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1"/>
  </p:notesMasterIdLst>
  <p:handoutMasterIdLst>
    <p:handoutMasterId r:id="rId42"/>
  </p:handoutMasterIdLst>
  <p:sldIdLst>
    <p:sldId id="6765" r:id="rId3"/>
    <p:sldId id="6797" r:id="rId4"/>
    <p:sldId id="6767" r:id="rId5"/>
    <p:sldId id="6766" r:id="rId6"/>
    <p:sldId id="6768" r:id="rId7"/>
    <p:sldId id="6769" r:id="rId8"/>
    <p:sldId id="6770" r:id="rId9"/>
    <p:sldId id="6771" r:id="rId10"/>
    <p:sldId id="6772" r:id="rId11"/>
    <p:sldId id="6773" r:id="rId12"/>
    <p:sldId id="6825" r:id="rId13"/>
    <p:sldId id="6774" r:id="rId14"/>
    <p:sldId id="6775" r:id="rId15"/>
    <p:sldId id="6776" r:id="rId16"/>
    <p:sldId id="6777" r:id="rId17"/>
    <p:sldId id="6778" r:id="rId18"/>
    <p:sldId id="6779" r:id="rId19"/>
    <p:sldId id="6780" r:id="rId20"/>
    <p:sldId id="6826" r:id="rId21"/>
    <p:sldId id="6823" r:id="rId22"/>
    <p:sldId id="6781" r:id="rId23"/>
    <p:sldId id="6782" r:id="rId24"/>
    <p:sldId id="6786" r:id="rId25"/>
    <p:sldId id="6783" r:id="rId26"/>
    <p:sldId id="6784" r:id="rId27"/>
    <p:sldId id="6827" r:id="rId28"/>
    <p:sldId id="6787" r:id="rId29"/>
    <p:sldId id="6788" r:id="rId30"/>
    <p:sldId id="6828" r:id="rId31"/>
    <p:sldId id="6796" r:id="rId32"/>
    <p:sldId id="6798" r:id="rId33"/>
    <p:sldId id="6799" r:id="rId34"/>
    <p:sldId id="257" r:id="rId35"/>
    <p:sldId id="258" r:id="rId36"/>
    <p:sldId id="259" r:id="rId37"/>
    <p:sldId id="6819" r:id="rId38"/>
    <p:sldId id="6820" r:id="rId39"/>
    <p:sldId id="6821" r:id="rId40"/>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97"/>
            <p14:sldId id="6767"/>
            <p14:sldId id="6766"/>
            <p14:sldId id="6768"/>
            <p14:sldId id="6769"/>
            <p14:sldId id="6770"/>
            <p14:sldId id="6771"/>
            <p14:sldId id="6772"/>
            <p14:sldId id="6773"/>
            <p14:sldId id="6825"/>
            <p14:sldId id="6774"/>
            <p14:sldId id="6775"/>
            <p14:sldId id="6776"/>
            <p14:sldId id="6777"/>
            <p14:sldId id="6778"/>
            <p14:sldId id="6779"/>
            <p14:sldId id="6780"/>
            <p14:sldId id="6826"/>
            <p14:sldId id="6823"/>
            <p14:sldId id="6781"/>
            <p14:sldId id="6782"/>
            <p14:sldId id="6786"/>
            <p14:sldId id="6783"/>
            <p14:sldId id="6784"/>
            <p14:sldId id="6827"/>
            <p14:sldId id="6787"/>
            <p14:sldId id="6788"/>
            <p14:sldId id="6828"/>
            <p14:sldId id="6796"/>
            <p14:sldId id="6798"/>
            <p14:sldId id="6799"/>
            <p14:sldId id="257"/>
            <p14:sldId id="258"/>
            <p14:sldId id="259"/>
            <p14:sldId id="6819"/>
            <p14:sldId id="6820"/>
            <p14:sldId id="682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varScale="1">
        <p:scale>
          <a:sx n="43" d="100"/>
          <a:sy n="43" d="100"/>
        </p:scale>
        <p:origin x="91" y="192"/>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handoutMaster" Target="handoutMasters/handoutMaster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9A2D-4099-9634-E36C0318542E}"/>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9A2D-4099-9634-E36C0318542E}"/>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bg1">
                    <a:lumMod val="50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bg1">
                  <a:lumMod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6AB-49E6-9D1F-389122FACDFC}"/>
              </c:ext>
            </c:extLst>
          </c:dPt>
          <c:dPt>
            <c:idx val="1"/>
            <c:bubble3D val="0"/>
            <c:spPr>
              <a:solidFill>
                <a:schemeClr val="accent2"/>
              </a:solidFill>
              <a:ln w="19050">
                <a:noFill/>
              </a:ln>
              <a:effectLst/>
            </c:spPr>
            <c:extLst>
              <c:ext xmlns:c16="http://schemas.microsoft.com/office/drawing/2014/chart" uri="{C3380CC4-5D6E-409C-BE32-E72D297353CC}">
                <c16:uniqueId val="{00000003-46AB-49E6-9D1F-389122FACDFC}"/>
              </c:ext>
            </c:extLst>
          </c:dPt>
          <c:dPt>
            <c:idx val="2"/>
            <c:bubble3D val="0"/>
            <c:spPr>
              <a:solidFill>
                <a:schemeClr val="accent3"/>
              </a:solidFill>
              <a:ln w="19050">
                <a:noFill/>
              </a:ln>
              <a:effectLst/>
            </c:spPr>
            <c:extLst>
              <c:ext xmlns:c16="http://schemas.microsoft.com/office/drawing/2014/chart" uri="{C3380CC4-5D6E-409C-BE32-E72D297353CC}">
                <c16:uniqueId val="{00000005-46AB-49E6-9D1F-389122FACDFC}"/>
              </c:ext>
            </c:extLst>
          </c:dPt>
          <c:dPt>
            <c:idx val="3"/>
            <c:bubble3D val="0"/>
            <c:spPr>
              <a:solidFill>
                <a:schemeClr val="accent4"/>
              </a:solidFill>
              <a:ln w="19050">
                <a:noFill/>
              </a:ln>
              <a:effectLst/>
            </c:spPr>
            <c:extLst>
              <c:ext xmlns:c16="http://schemas.microsoft.com/office/drawing/2014/chart" uri="{C3380CC4-5D6E-409C-BE32-E72D297353CC}">
                <c16:uniqueId val="{00000007-46AB-49E6-9D1F-389122FACDFC}"/>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6AB-49E6-9D1F-389122FACDFC}"/>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6AB-49E6-9D1F-389122FACDFC}"/>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6AB-49E6-9D1F-389122FACDFC}"/>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6AB-49E6-9D1F-389122FACDFC}"/>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46AB-49E6-9D1F-389122FACDFC}"/>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Josefin Sans Light" panose="00000400000000000000"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Josefin Sans Light" panose="00000400000000000000" pitchFamily="2" charset="0"/>
                <a:ea typeface="Microsoft YaHei Light" panose="020B0502040204020203" pitchFamily="34" charset="-122"/>
              </a:rPr>
              <a:t>2022/4/15</a:t>
            </a:fld>
            <a:endParaRPr lang="zh-CN" altLang="en-US">
              <a:latin typeface="Josefin Sans Light" panose="00000400000000000000"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Josefin Sans Light" panose="00000400000000000000"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Josefin Sans Light" panose="00000400000000000000" pitchFamily="2" charset="0"/>
                <a:ea typeface="Microsoft YaHei Light" panose="020B0502040204020203" pitchFamily="34" charset="-122"/>
              </a:rPr>
              <a:t>‹#›</a:t>
            </a:fld>
            <a:endParaRPr lang="zh-CN" altLang="en-US">
              <a:latin typeface="Josefin Sans Light" panose="00000400000000000000"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Josefin Sans Light" panose="00000400000000000000"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Josefin Sans Light" panose="00000400000000000000" pitchFamily="2" charset="0"/>
                <a:ea typeface="Microsoft YaHei Light" panose="020B0502040204020203" pitchFamily="34" charset="-122"/>
              </a:defRPr>
            </a:lvl1pPr>
          </a:lstStyle>
          <a:p>
            <a:fld id="{184EC83E-688E-43DA-BB76-712D53DE601D}" type="datetimeFigureOut">
              <a:rPr lang="zh-CN" altLang="en-US" smtClean="0"/>
              <a:pPr/>
              <a:t>2022/4/15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Josefin Sans Light" panose="00000400000000000000"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Josefin Sans Light" panose="00000400000000000000"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Josefin Sans Light" panose="00000400000000000000"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Josefin Sans Light" panose="00000400000000000000"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Josefin Sans Light" panose="00000400000000000000"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Josefin Sans Light" panose="00000400000000000000"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Josefin Sans Light" panose="00000400000000000000"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10</a:t>
            </a:fld>
            <a:endParaRPr lang="zh-CN" altLang="en-US"/>
          </a:p>
        </p:txBody>
      </p:sp>
    </p:spTree>
    <p:extLst>
      <p:ext uri="{BB962C8B-B14F-4D97-AF65-F5344CB8AC3E}">
        <p14:creationId xmlns:p14="http://schemas.microsoft.com/office/powerpoint/2010/main" val="36895619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14</a:t>
            </a:fld>
            <a:endParaRPr lang="zh-CN" altLang="en-US"/>
          </a:p>
        </p:txBody>
      </p:sp>
    </p:spTree>
    <p:extLst>
      <p:ext uri="{BB962C8B-B14F-4D97-AF65-F5344CB8AC3E}">
        <p14:creationId xmlns:p14="http://schemas.microsoft.com/office/powerpoint/2010/main" val="13168553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32</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1703A0F7-E490-4004-9335-E2AA0F80D698}"/>
              </a:ext>
            </a:extLst>
          </p:cNvPr>
          <p:cNvSpPr>
            <a:spLocks noGrp="1"/>
          </p:cNvSpPr>
          <p:nvPr>
            <p:ph type="pic" sz="quarter" idx="10"/>
          </p:nvPr>
        </p:nvSpPr>
        <p:spPr>
          <a:xfrm>
            <a:off x="7327240" y="3383433"/>
            <a:ext cx="3633292" cy="7863504"/>
          </a:xfrm>
          <a:custGeom>
            <a:avLst/>
            <a:gdLst>
              <a:gd name="connsiteX0" fmla="*/ 700082 w 3633292"/>
              <a:gd name="connsiteY0" fmla="*/ 0 h 7863504"/>
              <a:gd name="connsiteX1" fmla="*/ 746508 w 3633292"/>
              <a:gd name="connsiteY1" fmla="*/ 2551 h 7863504"/>
              <a:gd name="connsiteX2" fmla="*/ 777458 w 3633292"/>
              <a:gd name="connsiteY2" fmla="*/ 12019 h 7863504"/>
              <a:gd name="connsiteX3" fmla="*/ 798148 w 3633292"/>
              <a:gd name="connsiteY3" fmla="*/ 52809 h 7863504"/>
              <a:gd name="connsiteX4" fmla="*/ 801679 w 3633292"/>
              <a:gd name="connsiteY4" fmla="*/ 102701 h 7863504"/>
              <a:gd name="connsiteX5" fmla="*/ 857524 w 3633292"/>
              <a:gd name="connsiteY5" fmla="*/ 226889 h 7863504"/>
              <a:gd name="connsiteX6" fmla="*/ 990242 w 3633292"/>
              <a:gd name="connsiteY6" fmla="*/ 291350 h 7863504"/>
              <a:gd name="connsiteX7" fmla="*/ 1014967 w 3633292"/>
              <a:gd name="connsiteY7" fmla="*/ 292442 h 7863504"/>
              <a:gd name="connsiteX8" fmla="*/ 1770222 w 3633292"/>
              <a:gd name="connsiteY8" fmla="*/ 292442 h 7863504"/>
              <a:gd name="connsiteX9" fmla="*/ 1863072 w 3633292"/>
              <a:gd name="connsiteY9" fmla="*/ 292442 h 7863504"/>
              <a:gd name="connsiteX10" fmla="*/ 2618324 w 3633292"/>
              <a:gd name="connsiteY10" fmla="*/ 292442 h 7863504"/>
              <a:gd name="connsiteX11" fmla="*/ 2643052 w 3633292"/>
              <a:gd name="connsiteY11" fmla="*/ 291350 h 7863504"/>
              <a:gd name="connsiteX12" fmla="*/ 2775768 w 3633292"/>
              <a:gd name="connsiteY12" fmla="*/ 226889 h 7863504"/>
              <a:gd name="connsiteX13" fmla="*/ 2831613 w 3633292"/>
              <a:gd name="connsiteY13" fmla="*/ 102701 h 7863504"/>
              <a:gd name="connsiteX14" fmla="*/ 2835146 w 3633292"/>
              <a:gd name="connsiteY14" fmla="*/ 52809 h 7863504"/>
              <a:gd name="connsiteX15" fmla="*/ 2855836 w 3633292"/>
              <a:gd name="connsiteY15" fmla="*/ 12019 h 7863504"/>
              <a:gd name="connsiteX16" fmla="*/ 2886786 w 3633292"/>
              <a:gd name="connsiteY16" fmla="*/ 2551 h 7863504"/>
              <a:gd name="connsiteX17" fmla="*/ 2933210 w 3633292"/>
              <a:gd name="connsiteY17" fmla="*/ 0 h 7863504"/>
              <a:gd name="connsiteX18" fmla="*/ 3229593 w 3633292"/>
              <a:gd name="connsiteY18" fmla="*/ 3643 h 7863504"/>
              <a:gd name="connsiteX19" fmla="*/ 3388550 w 3633292"/>
              <a:gd name="connsiteY19" fmla="*/ 24766 h 7863504"/>
              <a:gd name="connsiteX20" fmla="*/ 3520257 w 3633292"/>
              <a:gd name="connsiteY20" fmla="*/ 108528 h 7863504"/>
              <a:gd name="connsiteX21" fmla="*/ 3604361 w 3633292"/>
              <a:gd name="connsiteY21" fmla="*/ 240728 h 7863504"/>
              <a:gd name="connsiteX22" fmla="*/ 3629592 w 3633292"/>
              <a:gd name="connsiteY22" fmla="*/ 385310 h 7863504"/>
              <a:gd name="connsiteX23" fmla="*/ 3633292 w 3633292"/>
              <a:gd name="connsiteY23" fmla="*/ 589254 h 7863504"/>
              <a:gd name="connsiteX24" fmla="*/ 3633292 w 3633292"/>
              <a:gd name="connsiteY24" fmla="*/ 7267697 h 7863504"/>
              <a:gd name="connsiteX25" fmla="*/ 3629592 w 3633292"/>
              <a:gd name="connsiteY25" fmla="*/ 7473097 h 7863504"/>
              <a:gd name="connsiteX26" fmla="*/ 3604361 w 3633292"/>
              <a:gd name="connsiteY26" fmla="*/ 7618771 h 7863504"/>
              <a:gd name="connsiteX27" fmla="*/ 3520257 w 3633292"/>
              <a:gd name="connsiteY27" fmla="*/ 7750243 h 7863504"/>
              <a:gd name="connsiteX28" fmla="*/ 3388550 w 3633292"/>
              <a:gd name="connsiteY28" fmla="*/ 7834369 h 7863504"/>
              <a:gd name="connsiteX29" fmla="*/ 3244059 w 3633292"/>
              <a:gd name="connsiteY29" fmla="*/ 7859861 h 7863504"/>
              <a:gd name="connsiteX30" fmla="*/ 3041201 w 3633292"/>
              <a:gd name="connsiteY30" fmla="*/ 7863504 h 7863504"/>
              <a:gd name="connsiteX31" fmla="*/ 592094 w 3633292"/>
              <a:gd name="connsiteY31" fmla="*/ 7863504 h 7863504"/>
              <a:gd name="connsiteX32" fmla="*/ 389232 w 3633292"/>
              <a:gd name="connsiteY32" fmla="*/ 7859861 h 7863504"/>
              <a:gd name="connsiteX33" fmla="*/ 244742 w 3633292"/>
              <a:gd name="connsiteY33" fmla="*/ 7834369 h 7863504"/>
              <a:gd name="connsiteX34" fmla="*/ 113038 w 3633292"/>
              <a:gd name="connsiteY34" fmla="*/ 7750243 h 7863504"/>
              <a:gd name="connsiteX35" fmla="*/ 29436 w 3633292"/>
              <a:gd name="connsiteY35" fmla="*/ 7618771 h 7863504"/>
              <a:gd name="connsiteX36" fmla="*/ 3701 w 3633292"/>
              <a:gd name="connsiteY36" fmla="*/ 7473097 h 7863504"/>
              <a:gd name="connsiteX37" fmla="*/ 0 w 3633292"/>
              <a:gd name="connsiteY37" fmla="*/ 7267697 h 7863504"/>
              <a:gd name="connsiteX38" fmla="*/ 0 w 3633292"/>
              <a:gd name="connsiteY38" fmla="*/ 589254 h 7863504"/>
              <a:gd name="connsiteX39" fmla="*/ 3701 w 3633292"/>
              <a:gd name="connsiteY39" fmla="*/ 385310 h 7863504"/>
              <a:gd name="connsiteX40" fmla="*/ 29436 w 3633292"/>
              <a:gd name="connsiteY40" fmla="*/ 240728 h 7863504"/>
              <a:gd name="connsiteX41" fmla="*/ 113038 w 3633292"/>
              <a:gd name="connsiteY41" fmla="*/ 108528 h 7863504"/>
              <a:gd name="connsiteX42" fmla="*/ 244742 w 3633292"/>
              <a:gd name="connsiteY42" fmla="*/ 24766 h 7863504"/>
              <a:gd name="connsiteX43" fmla="*/ 404206 w 3633292"/>
              <a:gd name="connsiteY43" fmla="*/ 3643 h 786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33292" h="7863504">
                <a:moveTo>
                  <a:pt x="700082" y="0"/>
                </a:moveTo>
                <a:cubicBezTo>
                  <a:pt x="715726" y="0"/>
                  <a:pt x="731370" y="731"/>
                  <a:pt x="746508" y="2551"/>
                </a:cubicBezTo>
                <a:cubicBezTo>
                  <a:pt x="757273" y="4008"/>
                  <a:pt x="768375" y="5463"/>
                  <a:pt x="777458" y="12019"/>
                </a:cubicBezTo>
                <a:cubicBezTo>
                  <a:pt x="790242" y="21124"/>
                  <a:pt x="795624" y="37148"/>
                  <a:pt x="798148" y="52809"/>
                </a:cubicBezTo>
                <a:cubicBezTo>
                  <a:pt x="800839" y="69561"/>
                  <a:pt x="800165" y="84856"/>
                  <a:pt x="801679" y="102701"/>
                </a:cubicBezTo>
                <a:cubicBezTo>
                  <a:pt x="806055" y="150409"/>
                  <a:pt x="825902" y="193384"/>
                  <a:pt x="857524" y="226889"/>
                </a:cubicBezTo>
                <a:cubicBezTo>
                  <a:pt x="891000" y="262216"/>
                  <a:pt x="937928" y="286980"/>
                  <a:pt x="990242" y="291350"/>
                </a:cubicBezTo>
                <a:cubicBezTo>
                  <a:pt x="1005042" y="292442"/>
                  <a:pt x="1014127" y="292442"/>
                  <a:pt x="1014967" y="292442"/>
                </a:cubicBezTo>
                <a:lnTo>
                  <a:pt x="1770222" y="292442"/>
                </a:lnTo>
                <a:lnTo>
                  <a:pt x="1863072" y="292442"/>
                </a:lnTo>
                <a:lnTo>
                  <a:pt x="2618324" y="292442"/>
                </a:lnTo>
                <a:cubicBezTo>
                  <a:pt x="2619167" y="292442"/>
                  <a:pt x="2628250" y="292442"/>
                  <a:pt x="2643052" y="291350"/>
                </a:cubicBezTo>
                <a:cubicBezTo>
                  <a:pt x="2695365" y="286980"/>
                  <a:pt x="2742295" y="262216"/>
                  <a:pt x="2775768" y="226889"/>
                </a:cubicBezTo>
                <a:cubicBezTo>
                  <a:pt x="2807392" y="193384"/>
                  <a:pt x="2827241" y="150409"/>
                  <a:pt x="2831613" y="102701"/>
                </a:cubicBezTo>
                <a:cubicBezTo>
                  <a:pt x="2833127" y="84856"/>
                  <a:pt x="2832454" y="69561"/>
                  <a:pt x="2835146" y="52809"/>
                </a:cubicBezTo>
                <a:cubicBezTo>
                  <a:pt x="2837670" y="37148"/>
                  <a:pt x="2843052" y="21124"/>
                  <a:pt x="2855836" y="12019"/>
                </a:cubicBezTo>
                <a:cubicBezTo>
                  <a:pt x="2864918" y="5463"/>
                  <a:pt x="2876020" y="4008"/>
                  <a:pt x="2886786" y="2551"/>
                </a:cubicBezTo>
                <a:cubicBezTo>
                  <a:pt x="2901926" y="731"/>
                  <a:pt x="2917566" y="0"/>
                  <a:pt x="2933210" y="0"/>
                </a:cubicBezTo>
                <a:lnTo>
                  <a:pt x="3229593" y="3643"/>
                </a:lnTo>
                <a:cubicBezTo>
                  <a:pt x="3287120" y="-2913"/>
                  <a:pt x="3338760" y="5463"/>
                  <a:pt x="3388550" y="24766"/>
                </a:cubicBezTo>
                <a:cubicBezTo>
                  <a:pt x="3438172" y="44432"/>
                  <a:pt x="3483251" y="71746"/>
                  <a:pt x="3520257" y="108528"/>
                </a:cubicBezTo>
                <a:cubicBezTo>
                  <a:pt x="3557093" y="145312"/>
                  <a:pt x="3586194" y="190470"/>
                  <a:pt x="3604361" y="240728"/>
                </a:cubicBezTo>
                <a:cubicBezTo>
                  <a:pt x="3618826" y="286616"/>
                  <a:pt x="3625892" y="330683"/>
                  <a:pt x="3629592" y="385310"/>
                </a:cubicBezTo>
                <a:cubicBezTo>
                  <a:pt x="3633292" y="439575"/>
                  <a:pt x="3633292" y="504035"/>
                  <a:pt x="3633292" y="589254"/>
                </a:cubicBezTo>
                <a:lnTo>
                  <a:pt x="3633292" y="7267697"/>
                </a:lnTo>
                <a:cubicBezTo>
                  <a:pt x="3633292" y="7354008"/>
                  <a:pt x="3633292" y="7418471"/>
                  <a:pt x="3629592" y="7473097"/>
                </a:cubicBezTo>
                <a:cubicBezTo>
                  <a:pt x="3625892" y="7527725"/>
                  <a:pt x="3618826" y="7572885"/>
                  <a:pt x="3604361" y="7618771"/>
                </a:cubicBezTo>
                <a:cubicBezTo>
                  <a:pt x="3586026" y="7669030"/>
                  <a:pt x="3556926" y="7713461"/>
                  <a:pt x="3520257" y="7750243"/>
                </a:cubicBezTo>
                <a:cubicBezTo>
                  <a:pt x="3483420" y="7787025"/>
                  <a:pt x="3438676" y="7816157"/>
                  <a:pt x="3388550" y="7834369"/>
                </a:cubicBezTo>
                <a:cubicBezTo>
                  <a:pt x="3342797" y="7848937"/>
                  <a:pt x="3298221" y="7856221"/>
                  <a:pt x="3244059" y="7859861"/>
                </a:cubicBezTo>
                <a:cubicBezTo>
                  <a:pt x="3189895" y="7863504"/>
                  <a:pt x="3125978" y="7863504"/>
                  <a:pt x="3041201" y="7863504"/>
                </a:cubicBezTo>
                <a:lnTo>
                  <a:pt x="592094" y="7863504"/>
                </a:lnTo>
                <a:cubicBezTo>
                  <a:pt x="507317" y="7863504"/>
                  <a:pt x="443397" y="7863504"/>
                  <a:pt x="389232" y="7859861"/>
                </a:cubicBezTo>
                <a:cubicBezTo>
                  <a:pt x="335071" y="7856221"/>
                  <a:pt x="290497" y="7848937"/>
                  <a:pt x="244742" y="7834369"/>
                </a:cubicBezTo>
                <a:cubicBezTo>
                  <a:pt x="194618" y="7816157"/>
                  <a:pt x="149874" y="7787025"/>
                  <a:pt x="113038" y="7750243"/>
                </a:cubicBezTo>
                <a:cubicBezTo>
                  <a:pt x="76367" y="7713461"/>
                  <a:pt x="47771" y="7669030"/>
                  <a:pt x="29436" y="7618771"/>
                </a:cubicBezTo>
                <a:cubicBezTo>
                  <a:pt x="14971" y="7572885"/>
                  <a:pt x="7402" y="7527725"/>
                  <a:pt x="3701" y="7473097"/>
                </a:cubicBezTo>
                <a:cubicBezTo>
                  <a:pt x="0" y="7418471"/>
                  <a:pt x="0" y="7354008"/>
                  <a:pt x="0" y="7267697"/>
                </a:cubicBezTo>
                <a:lnTo>
                  <a:pt x="0" y="589254"/>
                </a:lnTo>
                <a:cubicBezTo>
                  <a:pt x="0" y="504035"/>
                  <a:pt x="0" y="439575"/>
                  <a:pt x="3701" y="385310"/>
                </a:cubicBezTo>
                <a:cubicBezTo>
                  <a:pt x="7402" y="330683"/>
                  <a:pt x="14971" y="286616"/>
                  <a:pt x="29436" y="240728"/>
                </a:cubicBezTo>
                <a:cubicBezTo>
                  <a:pt x="47602" y="190470"/>
                  <a:pt x="76199" y="145312"/>
                  <a:pt x="113038" y="108528"/>
                </a:cubicBezTo>
                <a:cubicBezTo>
                  <a:pt x="150043" y="71746"/>
                  <a:pt x="195122" y="44432"/>
                  <a:pt x="244742" y="24766"/>
                </a:cubicBezTo>
                <a:cubicBezTo>
                  <a:pt x="294532" y="5463"/>
                  <a:pt x="346678" y="-2913"/>
                  <a:pt x="404206" y="3643"/>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60446836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8CE94111-7987-48F9-981B-61906AC088F6}"/>
              </a:ext>
            </a:extLst>
          </p:cNvPr>
          <p:cNvSpPr>
            <a:spLocks noGrp="1"/>
          </p:cNvSpPr>
          <p:nvPr>
            <p:ph type="pic" sz="quarter" idx="10"/>
          </p:nvPr>
        </p:nvSpPr>
        <p:spPr>
          <a:xfrm>
            <a:off x="8174123"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46574804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FA202B71-70AE-47B7-A412-DAEEC10E7C13}"/>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235524847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27ED552A-B65B-4FCD-89BA-E876998CB5EE}"/>
              </a:ext>
            </a:extLst>
          </p:cNvPr>
          <p:cNvSpPr>
            <a:spLocks noGrp="1"/>
          </p:cNvSpPr>
          <p:nvPr>
            <p:ph type="pic" sz="quarter" idx="10"/>
          </p:nvPr>
        </p:nvSpPr>
        <p:spPr>
          <a:xfrm>
            <a:off x="9689798" y="1944651"/>
            <a:ext cx="6399604" cy="6399602"/>
          </a:xfrm>
          <a:custGeom>
            <a:avLst/>
            <a:gdLst>
              <a:gd name="connsiteX0" fmla="*/ 3199802 w 6399604"/>
              <a:gd name="connsiteY0" fmla="*/ 0 h 6399602"/>
              <a:gd name="connsiteX1" fmla="*/ 6399604 w 6399604"/>
              <a:gd name="connsiteY1" fmla="*/ 3199801 h 6399602"/>
              <a:gd name="connsiteX2" fmla="*/ 3199802 w 6399604"/>
              <a:gd name="connsiteY2" fmla="*/ 6399602 h 6399602"/>
              <a:gd name="connsiteX3" fmla="*/ 0 w 6399604"/>
              <a:gd name="connsiteY3" fmla="*/ 3199801 h 6399602"/>
              <a:gd name="connsiteX4" fmla="*/ 3199802 w 6399604"/>
              <a:gd name="connsiteY4" fmla="*/ 0 h 63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9604" h="6399602">
                <a:moveTo>
                  <a:pt x="3199802" y="0"/>
                </a:moveTo>
                <a:cubicBezTo>
                  <a:pt x="4967004" y="0"/>
                  <a:pt x="6399604" y="1432600"/>
                  <a:pt x="6399604" y="3199801"/>
                </a:cubicBezTo>
                <a:cubicBezTo>
                  <a:pt x="6399604" y="4967002"/>
                  <a:pt x="4967004" y="6399602"/>
                  <a:pt x="3199802" y="6399602"/>
                </a:cubicBezTo>
                <a:cubicBezTo>
                  <a:pt x="1432600" y="6399602"/>
                  <a:pt x="0" y="4967002"/>
                  <a:pt x="0" y="3199801"/>
                </a:cubicBezTo>
                <a:cubicBezTo>
                  <a:pt x="0" y="1432600"/>
                  <a:pt x="1432600" y="0"/>
                  <a:pt x="3199802"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7704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DE306D6A-0793-4B62-BC91-A5979DA0370E}"/>
              </a:ext>
            </a:extLst>
          </p:cNvPr>
          <p:cNvSpPr>
            <a:spLocks noGrp="1"/>
          </p:cNvSpPr>
          <p:nvPr>
            <p:ph type="pic" sz="quarter" idx="10"/>
          </p:nvPr>
        </p:nvSpPr>
        <p:spPr>
          <a:xfrm>
            <a:off x="2206958" y="1944651"/>
            <a:ext cx="6399604" cy="6399602"/>
          </a:xfrm>
          <a:custGeom>
            <a:avLst/>
            <a:gdLst>
              <a:gd name="connsiteX0" fmla="*/ 3199802 w 6399604"/>
              <a:gd name="connsiteY0" fmla="*/ 0 h 6399602"/>
              <a:gd name="connsiteX1" fmla="*/ 6399604 w 6399604"/>
              <a:gd name="connsiteY1" fmla="*/ 3199801 h 6399602"/>
              <a:gd name="connsiteX2" fmla="*/ 3199802 w 6399604"/>
              <a:gd name="connsiteY2" fmla="*/ 6399602 h 6399602"/>
              <a:gd name="connsiteX3" fmla="*/ 0 w 6399604"/>
              <a:gd name="connsiteY3" fmla="*/ 3199801 h 6399602"/>
              <a:gd name="connsiteX4" fmla="*/ 3199802 w 6399604"/>
              <a:gd name="connsiteY4" fmla="*/ 0 h 63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9604" h="6399602">
                <a:moveTo>
                  <a:pt x="3199802" y="0"/>
                </a:moveTo>
                <a:cubicBezTo>
                  <a:pt x="4967004" y="0"/>
                  <a:pt x="6399604" y="1432600"/>
                  <a:pt x="6399604" y="3199801"/>
                </a:cubicBezTo>
                <a:cubicBezTo>
                  <a:pt x="6399604" y="4967002"/>
                  <a:pt x="4967004" y="6399602"/>
                  <a:pt x="3199802" y="6399602"/>
                </a:cubicBezTo>
                <a:cubicBezTo>
                  <a:pt x="1432600" y="6399602"/>
                  <a:pt x="0" y="4967002"/>
                  <a:pt x="0" y="3199801"/>
                </a:cubicBezTo>
                <a:cubicBezTo>
                  <a:pt x="0" y="1432600"/>
                  <a:pt x="1432600" y="0"/>
                  <a:pt x="3199802"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545685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F06D1AD0-83F4-4C24-935D-5B658B449141}"/>
              </a:ext>
            </a:extLst>
          </p:cNvPr>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234617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63CCE7EB-2244-4996-AC15-BF20EEA28959}"/>
              </a:ext>
            </a:extLst>
          </p:cNvPr>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12435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B85E7947-CE77-4627-BDF9-C4A09DC98A15}"/>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03054680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2AC645B6-D39F-4F0E-89C8-26A9FFA17D10}"/>
              </a:ext>
            </a:extLst>
          </p:cNvPr>
          <p:cNvSpPr>
            <a:spLocks noGrp="1"/>
          </p:cNvSpPr>
          <p:nvPr>
            <p:ph type="pic" sz="quarter" idx="11"/>
          </p:nvPr>
        </p:nvSpPr>
        <p:spPr>
          <a:xfrm>
            <a:off x="7681204" y="3153383"/>
            <a:ext cx="2925594" cy="2925592"/>
          </a:xfrm>
          <a:custGeom>
            <a:avLst/>
            <a:gdLst>
              <a:gd name="connsiteX0" fmla="*/ 1462797 w 2925594"/>
              <a:gd name="connsiteY0" fmla="*/ 0 h 2925592"/>
              <a:gd name="connsiteX1" fmla="*/ 2925594 w 2925594"/>
              <a:gd name="connsiteY1" fmla="*/ 1462796 h 2925592"/>
              <a:gd name="connsiteX2" fmla="*/ 1462797 w 2925594"/>
              <a:gd name="connsiteY2" fmla="*/ 2925592 h 2925592"/>
              <a:gd name="connsiteX3" fmla="*/ 0 w 2925594"/>
              <a:gd name="connsiteY3" fmla="*/ 1462796 h 2925592"/>
              <a:gd name="connsiteX4" fmla="*/ 1462797 w 2925594"/>
              <a:gd name="connsiteY4" fmla="*/ 0 h 292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594" h="2925592">
                <a:moveTo>
                  <a:pt x="1462797" y="0"/>
                </a:moveTo>
                <a:cubicBezTo>
                  <a:pt x="2270677" y="0"/>
                  <a:pt x="2925594" y="654916"/>
                  <a:pt x="2925594" y="1462796"/>
                </a:cubicBezTo>
                <a:cubicBezTo>
                  <a:pt x="2925594" y="2270676"/>
                  <a:pt x="2270677" y="2925592"/>
                  <a:pt x="1462797" y="2925592"/>
                </a:cubicBezTo>
                <a:cubicBezTo>
                  <a:pt x="654917" y="2925592"/>
                  <a:pt x="0" y="2270676"/>
                  <a:pt x="0" y="1462796"/>
                </a:cubicBezTo>
                <a:cubicBezTo>
                  <a:pt x="0" y="654916"/>
                  <a:pt x="654917" y="0"/>
                  <a:pt x="1462797" y="0"/>
                </a:cubicBezTo>
                <a:close/>
              </a:path>
            </a:pathLst>
          </a:custGeom>
          <a:solidFill>
            <a:schemeClr val="bg1">
              <a:lumMod val="75000"/>
            </a:schemeClr>
          </a:solidFill>
        </p:spPr>
        <p:txBody>
          <a:bodyPr wrap="square">
            <a:noAutofit/>
          </a:bodyPr>
          <a:lstStyle/>
          <a:p>
            <a:endParaRPr lang="en-US"/>
          </a:p>
        </p:txBody>
      </p:sp>
      <p:sp>
        <p:nvSpPr>
          <p:cNvPr id="9" name="Freeform: Shape 8">
            <a:extLst>
              <a:ext uri="{FF2B5EF4-FFF2-40B4-BE49-F238E27FC236}">
                <a16:creationId xmlns:a16="http://schemas.microsoft.com/office/drawing/2014/main" id="{D16B01E4-316E-4D88-BE56-2D70AD72547A}"/>
              </a:ext>
            </a:extLst>
          </p:cNvPr>
          <p:cNvSpPr>
            <a:spLocks noGrp="1"/>
          </p:cNvSpPr>
          <p:nvPr>
            <p:ph type="pic" sz="quarter" idx="12"/>
          </p:nvPr>
        </p:nvSpPr>
        <p:spPr>
          <a:xfrm>
            <a:off x="13044283" y="3153383"/>
            <a:ext cx="2925594" cy="2925592"/>
          </a:xfrm>
          <a:custGeom>
            <a:avLst/>
            <a:gdLst>
              <a:gd name="connsiteX0" fmla="*/ 1462797 w 2925594"/>
              <a:gd name="connsiteY0" fmla="*/ 0 h 2925592"/>
              <a:gd name="connsiteX1" fmla="*/ 2925594 w 2925594"/>
              <a:gd name="connsiteY1" fmla="*/ 1462796 h 2925592"/>
              <a:gd name="connsiteX2" fmla="*/ 1462797 w 2925594"/>
              <a:gd name="connsiteY2" fmla="*/ 2925592 h 2925592"/>
              <a:gd name="connsiteX3" fmla="*/ 0 w 2925594"/>
              <a:gd name="connsiteY3" fmla="*/ 1462796 h 2925592"/>
              <a:gd name="connsiteX4" fmla="*/ 1462797 w 2925594"/>
              <a:gd name="connsiteY4" fmla="*/ 0 h 292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594" h="2925592">
                <a:moveTo>
                  <a:pt x="1462797" y="0"/>
                </a:moveTo>
                <a:cubicBezTo>
                  <a:pt x="2270677" y="0"/>
                  <a:pt x="2925594" y="654916"/>
                  <a:pt x="2925594" y="1462796"/>
                </a:cubicBezTo>
                <a:cubicBezTo>
                  <a:pt x="2925594" y="2270676"/>
                  <a:pt x="2270677" y="2925592"/>
                  <a:pt x="1462797" y="2925592"/>
                </a:cubicBezTo>
                <a:cubicBezTo>
                  <a:pt x="654917" y="2925592"/>
                  <a:pt x="0" y="2270676"/>
                  <a:pt x="0" y="1462796"/>
                </a:cubicBezTo>
                <a:cubicBezTo>
                  <a:pt x="0" y="654916"/>
                  <a:pt x="654917" y="0"/>
                  <a:pt x="1462797" y="0"/>
                </a:cubicBezTo>
                <a:close/>
              </a:path>
            </a:pathLst>
          </a:custGeom>
          <a:solidFill>
            <a:schemeClr val="bg1">
              <a:lumMod val="75000"/>
            </a:schemeClr>
          </a:solidFill>
        </p:spPr>
        <p:txBody>
          <a:bodyPr wrap="square">
            <a:noAutofit/>
          </a:bodyPr>
          <a:lstStyle/>
          <a:p>
            <a:endParaRPr lang="en-US"/>
          </a:p>
        </p:txBody>
      </p:sp>
      <p:sp>
        <p:nvSpPr>
          <p:cNvPr id="7" name="Freeform: Shape 6">
            <a:extLst>
              <a:ext uri="{FF2B5EF4-FFF2-40B4-BE49-F238E27FC236}">
                <a16:creationId xmlns:a16="http://schemas.microsoft.com/office/drawing/2014/main" id="{A225AE3C-FC9A-41E8-9295-13087716E61E}"/>
              </a:ext>
            </a:extLst>
          </p:cNvPr>
          <p:cNvSpPr>
            <a:spLocks noGrp="1"/>
          </p:cNvSpPr>
          <p:nvPr>
            <p:ph type="pic" sz="quarter" idx="10"/>
          </p:nvPr>
        </p:nvSpPr>
        <p:spPr>
          <a:xfrm>
            <a:off x="2318125" y="3153383"/>
            <a:ext cx="2925594" cy="2925592"/>
          </a:xfrm>
          <a:custGeom>
            <a:avLst/>
            <a:gdLst>
              <a:gd name="connsiteX0" fmla="*/ 1462797 w 2925594"/>
              <a:gd name="connsiteY0" fmla="*/ 0 h 2925592"/>
              <a:gd name="connsiteX1" fmla="*/ 2925594 w 2925594"/>
              <a:gd name="connsiteY1" fmla="*/ 1462796 h 2925592"/>
              <a:gd name="connsiteX2" fmla="*/ 1462797 w 2925594"/>
              <a:gd name="connsiteY2" fmla="*/ 2925592 h 2925592"/>
              <a:gd name="connsiteX3" fmla="*/ 0 w 2925594"/>
              <a:gd name="connsiteY3" fmla="*/ 1462796 h 2925592"/>
              <a:gd name="connsiteX4" fmla="*/ 1462797 w 2925594"/>
              <a:gd name="connsiteY4" fmla="*/ 0 h 2925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594" h="2925592">
                <a:moveTo>
                  <a:pt x="1462797" y="0"/>
                </a:moveTo>
                <a:cubicBezTo>
                  <a:pt x="2270677" y="0"/>
                  <a:pt x="2925594" y="654916"/>
                  <a:pt x="2925594" y="1462796"/>
                </a:cubicBezTo>
                <a:cubicBezTo>
                  <a:pt x="2925594" y="2270676"/>
                  <a:pt x="2270677" y="2925592"/>
                  <a:pt x="1462797" y="2925592"/>
                </a:cubicBezTo>
                <a:cubicBezTo>
                  <a:pt x="654917" y="2925592"/>
                  <a:pt x="0" y="2270676"/>
                  <a:pt x="0" y="1462796"/>
                </a:cubicBezTo>
                <a:cubicBezTo>
                  <a:pt x="0" y="654916"/>
                  <a:pt x="654917" y="0"/>
                  <a:pt x="1462797"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408820365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13867DC5-3298-4D9A-AAC8-CADFC42D758B}"/>
              </a:ext>
            </a:extLst>
          </p:cNvPr>
          <p:cNvSpPr>
            <a:spLocks noGrp="1"/>
          </p:cNvSpPr>
          <p:nvPr>
            <p:ph type="pic" sz="quarter" idx="11"/>
          </p:nvPr>
        </p:nvSpPr>
        <p:spPr>
          <a:xfrm>
            <a:off x="9324100"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6" name="Freeform: Shape 5">
            <a:extLst>
              <a:ext uri="{FF2B5EF4-FFF2-40B4-BE49-F238E27FC236}">
                <a16:creationId xmlns:a16="http://schemas.microsoft.com/office/drawing/2014/main" id="{96E805A1-93FF-4DDE-B57F-A3C91DC3A70B}"/>
              </a:ext>
            </a:extLst>
          </p:cNvPr>
          <p:cNvSpPr>
            <a:spLocks noGrp="1"/>
          </p:cNvSpPr>
          <p:nvPr>
            <p:ph type="pic" sz="quarter" idx="10"/>
          </p:nvPr>
        </p:nvSpPr>
        <p:spPr>
          <a:xfrm>
            <a:off x="13041576"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210754611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 name="Picture 1" descr="Background pattern&#10;&#10;Description automatically generated">
            <a:extLst>
              <a:ext uri="{FF2B5EF4-FFF2-40B4-BE49-F238E27FC236}">
                <a16:creationId xmlns:a16="http://schemas.microsoft.com/office/drawing/2014/main" id="{5A10D6B8-F7EB-4758-A237-8088431004FF}"/>
              </a:ext>
            </a:extLst>
          </p:cNvPr>
          <p:cNvPicPr>
            <a:picLocks noChangeAspect="1"/>
          </p:cNvPicPr>
          <p:nvPr userDrawn="1"/>
        </p:nvPicPr>
        <p:blipFill rotWithShape="1">
          <a:blip r:embed="rId14" cstate="email">
            <a:extLst>
              <a:ext uri="{28A0092B-C50C-407E-A947-70E740481C1C}">
                <a14:useLocalDpi xmlns:a14="http://schemas.microsoft.com/office/drawing/2010/main"/>
              </a:ext>
            </a:extLst>
          </a:blip>
          <a:srcRect/>
          <a:stretch/>
        </p:blipFill>
        <p:spPr>
          <a:xfrm>
            <a:off x="0" y="-1"/>
            <a:ext cx="18288000" cy="10287001"/>
          </a:xfrm>
          <a:prstGeom prst="rect">
            <a:avLst/>
          </a:prstGeom>
          <a:ln>
            <a:noFill/>
          </a:ln>
        </p:spPr>
      </p:pic>
      <p:sp>
        <p:nvSpPr>
          <p:cNvPr id="3" name="Freeform: Shape 2">
            <a:extLst>
              <a:ext uri="{FF2B5EF4-FFF2-40B4-BE49-F238E27FC236}">
                <a16:creationId xmlns:a16="http://schemas.microsoft.com/office/drawing/2014/main" id="{9A3779C8-4AF7-4ACA-A4F5-4F38F37D353A}"/>
              </a:ext>
            </a:extLst>
          </p:cNvPr>
          <p:cNvSpPr/>
          <p:nvPr userDrawn="1"/>
        </p:nvSpPr>
        <p:spPr>
          <a:xfrm>
            <a:off x="1" y="1"/>
            <a:ext cx="18287999" cy="10287000"/>
          </a:xfrm>
          <a:custGeom>
            <a:avLst/>
            <a:gdLst>
              <a:gd name="connsiteX0" fmla="*/ 228599 w 18287999"/>
              <a:gd name="connsiteY0" fmla="*/ 228599 h 10287000"/>
              <a:gd name="connsiteX1" fmla="*/ 228599 w 18287999"/>
              <a:gd name="connsiteY1" fmla="*/ 10058399 h 10287000"/>
              <a:gd name="connsiteX2" fmla="*/ 18059399 w 18287999"/>
              <a:gd name="connsiteY2" fmla="*/ 10058399 h 10287000"/>
              <a:gd name="connsiteX3" fmla="*/ 18059399 w 18287999"/>
              <a:gd name="connsiteY3" fmla="*/ 228599 h 10287000"/>
              <a:gd name="connsiteX4" fmla="*/ 0 w 18287999"/>
              <a:gd name="connsiteY4" fmla="*/ 0 h 10287000"/>
              <a:gd name="connsiteX5" fmla="*/ 18287999 w 18287999"/>
              <a:gd name="connsiteY5" fmla="*/ 0 h 10287000"/>
              <a:gd name="connsiteX6" fmla="*/ 18287999 w 18287999"/>
              <a:gd name="connsiteY6" fmla="*/ 10287000 h 10287000"/>
              <a:gd name="connsiteX7" fmla="*/ 0 w 1828799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7999" h="10287000">
                <a:moveTo>
                  <a:pt x="228599" y="228599"/>
                </a:moveTo>
                <a:lnTo>
                  <a:pt x="228599" y="10058399"/>
                </a:lnTo>
                <a:lnTo>
                  <a:pt x="18059399" y="10058399"/>
                </a:lnTo>
                <a:lnTo>
                  <a:pt x="18059399" y="228599"/>
                </a:lnTo>
                <a:close/>
                <a:moveTo>
                  <a:pt x="0" y="0"/>
                </a:moveTo>
                <a:lnTo>
                  <a:pt x="18287999" y="0"/>
                </a:lnTo>
                <a:lnTo>
                  <a:pt x="18287999" y="10287000"/>
                </a:lnTo>
                <a:lnTo>
                  <a:pt x="0" y="10287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70" r:id="rId2"/>
    <p:sldLayoutId id="2147483863" r:id="rId3"/>
    <p:sldLayoutId id="2147483864" r:id="rId4"/>
    <p:sldLayoutId id="2147483865" r:id="rId5"/>
    <p:sldLayoutId id="2147483866" r:id="rId6"/>
    <p:sldLayoutId id="2147483867" r:id="rId7"/>
    <p:sldLayoutId id="2147483868" r:id="rId8"/>
    <p:sldLayoutId id="2147483869" r:id="rId9"/>
    <p:sldLayoutId id="2147483871" r:id="rId10"/>
    <p:sldLayoutId id="2147483872" r:id="rId11"/>
    <p:sldLayoutId id="2147483873" r:id="rId12"/>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19">
            <a:extLst>
              <a:ext uri="{FF2B5EF4-FFF2-40B4-BE49-F238E27FC236}">
                <a16:creationId xmlns:a16="http://schemas.microsoft.com/office/drawing/2014/main" id="{5D5418EB-E075-4877-A218-BF29BA976100}"/>
              </a:ext>
            </a:extLst>
          </p:cNvPr>
          <p:cNvSpPr/>
          <p:nvPr/>
        </p:nvSpPr>
        <p:spPr>
          <a:xfrm>
            <a:off x="9155874" y="1410728"/>
            <a:ext cx="7467452" cy="746745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9" name="TextBox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D910F35-CF97-493E-BE90-89D169EC4C97}"/>
              </a:ext>
            </a:extLst>
          </p:cNvPr>
          <p:cNvSpPr txBox="1"/>
          <p:nvPr/>
        </p:nvSpPr>
        <p:spPr>
          <a:xfrm flipH="1">
            <a:off x="1716549" y="2268406"/>
            <a:ext cx="6398750" cy="4524315"/>
          </a:xfrm>
          <a:prstGeom prst="rect">
            <a:avLst/>
          </a:prstGeom>
          <a:noFill/>
        </p:spPr>
        <p:txBody>
          <a:bodyPr wrap="square" rtlCol="0">
            <a:spAutoFit/>
          </a:bodyPr>
          <a:lstStyle/>
          <a:p>
            <a:pPr>
              <a:spcBef>
                <a:spcPts val="1200"/>
              </a:spcBef>
            </a:pPr>
            <a:r>
              <a:rPr lang="en-US" altLang="zh-CN" sz="7200">
                <a:solidFill>
                  <a:schemeClr val="accent1"/>
                </a:solidFill>
                <a:latin typeface="DM Serif Display" pitchFamily="2" charset="0"/>
                <a:ea typeface="Permanent Marker" panose="02000000000000000000" pitchFamily="2" charset="0"/>
                <a:cs typeface="Poppins ExtraBold" panose="00000900000000000000" pitchFamily="50" charset="0"/>
              </a:rPr>
              <a:t>World Book Day Presentation Theme</a:t>
            </a:r>
            <a:endParaRPr lang="en-US" altLang="zh-CN" sz="28700" dirty="0">
              <a:solidFill>
                <a:schemeClr val="accent1"/>
              </a:solidFill>
              <a:latin typeface="DM Serif Display" pitchFamily="2" charset="0"/>
              <a:ea typeface="Permanent Marker" panose="02000000000000000000" pitchFamily="2" charset="0"/>
              <a:cs typeface="Poppins ExtraBold" panose="00000900000000000000" pitchFamily="50" charset="0"/>
            </a:endParaRPr>
          </a:p>
        </p:txBody>
      </p:sp>
      <p:sp>
        <p:nvSpPr>
          <p:cNvPr id="10" name="TextBox 9">
            <a:extLst>
              <a:ext uri="{FF2B5EF4-FFF2-40B4-BE49-F238E27FC236}">
                <a16:creationId xmlns:a16="http://schemas.microsoft.com/office/drawing/2014/main" id="{0252926D-1AD1-4386-9717-AC96C9810E31}"/>
              </a:ext>
            </a:extLst>
          </p:cNvPr>
          <p:cNvSpPr txBox="1"/>
          <p:nvPr/>
        </p:nvSpPr>
        <p:spPr>
          <a:xfrm>
            <a:off x="1748461" y="7580909"/>
            <a:ext cx="5233621" cy="400110"/>
          </a:xfrm>
          <a:prstGeom prst="rect">
            <a:avLst/>
          </a:prstGeom>
          <a:noFill/>
        </p:spPr>
        <p:txBody>
          <a:bodyPr wrap="square" rtlCol="0">
            <a:spAutoFit/>
          </a:bodyPr>
          <a:lstStyle/>
          <a:p>
            <a:r>
              <a:rPr lang="en-US" sz="2000">
                <a:solidFill>
                  <a:schemeClr val="bg1">
                    <a:lumMod val="50000"/>
                  </a:schemeClr>
                </a:solidFill>
              </a:rPr>
              <a:t>Here is where your presentation begins</a:t>
            </a:r>
          </a:p>
        </p:txBody>
      </p:sp>
      <p:sp>
        <p:nvSpPr>
          <p:cNvPr id="12" name="TextBox 11">
            <a:extLst>
              <a:ext uri="{FF2B5EF4-FFF2-40B4-BE49-F238E27FC236}">
                <a16:creationId xmlns:a16="http://schemas.microsoft.com/office/drawing/2014/main" id="{45C38F55-A8E5-488E-A091-FB1FA7FF762A}"/>
              </a:ext>
            </a:extLst>
          </p:cNvPr>
          <p:cNvSpPr txBox="1"/>
          <p:nvPr/>
        </p:nvSpPr>
        <p:spPr>
          <a:xfrm rot="16200000">
            <a:off x="15269161" y="4974223"/>
            <a:ext cx="4264757" cy="338554"/>
          </a:xfrm>
          <a:prstGeom prst="rect">
            <a:avLst/>
          </a:prstGeom>
          <a:noFill/>
        </p:spPr>
        <p:txBody>
          <a:bodyPr wrap="square" rtlCol="0">
            <a:spAutoFit/>
          </a:bodyPr>
          <a:lstStyle/>
          <a:p>
            <a:pPr algn="ctr"/>
            <a:r>
              <a:rPr lang="en-US" altLang="zh-CN" sz="1600" spc="600">
                <a:solidFill>
                  <a:schemeClr val="bg1">
                    <a:lumMod val="50000"/>
                  </a:schemeClr>
                </a:solidFill>
                <a:latin typeface="Josefin Sans Light" panose="00000400000000000000" pitchFamily="2" charset="0"/>
              </a:rPr>
              <a:t>MSLIDES.COM</a:t>
            </a:r>
            <a:endParaRPr lang="zh-CN" altLang="en-US" sz="1600" spc="600">
              <a:solidFill>
                <a:schemeClr val="bg1">
                  <a:lumMod val="50000"/>
                </a:schemeClr>
              </a:solidFill>
              <a:latin typeface="Josefin Sans Light" panose="00000400000000000000" pitchFamily="2" charset="0"/>
            </a:endParaRPr>
          </a:p>
        </p:txBody>
      </p:sp>
      <p:sp>
        <p:nvSpPr>
          <p:cNvPr id="2" name="Picture Placeholder 1">
            <a:extLst>
              <a:ext uri="{FF2B5EF4-FFF2-40B4-BE49-F238E27FC236}">
                <a16:creationId xmlns:a16="http://schemas.microsoft.com/office/drawing/2014/main" id="{176C5692-9289-4174-B18B-A14699033CC3}"/>
              </a:ext>
            </a:extLst>
          </p:cNvPr>
          <p:cNvSpPr>
            <a:spLocks noGrp="1"/>
          </p:cNvSpPr>
          <p:nvPr>
            <p:ph type="pic" sz="quarter" idx="10"/>
          </p:nvPr>
        </p:nvSpPr>
        <p:spPr/>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Effect transition="in" filter="fade">
                                      <p:cBhvr>
                                        <p:cTn id="9" dur="1000"/>
                                        <p:tgtEl>
                                          <p:spTgt spid="7"/>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9"/>
                                        </p:tgtEl>
                                        <p:attrNameLst>
                                          <p:attrName>style.visibility</p:attrName>
                                        </p:attrNameLst>
                                      </p:cBhvr>
                                      <p:to>
                                        <p:strVal val="visible"/>
                                      </p:to>
                                    </p:set>
                                    <p:anim to="" calcmode="lin" valueType="num">
                                      <p:cBhvr>
                                        <p:cTn id="16"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9"/>
                                        </p:tgtEl>
                                      </p:cBhvr>
                                    </p:animEffect>
                                  </p:childTnLst>
                                </p:cTn>
                              </p:par>
                            </p:childTnLst>
                          </p:cTn>
                        </p:par>
                        <p:par>
                          <p:cTn id="18" fill="hold">
                            <p:stCondLst>
                              <p:cond delay="238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0" grpId="0"/>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11C9894B-8D8D-4417-B82F-93005D36CBB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solidFill>
                  <a:schemeClr val="accent1"/>
                </a:solidFill>
                <a:latin typeface="DM Serif Display" pitchFamily="2" charset="0"/>
              </a:rPr>
              <a:t>Our Team</a:t>
            </a:r>
            <a:endParaRPr lang="en-US" sz="6000">
              <a:solidFill>
                <a:schemeClr val="accent1"/>
              </a:solidFill>
              <a:latin typeface="DM Serif Display" pitchFamily="2" charset="0"/>
            </a:endParaRPr>
          </a:p>
        </p:txBody>
      </p:sp>
      <p:sp>
        <p:nvSpPr>
          <p:cNvPr id="4" name="Oval 19">
            <a:extLst>
              <a:ext uri="{FF2B5EF4-FFF2-40B4-BE49-F238E27FC236}">
                <a16:creationId xmlns:a16="http://schemas.microsoft.com/office/drawing/2014/main" id="{CD51F1EA-8414-459B-956E-55EDC8920780}"/>
              </a:ext>
            </a:extLst>
          </p:cNvPr>
          <p:cNvSpPr/>
          <p:nvPr/>
        </p:nvSpPr>
        <p:spPr>
          <a:xfrm>
            <a:off x="2074040" y="2909299"/>
            <a:ext cx="3413762" cy="341376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7" name="Oval 19">
            <a:extLst>
              <a:ext uri="{FF2B5EF4-FFF2-40B4-BE49-F238E27FC236}">
                <a16:creationId xmlns:a16="http://schemas.microsoft.com/office/drawing/2014/main" id="{6713AEEC-C3C8-4141-9381-10B72F425EA4}"/>
              </a:ext>
            </a:extLst>
          </p:cNvPr>
          <p:cNvSpPr/>
          <p:nvPr/>
        </p:nvSpPr>
        <p:spPr>
          <a:xfrm>
            <a:off x="7437119" y="2909299"/>
            <a:ext cx="3413762" cy="341376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10" name="Oval 19">
            <a:extLst>
              <a:ext uri="{FF2B5EF4-FFF2-40B4-BE49-F238E27FC236}">
                <a16:creationId xmlns:a16="http://schemas.microsoft.com/office/drawing/2014/main" id="{913195F6-31DB-4530-8B05-2200B7E026F8}"/>
              </a:ext>
            </a:extLst>
          </p:cNvPr>
          <p:cNvSpPr/>
          <p:nvPr/>
        </p:nvSpPr>
        <p:spPr>
          <a:xfrm>
            <a:off x="12800198" y="2909299"/>
            <a:ext cx="3413762" cy="341376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grpSp>
        <p:nvGrpSpPr>
          <p:cNvPr id="22" name="Group 21">
            <a:extLst>
              <a:ext uri="{FF2B5EF4-FFF2-40B4-BE49-F238E27FC236}">
                <a16:creationId xmlns:a16="http://schemas.microsoft.com/office/drawing/2014/main" id="{AE4B97E5-DD57-47DC-B384-84D40F7548D9}"/>
              </a:ext>
            </a:extLst>
          </p:cNvPr>
          <p:cNvGrpSpPr/>
          <p:nvPr/>
        </p:nvGrpSpPr>
        <p:grpSpPr>
          <a:xfrm>
            <a:off x="1464440" y="6647688"/>
            <a:ext cx="4632962" cy="2008148"/>
            <a:chOff x="1464440" y="6647688"/>
            <a:chExt cx="4632962" cy="2008148"/>
          </a:xfrm>
        </p:grpSpPr>
        <p:sp>
          <p:nvSpPr>
            <p:cNvPr id="13" name="TextBox 12">
              <a:extLst>
                <a:ext uri="{FF2B5EF4-FFF2-40B4-BE49-F238E27FC236}">
                  <a16:creationId xmlns:a16="http://schemas.microsoft.com/office/drawing/2014/main" id="{C107BAEE-8697-4C3C-85FD-E45ECE743646}"/>
                </a:ext>
              </a:extLst>
            </p:cNvPr>
            <p:cNvSpPr txBox="1"/>
            <p:nvPr/>
          </p:nvSpPr>
          <p:spPr>
            <a:xfrm>
              <a:off x="1919785" y="6647688"/>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EB5C6BC-6CE2-48BD-8CB9-50D86AC8480A}"/>
                </a:ext>
              </a:extLst>
            </p:cNvPr>
            <p:cNvSpPr/>
            <p:nvPr/>
          </p:nvSpPr>
          <p:spPr>
            <a:xfrm>
              <a:off x="1464440"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3" name="Group 22">
            <a:extLst>
              <a:ext uri="{FF2B5EF4-FFF2-40B4-BE49-F238E27FC236}">
                <a16:creationId xmlns:a16="http://schemas.microsoft.com/office/drawing/2014/main" id="{E82BE4C6-F1E2-4E4F-80E9-A843E2A95C54}"/>
              </a:ext>
            </a:extLst>
          </p:cNvPr>
          <p:cNvGrpSpPr/>
          <p:nvPr/>
        </p:nvGrpSpPr>
        <p:grpSpPr>
          <a:xfrm>
            <a:off x="6827519" y="6647688"/>
            <a:ext cx="4632962" cy="2008148"/>
            <a:chOff x="6827519" y="6647688"/>
            <a:chExt cx="4632962" cy="2008148"/>
          </a:xfrm>
        </p:grpSpPr>
        <p:sp>
          <p:nvSpPr>
            <p:cNvPr id="16" name="TextBox 15">
              <a:extLst>
                <a:ext uri="{FF2B5EF4-FFF2-40B4-BE49-F238E27FC236}">
                  <a16:creationId xmlns:a16="http://schemas.microsoft.com/office/drawing/2014/main" id="{DF20324A-4985-404A-8E02-57FF33877F15}"/>
                </a:ext>
              </a:extLst>
            </p:cNvPr>
            <p:cNvSpPr txBox="1"/>
            <p:nvPr/>
          </p:nvSpPr>
          <p:spPr>
            <a:xfrm>
              <a:off x="7282864" y="6647688"/>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0484802-60A3-4C82-9A99-AAF00F7FC5BD}"/>
                </a:ext>
              </a:extLst>
            </p:cNvPr>
            <p:cNvSpPr/>
            <p:nvPr/>
          </p:nvSpPr>
          <p:spPr>
            <a:xfrm>
              <a:off x="6827519"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4" name="Group 23">
            <a:extLst>
              <a:ext uri="{FF2B5EF4-FFF2-40B4-BE49-F238E27FC236}">
                <a16:creationId xmlns:a16="http://schemas.microsoft.com/office/drawing/2014/main" id="{48DF7572-90B2-4654-9328-59B601B5775B}"/>
              </a:ext>
            </a:extLst>
          </p:cNvPr>
          <p:cNvGrpSpPr/>
          <p:nvPr/>
        </p:nvGrpSpPr>
        <p:grpSpPr>
          <a:xfrm>
            <a:off x="12190598" y="6647688"/>
            <a:ext cx="4632962" cy="2008148"/>
            <a:chOff x="12190598" y="6647688"/>
            <a:chExt cx="4632962" cy="2008148"/>
          </a:xfrm>
        </p:grpSpPr>
        <p:sp>
          <p:nvSpPr>
            <p:cNvPr id="19" name="TextBox 18">
              <a:extLst>
                <a:ext uri="{FF2B5EF4-FFF2-40B4-BE49-F238E27FC236}">
                  <a16:creationId xmlns:a16="http://schemas.microsoft.com/office/drawing/2014/main" id="{8810DBA5-2E9B-4302-9E5D-E70E752BBB45}"/>
                </a:ext>
              </a:extLst>
            </p:cNvPr>
            <p:cNvSpPr txBox="1"/>
            <p:nvPr/>
          </p:nvSpPr>
          <p:spPr>
            <a:xfrm>
              <a:off x="12645943" y="6647688"/>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FDC472-5D5E-44C5-A1D2-8429E46B6E47}"/>
                </a:ext>
              </a:extLst>
            </p:cNvPr>
            <p:cNvSpPr/>
            <p:nvPr/>
          </p:nvSpPr>
          <p:spPr>
            <a:xfrm>
              <a:off x="12190598"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8" name="Picture Placeholder 17">
            <a:extLst>
              <a:ext uri="{FF2B5EF4-FFF2-40B4-BE49-F238E27FC236}">
                <a16:creationId xmlns:a16="http://schemas.microsoft.com/office/drawing/2014/main" id="{B29135B3-BBF9-407F-BA73-0906DEA313AE}"/>
              </a:ext>
            </a:extLst>
          </p:cNvPr>
          <p:cNvSpPr>
            <a:spLocks noGrp="1"/>
          </p:cNvSpPr>
          <p:nvPr>
            <p:ph type="pic" sz="quarter" idx="11"/>
          </p:nvPr>
        </p:nvSpPr>
        <p:spPr/>
      </p:sp>
      <p:sp>
        <p:nvSpPr>
          <p:cNvPr id="21" name="Picture Placeholder 20">
            <a:extLst>
              <a:ext uri="{FF2B5EF4-FFF2-40B4-BE49-F238E27FC236}">
                <a16:creationId xmlns:a16="http://schemas.microsoft.com/office/drawing/2014/main" id="{52808373-BF36-4127-9495-4BE471A0E0B7}"/>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2D8560BA-10B4-42AA-8741-BE06BC116CA9}"/>
              </a:ext>
            </a:extLst>
          </p:cNvPr>
          <p:cNvSpPr>
            <a:spLocks noGrp="1"/>
          </p:cNvSpPr>
          <p:nvPr>
            <p:ph type="pic" sz="quarter" idx="10"/>
          </p:nvPr>
        </p:nvSpPr>
        <p:spPr/>
      </p:sp>
    </p:spTree>
    <p:extLst>
      <p:ext uri="{BB962C8B-B14F-4D97-AF65-F5344CB8AC3E}">
        <p14:creationId xmlns:p14="http://schemas.microsoft.com/office/powerpoint/2010/main" val="1389871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885"/>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1000" fill="hold"/>
                                        <p:tgtEl>
                                          <p:spTgt spid="22"/>
                                        </p:tgtEl>
                                        <p:attrNameLst>
                                          <p:attrName>ppt_x</p:attrName>
                                        </p:attrNameLst>
                                      </p:cBhvr>
                                      <p:tavLst>
                                        <p:tav tm="0">
                                          <p:val>
                                            <p:strVal val="#ppt_x"/>
                                          </p:val>
                                        </p:tav>
                                        <p:tav tm="100000">
                                          <p:val>
                                            <p:strVal val="#ppt_x"/>
                                          </p:val>
                                        </p:tav>
                                      </p:tavLst>
                                    </p:anim>
                                    <p:anim calcmode="lin" valueType="num">
                                      <p:cBhvr additive="base">
                                        <p:cTn id="23" dur="1000" fill="hold"/>
                                        <p:tgtEl>
                                          <p:spTgt spid="22"/>
                                        </p:tgtEl>
                                        <p:attrNameLst>
                                          <p:attrName>ppt_y</p:attrName>
                                        </p:attrNameLst>
                                      </p:cBhvr>
                                      <p:tavLst>
                                        <p:tav tm="0">
                                          <p:val>
                                            <p:strVal val="1+#ppt_h/2"/>
                                          </p:val>
                                        </p:tav>
                                        <p:tav tm="100000">
                                          <p:val>
                                            <p:strVal val="#ppt_y"/>
                                          </p:val>
                                        </p:tav>
                                      </p:tavLst>
                                    </p:anim>
                                  </p:childTnLst>
                                </p:cTn>
                              </p:par>
                            </p:childTnLst>
                          </p:cTn>
                        </p:par>
                        <p:par>
                          <p:cTn id="24" fill="hold">
                            <p:stCondLst>
                              <p:cond delay="1885"/>
                            </p:stCondLst>
                            <p:childTnLst>
                              <p:par>
                                <p:cTn id="25" presetID="53" presetClass="entr" presetSubtype="16"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1000" fill="hold"/>
                                        <p:tgtEl>
                                          <p:spTgt spid="18"/>
                                        </p:tgtEl>
                                        <p:attrNameLst>
                                          <p:attrName>ppt_w</p:attrName>
                                        </p:attrNameLst>
                                      </p:cBhvr>
                                      <p:tavLst>
                                        <p:tav tm="0">
                                          <p:val>
                                            <p:fltVal val="0"/>
                                          </p:val>
                                        </p:tav>
                                        <p:tav tm="100000">
                                          <p:val>
                                            <p:strVal val="#ppt_w"/>
                                          </p:val>
                                        </p:tav>
                                      </p:tavLst>
                                    </p:anim>
                                    <p:anim calcmode="lin" valueType="num">
                                      <p:cBhvr>
                                        <p:cTn id="28" dur="1000" fill="hold"/>
                                        <p:tgtEl>
                                          <p:spTgt spid="18"/>
                                        </p:tgtEl>
                                        <p:attrNameLst>
                                          <p:attrName>ppt_h</p:attrName>
                                        </p:attrNameLst>
                                      </p:cBhvr>
                                      <p:tavLst>
                                        <p:tav tm="0">
                                          <p:val>
                                            <p:fltVal val="0"/>
                                          </p:val>
                                        </p:tav>
                                        <p:tav tm="100000">
                                          <p:val>
                                            <p:strVal val="#ppt_h"/>
                                          </p:val>
                                        </p:tav>
                                      </p:tavLst>
                                    </p:anim>
                                    <p:animEffect transition="in" filter="fade">
                                      <p:cBhvr>
                                        <p:cTn id="29" dur="10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1000" fill="hold"/>
                                        <p:tgtEl>
                                          <p:spTgt spid="7"/>
                                        </p:tgtEl>
                                        <p:attrNameLst>
                                          <p:attrName>ppt_w</p:attrName>
                                        </p:attrNameLst>
                                      </p:cBhvr>
                                      <p:tavLst>
                                        <p:tav tm="0">
                                          <p:val>
                                            <p:fltVal val="0"/>
                                          </p:val>
                                        </p:tav>
                                        <p:tav tm="100000">
                                          <p:val>
                                            <p:strVal val="#ppt_w"/>
                                          </p:val>
                                        </p:tav>
                                      </p:tavLst>
                                    </p:anim>
                                    <p:anim calcmode="lin" valueType="num">
                                      <p:cBhvr>
                                        <p:cTn id="33" dur="1000" fill="hold"/>
                                        <p:tgtEl>
                                          <p:spTgt spid="7"/>
                                        </p:tgtEl>
                                        <p:attrNameLst>
                                          <p:attrName>ppt_h</p:attrName>
                                        </p:attrNameLst>
                                      </p:cBhvr>
                                      <p:tavLst>
                                        <p:tav tm="0">
                                          <p:val>
                                            <p:fltVal val="0"/>
                                          </p:val>
                                        </p:tav>
                                        <p:tav tm="100000">
                                          <p:val>
                                            <p:strVal val="#ppt_h"/>
                                          </p:val>
                                        </p:tav>
                                      </p:tavLst>
                                    </p:anim>
                                    <p:animEffect transition="in" filter="fade">
                                      <p:cBhvr>
                                        <p:cTn id="34" dur="1000"/>
                                        <p:tgtEl>
                                          <p:spTgt spid="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1000" fill="hold"/>
                                        <p:tgtEl>
                                          <p:spTgt spid="23"/>
                                        </p:tgtEl>
                                        <p:attrNameLst>
                                          <p:attrName>ppt_x</p:attrName>
                                        </p:attrNameLst>
                                      </p:cBhvr>
                                      <p:tavLst>
                                        <p:tav tm="0">
                                          <p:val>
                                            <p:strVal val="#ppt_x"/>
                                          </p:val>
                                        </p:tav>
                                        <p:tav tm="100000">
                                          <p:val>
                                            <p:strVal val="#ppt_x"/>
                                          </p:val>
                                        </p:tav>
                                      </p:tavLst>
                                    </p:anim>
                                    <p:anim calcmode="lin" valueType="num">
                                      <p:cBhvr additive="base">
                                        <p:cTn id="38" dur="100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2885"/>
                            </p:stCondLst>
                            <p:childTnLst>
                              <p:par>
                                <p:cTn id="40" presetID="53" presetClass="entr" presetSubtype="16"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Effect transition="in" filter="fade">
                                      <p:cBhvr>
                                        <p:cTn id="44" dur="1000"/>
                                        <p:tgtEl>
                                          <p:spTgt spid="2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p:cTn id="47" dur="1000" fill="hold"/>
                                        <p:tgtEl>
                                          <p:spTgt spid="10"/>
                                        </p:tgtEl>
                                        <p:attrNameLst>
                                          <p:attrName>ppt_w</p:attrName>
                                        </p:attrNameLst>
                                      </p:cBhvr>
                                      <p:tavLst>
                                        <p:tav tm="0">
                                          <p:val>
                                            <p:fltVal val="0"/>
                                          </p:val>
                                        </p:tav>
                                        <p:tav tm="100000">
                                          <p:val>
                                            <p:strVal val="#ppt_w"/>
                                          </p:val>
                                        </p:tav>
                                      </p:tavLst>
                                    </p:anim>
                                    <p:anim calcmode="lin" valueType="num">
                                      <p:cBhvr>
                                        <p:cTn id="48" dur="1000" fill="hold"/>
                                        <p:tgtEl>
                                          <p:spTgt spid="10"/>
                                        </p:tgtEl>
                                        <p:attrNameLst>
                                          <p:attrName>ppt_h</p:attrName>
                                        </p:attrNameLst>
                                      </p:cBhvr>
                                      <p:tavLst>
                                        <p:tav tm="0">
                                          <p:val>
                                            <p:fltVal val="0"/>
                                          </p:val>
                                        </p:tav>
                                        <p:tav tm="100000">
                                          <p:val>
                                            <p:strVal val="#ppt_h"/>
                                          </p:val>
                                        </p:tav>
                                      </p:tavLst>
                                    </p:anim>
                                    <p:animEffect transition="in" filter="fade">
                                      <p:cBhvr>
                                        <p:cTn id="49" dur="1000"/>
                                        <p:tgtEl>
                                          <p:spTgt spid="10"/>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ppt_x"/>
                                          </p:val>
                                        </p:tav>
                                        <p:tav tm="100000">
                                          <p:val>
                                            <p:strVal val="#ppt_x"/>
                                          </p:val>
                                        </p:tav>
                                      </p:tavLst>
                                    </p:anim>
                                    <p:anim calcmode="lin" valueType="num">
                                      <p:cBhvr additive="base">
                                        <p:cTn id="53"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7" grpId="0" animBg="1"/>
      <p:bldP spid="1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6CE853C-9B78-4830-A326-BFA532F88175}"/>
              </a:ext>
            </a:extLst>
          </p:cNvPr>
          <p:cNvSpPr txBox="1"/>
          <p:nvPr/>
        </p:nvSpPr>
        <p:spPr>
          <a:xfrm flipH="1">
            <a:off x="2297723" y="4543335"/>
            <a:ext cx="13692554" cy="1200329"/>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pPr algn="ctr"/>
            <a:r>
              <a:rPr lang="en-US" altLang="zh-CN">
                <a:solidFill>
                  <a:schemeClr val="accent1"/>
                </a:solidFill>
                <a:latin typeface="DM Serif Display" pitchFamily="2" charset="0"/>
              </a:rPr>
              <a:t>Marketing Analysis</a:t>
            </a:r>
            <a:endParaRPr lang="en-US" altLang="zh-CN" dirty="0">
              <a:solidFill>
                <a:schemeClr val="accent1"/>
              </a:solidFill>
              <a:latin typeface="DM Serif Display" pitchFamily="2" charset="0"/>
            </a:endParaRPr>
          </a:p>
        </p:txBody>
      </p:sp>
      <p:sp>
        <p:nvSpPr>
          <p:cNvPr id="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45A7B6-A362-40C9-86B4-4F2DFB6BC7D8}"/>
              </a:ext>
            </a:extLst>
          </p:cNvPr>
          <p:cNvSpPr/>
          <p:nvPr/>
        </p:nvSpPr>
        <p:spPr>
          <a:xfrm>
            <a:off x="3136739" y="7984649"/>
            <a:ext cx="12014522" cy="800219"/>
          </a:xfrm>
          <a:prstGeom prst="rect">
            <a:avLst/>
          </a:prstGeom>
        </p:spPr>
        <p:txBody>
          <a:bodyPr wrap="square">
            <a:spAutoFit/>
          </a:bodyPr>
          <a:lstStyle/>
          <a:p>
            <a:pPr algn="ct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4" name="TextBox 3">
            <a:extLst>
              <a:ext uri="{FF2B5EF4-FFF2-40B4-BE49-F238E27FC236}">
                <a16:creationId xmlns:a16="http://schemas.microsoft.com/office/drawing/2014/main" id="{1B7EABA0-BB0E-44AD-B9A8-B6165A205F67}"/>
              </a:ext>
            </a:extLst>
          </p:cNvPr>
          <p:cNvSpPr txBox="1"/>
          <p:nvPr/>
        </p:nvSpPr>
        <p:spPr>
          <a:xfrm>
            <a:off x="7527471" y="3868420"/>
            <a:ext cx="3233058" cy="523220"/>
          </a:xfrm>
          <a:prstGeom prst="rect">
            <a:avLst/>
          </a:prstGeom>
          <a:noFill/>
        </p:spPr>
        <p:txBody>
          <a:bodyPr wrap="square" rtlCol="0">
            <a:spAutoFit/>
          </a:bodyPr>
          <a:lstStyle/>
          <a:p>
            <a:pPr algn="ctr"/>
            <a:r>
              <a:rPr lang="en-US" altLang="zh-CN" sz="2800">
                <a:solidFill>
                  <a:schemeClr val="accent1"/>
                </a:solidFill>
                <a:latin typeface="+mj-lt"/>
              </a:rPr>
              <a:t>Section 02</a:t>
            </a:r>
            <a:endParaRPr lang="en-US" sz="2800">
              <a:solidFill>
                <a:schemeClr val="accent1"/>
              </a:solidFill>
              <a:latin typeface="+mj-lt"/>
            </a:endParaRPr>
          </a:p>
        </p:txBody>
      </p:sp>
    </p:spTree>
    <p:extLst>
      <p:ext uri="{BB962C8B-B14F-4D97-AF65-F5344CB8AC3E}">
        <p14:creationId xmlns:p14="http://schemas.microsoft.com/office/powerpoint/2010/main" val="15283716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11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016341B4-6EA0-4666-A910-B9A570E01A00}"/>
              </a:ext>
            </a:extLst>
          </p:cNvPr>
          <p:cNvGraphicFramePr/>
          <p:nvPr>
            <p:extLst>
              <p:ext uri="{D42A27DB-BD31-4B8C-83A1-F6EECF244321}">
                <p14:modId xmlns:p14="http://schemas.microsoft.com/office/powerpoint/2010/main" val="1751680533"/>
              </p:ext>
            </p:extLst>
          </p:nvPr>
        </p:nvGraphicFramePr>
        <p:xfrm>
          <a:off x="1699260" y="1371600"/>
          <a:ext cx="7787640" cy="75438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FC6520B3-2B39-4BD4-A26B-CFBBF17C5B81}"/>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Marketing Trends</a:t>
            </a:r>
            <a:endParaRPr lang="en-US" sz="6000" b="0">
              <a:solidFill>
                <a:schemeClr val="accent1"/>
              </a:solidFill>
              <a:latin typeface="DM Serif Display" pitchFamily="2" charset="0"/>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0A53E9F-12F7-4DFA-83F5-E6CF7870E4A0}"/>
              </a:ext>
            </a:extLst>
          </p:cNvPr>
          <p:cNvSpPr/>
          <p:nvPr/>
        </p:nvSpPr>
        <p:spPr>
          <a:xfrm>
            <a:off x="10615079" y="4958478"/>
            <a:ext cx="6121707" cy="3170099"/>
          </a:xfrm>
          <a:prstGeom prst="rect">
            <a:avLst/>
          </a:prstGeom>
        </p:spPr>
        <p:txBody>
          <a:bodyPr wrap="square">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a:t>
            </a: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6350171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3F2BB37-906E-4F87-AACA-7ABCAC9CDE2D}"/>
              </a:ext>
            </a:extLst>
          </p:cNvPr>
          <p:cNvSpPr/>
          <p:nvPr/>
        </p:nvSpPr>
        <p:spPr>
          <a:xfrm>
            <a:off x="1754771" y="4958478"/>
            <a:ext cx="6121707" cy="3170099"/>
          </a:xfrm>
          <a:prstGeom prst="rect">
            <a:avLst/>
          </a:prstGeom>
        </p:spPr>
        <p:txBody>
          <a:bodyPr wrap="square">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a:t>
            </a: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graphicFrame>
        <p:nvGraphicFramePr>
          <p:cNvPr id="2" name="Chart 1">
            <a:extLst>
              <a:ext uri="{FF2B5EF4-FFF2-40B4-BE49-F238E27FC236}">
                <a16:creationId xmlns:a16="http://schemas.microsoft.com/office/drawing/2014/main" id="{AB95C6F4-7D64-4ED1-9CAB-BB143196F988}"/>
              </a:ext>
            </a:extLst>
          </p:cNvPr>
          <p:cNvGraphicFramePr/>
          <p:nvPr>
            <p:extLst>
              <p:ext uri="{D42A27DB-BD31-4B8C-83A1-F6EECF244321}">
                <p14:modId xmlns:p14="http://schemas.microsoft.com/office/powerpoint/2010/main" val="2851433614"/>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8F0CD045-4A75-4441-A348-1E66D0DC4EA9}"/>
              </a:ext>
            </a:extLst>
          </p:cNvPr>
          <p:cNvSpPr txBox="1"/>
          <p:nvPr/>
        </p:nvSpPr>
        <p:spPr>
          <a:xfrm>
            <a:off x="1754772" y="2215701"/>
            <a:ext cx="48746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Marketing Trend</a:t>
            </a:r>
            <a:endParaRPr lang="en-US" sz="6000" b="0">
              <a:solidFill>
                <a:schemeClr val="accent1"/>
              </a:solidFill>
              <a:latin typeface="DM Serif Display" pitchFamily="2" charset="0"/>
            </a:endParaRPr>
          </a:p>
        </p:txBody>
      </p:sp>
    </p:spTree>
    <p:extLst>
      <p:ext uri="{BB962C8B-B14F-4D97-AF65-F5344CB8AC3E}">
        <p14:creationId xmlns:p14="http://schemas.microsoft.com/office/powerpoint/2010/main" val="3159124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543"/>
                            </p:stCondLst>
                            <p:childTnLst>
                              <p:par>
                                <p:cTn id="14" presetID="0" presetClass="entr" presetSubtype="0" fill="hold" grpId="0" nodeType="afterEffect">
                                  <p:stCondLst>
                                    <p:cond delay="0"/>
                                  </p:stCondLst>
                                  <p:childTnLst>
                                    <p:set>
                                      <p:cBhvr>
                                        <p:cTn id="15" dur="1000" fill="hold">
                                          <p:stCondLst>
                                            <p:cond delay="0"/>
                                          </p:stCondLst>
                                        </p:cTn>
                                        <p:tgtEl>
                                          <p:spTgt spid="2"/>
                                        </p:tgtEl>
                                        <p:attrNameLst>
                                          <p:attrName>style.visibility</p:attrName>
                                        </p:attrNameLst>
                                      </p:cBhvr>
                                      <p:to>
                                        <p:strVal val="visible"/>
                                      </p:to>
                                    </p:set>
                                    <p:anim to="" calcmode="lin" valueType="num">
                                      <p:cBhvr>
                                        <p:cTn id="16"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Graphic spid="2" grpId="0" uiExpand="1">
        <p:bldAsOne/>
      </p:bldGraphic>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5B3A7F30-F24C-4F3D-B22F-BB6894F77EFB}"/>
              </a:ext>
            </a:extLst>
          </p:cNvPr>
          <p:cNvSpPr/>
          <p:nvPr/>
        </p:nvSpPr>
        <p:spPr>
          <a:xfrm>
            <a:off x="2511650" y="3482340"/>
            <a:ext cx="2560322" cy="2560320"/>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4325B211-8C20-4C97-9080-44DB96307188}"/>
              </a:ext>
            </a:extLst>
          </p:cNvPr>
          <p:cNvGrpSpPr/>
          <p:nvPr/>
        </p:nvGrpSpPr>
        <p:grpSpPr>
          <a:xfrm>
            <a:off x="2935340" y="4353575"/>
            <a:ext cx="1712942" cy="817852"/>
            <a:chOff x="15000288" y="6102350"/>
            <a:chExt cx="2992437" cy="1428751"/>
          </a:xfrm>
          <a:solidFill>
            <a:schemeClr val="accent2"/>
          </a:solidFill>
        </p:grpSpPr>
        <p:sp>
          <p:nvSpPr>
            <p:cNvPr id="4" name="Rectangle 34">
              <a:extLst>
                <a:ext uri="{FF2B5EF4-FFF2-40B4-BE49-F238E27FC236}">
                  <a16:creationId xmlns:a16="http://schemas.microsoft.com/office/drawing/2014/main" id="{19B9E42E-E135-4CD6-8EB1-C765A60BC4B0}"/>
                </a:ext>
              </a:extLst>
            </p:cNvPr>
            <p:cNvSpPr>
              <a:spLocks noChangeArrowheads="1"/>
            </p:cNvSpPr>
            <p:nvPr/>
          </p:nvSpPr>
          <p:spPr bwMode="auto">
            <a:xfrm>
              <a:off x="15319375" y="6102350"/>
              <a:ext cx="2355850" cy="965200"/>
            </a:xfrm>
            <a:prstGeom prst="rect">
              <a:avLst/>
            </a:prstGeom>
            <a:noFill/>
            <a:ln w="19050">
              <a:solidFill>
                <a:schemeClr val="accent2"/>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DCB89065-3145-402C-ABD6-147A5D2FA4D1}"/>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B4D6AB79-6D48-4472-BC42-F15DEB15F059}"/>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C11B8DA7-AB64-488E-8895-2B37A6E85A16}"/>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7B1D375C-3FE0-4D8B-8E2B-31A9A1214F58}"/>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A579A1E9-DC60-408E-9A66-AB88AF049C3F}"/>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2A0B6373-329D-448E-A65D-5127FD4B11EB}"/>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8C14526E-11FF-4B50-9341-A2CD4693C7BB}"/>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E0877F16-11DD-44DE-A5FA-38149596DD80}"/>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C1E0C8C4-E0DC-4BD4-87B6-A7DF46D28D86}"/>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42ECEAAE-16DC-4EB1-B72B-E56E361BB939}"/>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91B94C32-6596-46D3-B757-0EECEEE5EB39}"/>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D6F2C886-EB46-4959-A20F-BF9DE0857C1E}"/>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50920308-F9D2-4F4B-9672-4138E6A9B0E5}"/>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4CB9467C-6D0B-4ED0-8470-DCF55B77E941}"/>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1E05BD0A-7309-43B4-A46A-59B99DAF53C3}"/>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9CDB433A-379A-4404-ACF6-8B092A4539B4}"/>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D6D92EA1-7701-42DE-9E4C-F5A1883DE3FE}"/>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EA840092-4CA7-4E39-96BA-6AEA9663411C}"/>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20897481-F7E5-431D-BBBE-8DFA7BBB813D}"/>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E4517B58-E790-4C68-BE25-7F7EF6BF6B54}"/>
              </a:ext>
            </a:extLst>
          </p:cNvPr>
          <p:cNvSpPr/>
          <p:nvPr/>
        </p:nvSpPr>
        <p:spPr>
          <a:xfrm>
            <a:off x="7863839" y="3482340"/>
            <a:ext cx="2560322" cy="2560320"/>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3660EFEE-6468-4A34-9A52-9236296A7727}"/>
              </a:ext>
            </a:extLst>
          </p:cNvPr>
          <p:cNvGrpSpPr/>
          <p:nvPr/>
        </p:nvGrpSpPr>
        <p:grpSpPr>
          <a:xfrm>
            <a:off x="8588814" y="4175084"/>
            <a:ext cx="1110372" cy="1174836"/>
            <a:chOff x="14529269" y="2158238"/>
            <a:chExt cx="1309328" cy="1385348"/>
          </a:xfrm>
          <a:solidFill>
            <a:schemeClr val="accent2"/>
          </a:solidFill>
        </p:grpSpPr>
        <p:sp>
          <p:nvSpPr>
            <p:cNvPr id="26" name="Freeform 74">
              <a:extLst>
                <a:ext uri="{FF2B5EF4-FFF2-40B4-BE49-F238E27FC236}">
                  <a16:creationId xmlns:a16="http://schemas.microsoft.com/office/drawing/2014/main" id="{F238401F-7DF0-4035-96C7-F52421818D97}"/>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4F06884E-735A-49A4-A595-F9FF8401E4E9}"/>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A1A3E7A2-0051-435E-A61E-0A3E850757E8}"/>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4E0035B0-80C6-4DB3-9B77-851F4FE4F0E3}"/>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16C2AC55-157D-4755-9CB3-4CD690C148B1}"/>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8F16250B-9113-422C-9B6C-463418F5251E}"/>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6C3DE846-A828-40D0-BDB1-397D0E131B2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331F54D0-E1D9-428A-9B52-0C38CA2733EF}"/>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C4539F9C-87F8-4491-9EBD-6B618E65A580}"/>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B87CDC61-4DE1-4A3D-A524-27B5E5435EA1}"/>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F8175DB7-C29A-4CBA-B1F8-7305079B5EB1}"/>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6652F9E0-7710-4ACD-831E-735C355C1FC4}"/>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217DA0B4-8B77-4A44-8D82-49FCA8B04809}"/>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C0E9A70F-6514-4D6E-A783-29CE8A98CC76}"/>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14B5CE82-9F56-47CC-A32E-C269A90F25FC}"/>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A1D81521-245A-46C6-A991-15CBBFCE29FA}"/>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4C6294E1-4C06-424A-AB8D-51B69A201B0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F641B3E6-35E1-4511-B959-845C8E3F05D7}"/>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A7BBDDB8-E421-4888-98D4-5925BF97404A}"/>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D05883C4-B107-4615-B61A-E9717CFBE063}"/>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A57DF88B-927C-4BEF-B7EA-06703DD9B197}"/>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1E5373F0-E370-41AC-BFC9-F3B3FDAE3211}"/>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C6CCA778-BB49-4484-9776-5FEC0D46F4D1}"/>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B6DC0EEF-F8F4-4377-AA67-BDC1BCC1E100}"/>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DF431C55-5141-4124-8D7D-445D27F77D5A}"/>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62420BF2-19EC-4C9F-BBCD-43F1556BF7AB}"/>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C16E3F89-56A3-4A8C-8D19-ADCF333E43C3}"/>
              </a:ext>
            </a:extLst>
          </p:cNvPr>
          <p:cNvSpPr/>
          <p:nvPr/>
        </p:nvSpPr>
        <p:spPr>
          <a:xfrm>
            <a:off x="13216028" y="3482340"/>
            <a:ext cx="2560322" cy="2560320"/>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3D47A840-9281-4794-9FB8-4AB7996F8252}"/>
              </a:ext>
            </a:extLst>
          </p:cNvPr>
          <p:cNvGrpSpPr>
            <a:grpSpLocks noChangeAspect="1"/>
          </p:cNvGrpSpPr>
          <p:nvPr/>
        </p:nvGrpSpPr>
        <p:grpSpPr bwMode="auto">
          <a:xfrm>
            <a:off x="13572066" y="4346613"/>
            <a:ext cx="1848246" cy="831776"/>
            <a:chOff x="7186" y="434"/>
            <a:chExt cx="2622" cy="1180"/>
          </a:xfrm>
          <a:solidFill>
            <a:schemeClr val="accent2"/>
          </a:solidFill>
        </p:grpSpPr>
        <p:sp>
          <p:nvSpPr>
            <p:cNvPr id="54" name="Freeform 103">
              <a:extLst>
                <a:ext uri="{FF2B5EF4-FFF2-40B4-BE49-F238E27FC236}">
                  <a16:creationId xmlns:a16="http://schemas.microsoft.com/office/drawing/2014/main" id="{CB926FFF-5A8E-4F8A-B7BD-69C44E6173B6}"/>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A547397F-19C5-44BC-9D92-F60CAD560517}"/>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288C50CD-E028-4F65-9837-E319BE13451F}"/>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DB4A49B1-B66D-4568-82DB-596B66D8FFFA}"/>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9A448E65-C4D8-43A3-AD36-2BA4D1609435}"/>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7CE5E445-1047-4997-AC28-CEB6BCBBEC3C}"/>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9AB30402-9185-4956-B02D-9325A22F72E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1A39A25C-135E-41A2-A8E5-A252D8361179}"/>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85C5DD11-3C8E-4347-8BEF-6BEF729C8944}"/>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D60E37CE-AC27-4C8C-8B24-828EDD9C501F}"/>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C41247FC-8EA7-4BF9-8218-48DE22109383}"/>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423A1624-1F6D-455A-B888-FCA4C49834E4}"/>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A1D5275B-064B-463A-B5A1-3BB11EEBBE5C}"/>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33A1AAC0-2148-413C-BD53-5683F26FFC40}"/>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DD909D12-8D71-48AB-ACBC-6D8BE85A28E8}"/>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3B3D6B8E-DCD9-47F4-AA0D-D1547668BFA3}"/>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FDF82914-321C-49B9-9B28-CBB1CFB135D8}"/>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48589FE4-75BC-4C1F-9C13-FE242DB2CA86}"/>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02A2D2C7-DC30-4C10-954D-54C8E36572E6}"/>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63D2606B-AF88-410A-AEC1-DD28FE59ECE3}"/>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5CCD61D9-0160-4C8F-9F4C-2A685FC340D3}"/>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13DA7F51-6796-41BD-9FDB-5696915CF638}"/>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CC27EAB3-AF29-4F8A-A4B9-200C2125D165}"/>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762F382A-5731-458C-8E25-5A95B1B88A3A}"/>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086AA030-137C-41EB-A393-AB099251331F}"/>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6DD707ED-CB24-4742-A5FB-1B68AD51AF9F}"/>
              </a:ext>
            </a:extLst>
          </p:cNvPr>
          <p:cNvGrpSpPr/>
          <p:nvPr/>
        </p:nvGrpSpPr>
        <p:grpSpPr>
          <a:xfrm>
            <a:off x="1475330" y="6573453"/>
            <a:ext cx="4632962" cy="2082383"/>
            <a:chOff x="1475330" y="6573453"/>
            <a:chExt cx="4632962" cy="2082383"/>
          </a:xfrm>
        </p:grpSpPr>
        <p:sp>
          <p:nvSpPr>
            <p:cNvPr id="80" name="TextBox 79">
              <a:extLst>
                <a:ext uri="{FF2B5EF4-FFF2-40B4-BE49-F238E27FC236}">
                  <a16:creationId xmlns:a16="http://schemas.microsoft.com/office/drawing/2014/main" id="{5578213C-45A5-4246-92C0-75B062597C12}"/>
                </a:ext>
              </a:extLst>
            </p:cNvPr>
            <p:cNvSpPr txBox="1"/>
            <p:nvPr/>
          </p:nvSpPr>
          <p:spPr>
            <a:xfrm>
              <a:off x="1930675" y="6573453"/>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9" name="Rectangle 8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E517C80-06D7-47EE-9E8D-7410DCB03987}"/>
                </a:ext>
              </a:extLst>
            </p:cNvPr>
            <p:cNvSpPr/>
            <p:nvPr/>
          </p:nvSpPr>
          <p:spPr>
            <a:xfrm>
              <a:off x="1475330"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1" name="Group 80">
            <a:extLst>
              <a:ext uri="{FF2B5EF4-FFF2-40B4-BE49-F238E27FC236}">
                <a16:creationId xmlns:a16="http://schemas.microsoft.com/office/drawing/2014/main" id="{F462652F-8889-4F49-9C6A-E3F0515591BA}"/>
              </a:ext>
            </a:extLst>
          </p:cNvPr>
          <p:cNvGrpSpPr/>
          <p:nvPr/>
        </p:nvGrpSpPr>
        <p:grpSpPr>
          <a:xfrm>
            <a:off x="6827519" y="6573453"/>
            <a:ext cx="4632962" cy="2082383"/>
            <a:chOff x="6827519" y="6573453"/>
            <a:chExt cx="4632962" cy="2082383"/>
          </a:xfrm>
        </p:grpSpPr>
        <p:sp>
          <p:nvSpPr>
            <p:cNvPr id="83" name="TextBox 82">
              <a:extLst>
                <a:ext uri="{FF2B5EF4-FFF2-40B4-BE49-F238E27FC236}">
                  <a16:creationId xmlns:a16="http://schemas.microsoft.com/office/drawing/2014/main" id="{828CA418-6FF5-4AA1-9E9A-5F483BA89F42}"/>
                </a:ext>
              </a:extLst>
            </p:cNvPr>
            <p:cNvSpPr txBox="1"/>
            <p:nvPr/>
          </p:nvSpPr>
          <p:spPr>
            <a:xfrm>
              <a:off x="7282864" y="6573453"/>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90" name="Rectangle 8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7AD0CD-9A8E-43DB-B93C-DF79CCEF8C0F}"/>
                </a:ext>
              </a:extLst>
            </p:cNvPr>
            <p:cNvSpPr/>
            <p:nvPr/>
          </p:nvSpPr>
          <p:spPr>
            <a:xfrm>
              <a:off x="6827519"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9B19BF84-3B1A-47A8-BD94-35F9C373FECE}"/>
              </a:ext>
            </a:extLst>
          </p:cNvPr>
          <p:cNvGrpSpPr/>
          <p:nvPr/>
        </p:nvGrpSpPr>
        <p:grpSpPr>
          <a:xfrm>
            <a:off x="12179708" y="6573453"/>
            <a:ext cx="4632962" cy="2082383"/>
            <a:chOff x="12179708" y="6573453"/>
            <a:chExt cx="4632962" cy="2082383"/>
          </a:xfrm>
        </p:grpSpPr>
        <p:sp>
          <p:nvSpPr>
            <p:cNvPr id="86" name="TextBox 85">
              <a:extLst>
                <a:ext uri="{FF2B5EF4-FFF2-40B4-BE49-F238E27FC236}">
                  <a16:creationId xmlns:a16="http://schemas.microsoft.com/office/drawing/2014/main" id="{088F1929-00CB-46AF-A8E5-E8ED126BBB10}"/>
                </a:ext>
              </a:extLst>
            </p:cNvPr>
            <p:cNvSpPr txBox="1"/>
            <p:nvPr/>
          </p:nvSpPr>
          <p:spPr>
            <a:xfrm>
              <a:off x="12635053" y="6573453"/>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91" name="Rectangle 9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4B261BE-947B-4DD4-A872-5D4BCA09077A}"/>
                </a:ext>
              </a:extLst>
            </p:cNvPr>
            <p:cNvSpPr/>
            <p:nvPr/>
          </p:nvSpPr>
          <p:spPr>
            <a:xfrm>
              <a:off x="12179708" y="7297772"/>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7" name="Google Shape;204;p13">
            <a:extLst>
              <a:ext uri="{FF2B5EF4-FFF2-40B4-BE49-F238E27FC236}">
                <a16:creationId xmlns:a16="http://schemas.microsoft.com/office/drawing/2014/main" id="{CEE39932-D39B-4B03-9CD4-95CBA623437F}"/>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Competitors</a:t>
            </a:r>
            <a:endParaRPr lang="en-US" sz="6600">
              <a:latin typeface="DM Serif Display" pitchFamily="2" charset="0"/>
            </a:endParaRPr>
          </a:p>
        </p:txBody>
      </p:sp>
    </p:spTree>
    <p:extLst>
      <p:ext uri="{BB962C8B-B14F-4D97-AF65-F5344CB8AC3E}">
        <p14:creationId xmlns:p14="http://schemas.microsoft.com/office/powerpoint/2010/main" val="37306202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7"/>
                                        </p:tgtEl>
                                        <p:attrNameLst>
                                          <p:attrName>style.visibility</p:attrName>
                                        </p:attrNameLst>
                                      </p:cBhvr>
                                      <p:to>
                                        <p:strVal val="visible"/>
                                      </p:to>
                                    </p:set>
                                    <p:anim to="" calcmode="lin" valueType="num">
                                      <p:cBhvr>
                                        <p:cTn id="7" dur="750" fill="hold">
                                          <p:stCondLst>
                                            <p:cond delay="0"/>
                                          </p:stCondLst>
                                        </p:cTn>
                                        <p:tgtEl>
                                          <p:spTgt spid="8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1"/>
                                        </p:tgtEl>
                                        <p:attrNameLst>
                                          <p:attrName>style.visibility</p:attrName>
                                        </p:attrNameLst>
                                      </p:cBhvr>
                                      <p:to>
                                        <p:strVal val="visible"/>
                                      </p:to>
                                    </p:set>
                                    <p:anim calcmode="lin" valueType="num">
                                      <p:cBhvr additive="base">
                                        <p:cTn id="37" dur="1000" fill="hold"/>
                                        <p:tgtEl>
                                          <p:spTgt spid="81"/>
                                        </p:tgtEl>
                                        <p:attrNameLst>
                                          <p:attrName>ppt_x</p:attrName>
                                        </p:attrNameLst>
                                      </p:cBhvr>
                                      <p:tavLst>
                                        <p:tav tm="0">
                                          <p:val>
                                            <p:strVal val="#ppt_x"/>
                                          </p:val>
                                        </p:tav>
                                        <p:tav tm="100000">
                                          <p:val>
                                            <p:strVal val="#ppt_x"/>
                                          </p:val>
                                        </p:tav>
                                      </p:tavLst>
                                    </p:anim>
                                    <p:anim calcmode="lin" valueType="num">
                                      <p:cBhvr additive="base">
                                        <p:cTn id="38" dur="1000" fill="hold"/>
                                        <p:tgtEl>
                                          <p:spTgt spid="81"/>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2"/>
                                        </p:tgtEl>
                                        <p:attrNameLst>
                                          <p:attrName>style.visibility</p:attrName>
                                        </p:attrNameLst>
                                      </p:cBhvr>
                                      <p:to>
                                        <p:strVal val="visible"/>
                                      </p:to>
                                    </p:set>
                                    <p:anim calcmode="lin" valueType="num">
                                      <p:cBhvr additive="base">
                                        <p:cTn id="52" dur="1000" fill="hold"/>
                                        <p:tgtEl>
                                          <p:spTgt spid="82"/>
                                        </p:tgtEl>
                                        <p:attrNameLst>
                                          <p:attrName>ppt_x</p:attrName>
                                        </p:attrNameLst>
                                      </p:cBhvr>
                                      <p:tavLst>
                                        <p:tav tm="0">
                                          <p:val>
                                            <p:strVal val="#ppt_x"/>
                                          </p:val>
                                        </p:tav>
                                        <p:tav tm="100000">
                                          <p:val>
                                            <p:strVal val="#ppt_x"/>
                                          </p:val>
                                        </p:tav>
                                      </p:tavLst>
                                    </p:anim>
                                    <p:anim calcmode="lin" valueType="num">
                                      <p:cBhvr additive="base">
                                        <p:cTn id="53" dur="10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96917EF-ACB8-4162-B3F2-781EE16C34D7}"/>
              </a:ext>
            </a:extLst>
          </p:cNvPr>
          <p:cNvSpPr/>
          <p:nvPr/>
        </p:nvSpPr>
        <p:spPr>
          <a:xfrm>
            <a:off x="9590105" y="3200688"/>
            <a:ext cx="2083264" cy="2084392"/>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AE4D7C8A-4874-4182-8A79-5893533EF278}"/>
              </a:ext>
            </a:extLst>
          </p:cNvPr>
          <p:cNvSpPr/>
          <p:nvPr/>
        </p:nvSpPr>
        <p:spPr>
          <a:xfrm>
            <a:off x="9590105" y="6094653"/>
            <a:ext cx="2083264" cy="2084392"/>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Rectangle 3">
            <a:extLst>
              <a:ext uri="{FF2B5EF4-FFF2-40B4-BE49-F238E27FC236}">
                <a16:creationId xmlns:a16="http://schemas.microsoft.com/office/drawing/2014/main" id="{F4AEF446-30D8-446A-9FAE-D056D8B68CEB}"/>
              </a:ext>
            </a:extLst>
          </p:cNvPr>
          <p:cNvSpPr/>
          <p:nvPr/>
        </p:nvSpPr>
        <p:spPr>
          <a:xfrm>
            <a:off x="12123238" y="3463825"/>
            <a:ext cx="4732201" cy="15581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D5CC0092-C290-42C8-ADBE-5DB01BC533C8}"/>
              </a:ext>
            </a:extLst>
          </p:cNvPr>
          <p:cNvSpPr/>
          <p:nvPr/>
        </p:nvSpPr>
        <p:spPr>
          <a:xfrm>
            <a:off x="12123238" y="6357790"/>
            <a:ext cx="4732201" cy="15581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6" name="Freeform: Shape 5">
            <a:extLst>
              <a:ext uri="{FF2B5EF4-FFF2-40B4-BE49-F238E27FC236}">
                <a16:creationId xmlns:a16="http://schemas.microsoft.com/office/drawing/2014/main" id="{52FD50F2-A2E2-4937-934C-B227B40B0250}"/>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2"/>
          </a:solidFill>
          <a:ln w="6719" cap="flat">
            <a:noFill/>
            <a:prstDash val="solid"/>
            <a:miter/>
          </a:ln>
        </p:spPr>
        <p:txBody>
          <a:bodyPr rtlCol="0" anchor="ctr"/>
          <a:lstStyle/>
          <a:p>
            <a:endParaRPr lang="en-US" sz="1200"/>
          </a:p>
        </p:txBody>
      </p:sp>
      <p:grpSp>
        <p:nvGrpSpPr>
          <p:cNvPr id="7" name="Graphic 2">
            <a:extLst>
              <a:ext uri="{FF2B5EF4-FFF2-40B4-BE49-F238E27FC236}">
                <a16:creationId xmlns:a16="http://schemas.microsoft.com/office/drawing/2014/main" id="{A887AD1A-ECD0-4B7C-8667-B00C29F1CFB2}"/>
              </a:ext>
            </a:extLst>
          </p:cNvPr>
          <p:cNvGrpSpPr/>
          <p:nvPr/>
        </p:nvGrpSpPr>
        <p:grpSpPr>
          <a:xfrm>
            <a:off x="10124777" y="6629919"/>
            <a:ext cx="1013920" cy="1013860"/>
            <a:chOff x="10511468" y="4696809"/>
            <a:chExt cx="987233" cy="987178"/>
          </a:xfrm>
          <a:solidFill>
            <a:schemeClr val="accent2"/>
          </a:solidFill>
        </p:grpSpPr>
        <p:sp>
          <p:nvSpPr>
            <p:cNvPr id="8" name="Freeform: Shape 7">
              <a:extLst>
                <a:ext uri="{FF2B5EF4-FFF2-40B4-BE49-F238E27FC236}">
                  <a16:creationId xmlns:a16="http://schemas.microsoft.com/office/drawing/2014/main" id="{5A45B2EF-E67C-43B1-9232-9D1E47CD819E}"/>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9" name="Freeform: Shape 8">
              <a:extLst>
                <a:ext uri="{FF2B5EF4-FFF2-40B4-BE49-F238E27FC236}">
                  <a16:creationId xmlns:a16="http://schemas.microsoft.com/office/drawing/2014/main" id="{0579D6E2-F437-4EA6-A320-3D15C1BEFB6D}"/>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DB5DCD82-014C-4503-AE0A-73655813770C}"/>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11" name="Oval 10">
            <a:extLst>
              <a:ext uri="{FF2B5EF4-FFF2-40B4-BE49-F238E27FC236}">
                <a16:creationId xmlns:a16="http://schemas.microsoft.com/office/drawing/2014/main" id="{13A4C433-54FB-4936-8F14-7AA71910AD48}"/>
              </a:ext>
            </a:extLst>
          </p:cNvPr>
          <p:cNvSpPr/>
          <p:nvPr/>
        </p:nvSpPr>
        <p:spPr>
          <a:xfrm>
            <a:off x="6582505" y="3200688"/>
            <a:ext cx="2083262" cy="2084392"/>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2" name="Oval 11">
            <a:extLst>
              <a:ext uri="{FF2B5EF4-FFF2-40B4-BE49-F238E27FC236}">
                <a16:creationId xmlns:a16="http://schemas.microsoft.com/office/drawing/2014/main" id="{AF95E6C3-B1D2-465C-B6D1-F4FAE3BDC1BD}"/>
              </a:ext>
            </a:extLst>
          </p:cNvPr>
          <p:cNvSpPr/>
          <p:nvPr/>
        </p:nvSpPr>
        <p:spPr>
          <a:xfrm>
            <a:off x="6582505" y="6094653"/>
            <a:ext cx="2083262" cy="2084392"/>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3" name="Rectangle 12">
            <a:extLst>
              <a:ext uri="{FF2B5EF4-FFF2-40B4-BE49-F238E27FC236}">
                <a16:creationId xmlns:a16="http://schemas.microsoft.com/office/drawing/2014/main" id="{89C3E242-73AB-458A-BDD3-3BF6212AE316}"/>
              </a:ext>
            </a:extLst>
          </p:cNvPr>
          <p:cNvSpPr/>
          <p:nvPr/>
        </p:nvSpPr>
        <p:spPr>
          <a:xfrm>
            <a:off x="1432562" y="3463825"/>
            <a:ext cx="4732202" cy="15581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2C7C7FF2-E010-40C1-99FF-EC9CDA1234CE}"/>
              </a:ext>
            </a:extLst>
          </p:cNvPr>
          <p:cNvSpPr/>
          <p:nvPr/>
        </p:nvSpPr>
        <p:spPr>
          <a:xfrm>
            <a:off x="1432562" y="6357790"/>
            <a:ext cx="4732202" cy="15581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grpSp>
        <p:nvGrpSpPr>
          <p:cNvPr id="15" name="Graphic 2">
            <a:extLst>
              <a:ext uri="{FF2B5EF4-FFF2-40B4-BE49-F238E27FC236}">
                <a16:creationId xmlns:a16="http://schemas.microsoft.com/office/drawing/2014/main" id="{ED1D4679-C75B-4962-A4BA-1B36C799E8B6}"/>
              </a:ext>
            </a:extLst>
          </p:cNvPr>
          <p:cNvGrpSpPr/>
          <p:nvPr/>
        </p:nvGrpSpPr>
        <p:grpSpPr>
          <a:xfrm>
            <a:off x="7117172" y="3735889"/>
            <a:ext cx="1013928" cy="1013990"/>
            <a:chOff x="8666134" y="1003301"/>
            <a:chExt cx="987242" cy="987310"/>
          </a:xfrm>
          <a:solidFill>
            <a:schemeClr val="accent2"/>
          </a:solidFill>
        </p:grpSpPr>
        <p:sp>
          <p:nvSpPr>
            <p:cNvPr id="16" name="Freeform: Shape 15">
              <a:extLst>
                <a:ext uri="{FF2B5EF4-FFF2-40B4-BE49-F238E27FC236}">
                  <a16:creationId xmlns:a16="http://schemas.microsoft.com/office/drawing/2014/main" id="{FDDF6D0C-3880-4837-9320-E54BCBEE42E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A07B19B6-CAF7-479E-94BB-B168EDD85C1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D9672B6D-5483-470C-AAD7-AF28E40B1E67}"/>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8497DB26-987B-4CD6-839C-4CC81F9A7B22}"/>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D9F84D0E-C4D3-4AF0-8171-306EE537F7E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1" name="Graphic 2">
            <a:extLst>
              <a:ext uri="{FF2B5EF4-FFF2-40B4-BE49-F238E27FC236}">
                <a16:creationId xmlns:a16="http://schemas.microsoft.com/office/drawing/2014/main" id="{49EF5A57-6FAD-4DFE-AF43-D970DEB29BD3}"/>
              </a:ext>
            </a:extLst>
          </p:cNvPr>
          <p:cNvGrpSpPr/>
          <p:nvPr/>
        </p:nvGrpSpPr>
        <p:grpSpPr>
          <a:xfrm>
            <a:off x="7117141" y="6652382"/>
            <a:ext cx="1013990" cy="968934"/>
            <a:chOff x="4954348" y="6541886"/>
            <a:chExt cx="987302" cy="943434"/>
          </a:xfrm>
          <a:solidFill>
            <a:schemeClr val="accent2"/>
          </a:solidFill>
        </p:grpSpPr>
        <p:sp>
          <p:nvSpPr>
            <p:cNvPr id="22" name="Freeform: Shape 21">
              <a:extLst>
                <a:ext uri="{FF2B5EF4-FFF2-40B4-BE49-F238E27FC236}">
                  <a16:creationId xmlns:a16="http://schemas.microsoft.com/office/drawing/2014/main" id="{D24BC090-60FE-409D-852B-45B9FCB3337C}"/>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2E58E7C0-E65B-424B-B442-079D8DCB3A03}"/>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2095D3E4-9A58-47FE-9503-63BAC3026274}"/>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2447BD1D-10B0-47DF-90B9-BFA826347E23}"/>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EFA159F-2710-4059-89AD-D3ECC67F748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62EAD472-E228-41AD-B968-5645302F9650}"/>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Our Services</a:t>
            </a:r>
            <a:endParaRPr lang="en-US" sz="6600">
              <a:latin typeface="DM Serif Display" pitchFamily="2" charset="0"/>
            </a:endParaRPr>
          </a:p>
        </p:txBody>
      </p:sp>
    </p:spTree>
    <p:extLst>
      <p:ext uri="{BB962C8B-B14F-4D97-AF65-F5344CB8AC3E}">
        <p14:creationId xmlns:p14="http://schemas.microsoft.com/office/powerpoint/2010/main" val="29550925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Effect transition="in" filter="fade">
                                      <p:cBhvr>
                                        <p:cTn id="14" dur="1000"/>
                                        <p:tgtEl>
                                          <p:spTgt spid="11"/>
                                        </p:tgtEl>
                                      </p:cBhvr>
                                    </p:animEffect>
                                  </p:childTnLst>
                                </p:cTn>
                              </p:par>
                              <p:par>
                                <p:cTn id="15" presetID="53"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1000" fill="hold"/>
                                        <p:tgtEl>
                                          <p:spTgt spid="15"/>
                                        </p:tgtEl>
                                        <p:attrNameLst>
                                          <p:attrName>ppt_w</p:attrName>
                                        </p:attrNameLst>
                                      </p:cBhvr>
                                      <p:tavLst>
                                        <p:tav tm="0">
                                          <p:val>
                                            <p:fltVal val="0"/>
                                          </p:val>
                                        </p:tav>
                                        <p:tav tm="100000">
                                          <p:val>
                                            <p:strVal val="#ppt_w"/>
                                          </p:val>
                                        </p:tav>
                                      </p:tavLst>
                                    </p:anim>
                                    <p:anim calcmode="lin" valueType="num">
                                      <p:cBhvr>
                                        <p:cTn id="18" dur="1000" fill="hold"/>
                                        <p:tgtEl>
                                          <p:spTgt spid="15"/>
                                        </p:tgtEl>
                                        <p:attrNameLst>
                                          <p:attrName>ppt_h</p:attrName>
                                        </p:attrNameLst>
                                      </p:cBhvr>
                                      <p:tavLst>
                                        <p:tav tm="0">
                                          <p:val>
                                            <p:fltVal val="0"/>
                                          </p:val>
                                        </p:tav>
                                        <p:tav tm="100000">
                                          <p:val>
                                            <p:strVal val="#ppt_h"/>
                                          </p:val>
                                        </p:tav>
                                      </p:tavLst>
                                    </p:anim>
                                    <p:animEffect transition="in" filter="fade">
                                      <p:cBhvr>
                                        <p:cTn id="19" dur="1000"/>
                                        <p:tgtEl>
                                          <p:spTgt spid="15"/>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1000" fill="hold"/>
                                        <p:tgtEl>
                                          <p:spTgt spid="13"/>
                                        </p:tgtEl>
                                        <p:attrNameLst>
                                          <p:attrName>ppt_x</p:attrName>
                                        </p:attrNameLst>
                                      </p:cBhvr>
                                      <p:tavLst>
                                        <p:tav tm="0">
                                          <p:val>
                                            <p:strVal val="0-#ppt_w/2"/>
                                          </p:val>
                                        </p:tav>
                                        <p:tav tm="100000">
                                          <p:val>
                                            <p:strVal val="#ppt_x"/>
                                          </p:val>
                                        </p:tav>
                                      </p:tavLst>
                                    </p:anim>
                                    <p:anim calcmode="lin" valueType="num">
                                      <p:cBhvr additive="base">
                                        <p:cTn id="23" dur="1000" fill="hold"/>
                                        <p:tgtEl>
                                          <p:spTgt spid="1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Effect transition="in" filter="fade">
                                      <p:cBhvr>
                                        <p:cTn id="34" dur="1000"/>
                                        <p:tgtEl>
                                          <p:spTgt spid="6"/>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1000" fill="hold"/>
                                        <p:tgtEl>
                                          <p:spTgt spid="4"/>
                                        </p:tgtEl>
                                        <p:attrNameLst>
                                          <p:attrName>ppt_x</p:attrName>
                                        </p:attrNameLst>
                                      </p:cBhvr>
                                      <p:tavLst>
                                        <p:tav tm="0">
                                          <p:val>
                                            <p:strVal val="1+#ppt_w/2"/>
                                          </p:val>
                                        </p:tav>
                                        <p:tav tm="100000">
                                          <p:val>
                                            <p:strVal val="#ppt_x"/>
                                          </p:val>
                                        </p:tav>
                                      </p:tavLst>
                                    </p:anim>
                                    <p:anim calcmode="lin" valueType="num">
                                      <p:cBhvr additive="base">
                                        <p:cTn id="38" dur="1000" fill="hold"/>
                                        <p:tgtEl>
                                          <p:spTgt spid="4"/>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1000" fill="hold"/>
                                        <p:tgtEl>
                                          <p:spTgt spid="12"/>
                                        </p:tgtEl>
                                        <p:attrNameLst>
                                          <p:attrName>ppt_w</p:attrName>
                                        </p:attrNameLst>
                                      </p:cBhvr>
                                      <p:tavLst>
                                        <p:tav tm="0">
                                          <p:val>
                                            <p:fltVal val="0"/>
                                          </p:val>
                                        </p:tav>
                                        <p:tav tm="100000">
                                          <p:val>
                                            <p:strVal val="#ppt_w"/>
                                          </p:val>
                                        </p:tav>
                                      </p:tavLst>
                                    </p:anim>
                                    <p:anim calcmode="lin" valueType="num">
                                      <p:cBhvr>
                                        <p:cTn id="43" dur="1000" fill="hold"/>
                                        <p:tgtEl>
                                          <p:spTgt spid="12"/>
                                        </p:tgtEl>
                                        <p:attrNameLst>
                                          <p:attrName>ppt_h</p:attrName>
                                        </p:attrNameLst>
                                      </p:cBhvr>
                                      <p:tavLst>
                                        <p:tav tm="0">
                                          <p:val>
                                            <p:fltVal val="0"/>
                                          </p:val>
                                        </p:tav>
                                        <p:tav tm="100000">
                                          <p:val>
                                            <p:strVal val="#ppt_h"/>
                                          </p:val>
                                        </p:tav>
                                      </p:tavLst>
                                    </p:anim>
                                    <p:animEffect transition="in" filter="fade">
                                      <p:cBhvr>
                                        <p:cTn id="44" dur="1000"/>
                                        <p:tgtEl>
                                          <p:spTgt spid="12"/>
                                        </p:tgtEl>
                                      </p:cBhvr>
                                    </p:animEffect>
                                  </p:childTnLst>
                                </p:cTn>
                              </p:par>
                              <p:par>
                                <p:cTn id="45" presetID="53" presetClass="entr" presetSubtype="16"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Effect transition="in" filter="fade">
                                      <p:cBhvr>
                                        <p:cTn id="49" dur="1000"/>
                                        <p:tgtEl>
                                          <p:spTgt spid="21"/>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p:cTn id="62" dur="1000" fill="hold"/>
                                        <p:tgtEl>
                                          <p:spTgt spid="7"/>
                                        </p:tgtEl>
                                        <p:attrNameLst>
                                          <p:attrName>ppt_w</p:attrName>
                                        </p:attrNameLst>
                                      </p:cBhvr>
                                      <p:tavLst>
                                        <p:tav tm="0">
                                          <p:val>
                                            <p:fltVal val="0"/>
                                          </p:val>
                                        </p:tav>
                                        <p:tav tm="100000">
                                          <p:val>
                                            <p:strVal val="#ppt_w"/>
                                          </p:val>
                                        </p:tav>
                                      </p:tavLst>
                                    </p:anim>
                                    <p:anim calcmode="lin" valueType="num">
                                      <p:cBhvr>
                                        <p:cTn id="63" dur="1000" fill="hold"/>
                                        <p:tgtEl>
                                          <p:spTgt spid="7"/>
                                        </p:tgtEl>
                                        <p:attrNameLst>
                                          <p:attrName>ppt_h</p:attrName>
                                        </p:attrNameLst>
                                      </p:cBhvr>
                                      <p:tavLst>
                                        <p:tav tm="0">
                                          <p:val>
                                            <p:fltVal val="0"/>
                                          </p:val>
                                        </p:tav>
                                        <p:tav tm="100000">
                                          <p:val>
                                            <p:strVal val="#ppt_h"/>
                                          </p:val>
                                        </p:tav>
                                      </p:tavLst>
                                    </p:anim>
                                    <p:animEffect transition="in" filter="fade">
                                      <p:cBhvr>
                                        <p:cTn id="64" dur="1000"/>
                                        <p:tgtEl>
                                          <p:spTgt spid="7"/>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1000" fill="hold"/>
                                        <p:tgtEl>
                                          <p:spTgt spid="5"/>
                                        </p:tgtEl>
                                        <p:attrNameLst>
                                          <p:attrName>ppt_x</p:attrName>
                                        </p:attrNameLst>
                                      </p:cBhvr>
                                      <p:tavLst>
                                        <p:tav tm="0">
                                          <p:val>
                                            <p:strVal val="1+#ppt_w/2"/>
                                          </p:val>
                                        </p:tav>
                                        <p:tav tm="100000">
                                          <p:val>
                                            <p:strVal val="#ppt_x"/>
                                          </p:val>
                                        </p:tav>
                                      </p:tavLst>
                                    </p:anim>
                                    <p:anim calcmode="lin" valueType="num">
                                      <p:cBhvr additive="base">
                                        <p:cTn id="6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animBg="1"/>
      <p:bldP spid="11" grpId="0" animBg="1"/>
      <p:bldP spid="12" grpId="0" animBg="1"/>
      <p:bldP spid="13" grpId="0"/>
      <p:bldP spid="14" grpId="0"/>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20">
            <a:extLst>
              <a:ext uri="{FF2B5EF4-FFF2-40B4-BE49-F238E27FC236}">
                <a16:creationId xmlns:a16="http://schemas.microsoft.com/office/drawing/2014/main" id="{46E0587F-E936-42ED-B112-1150118FCB17}"/>
              </a:ext>
            </a:extLst>
          </p:cNvPr>
          <p:cNvSpPr/>
          <p:nvPr/>
        </p:nvSpPr>
        <p:spPr>
          <a:xfrm>
            <a:off x="9324100" y="1595000"/>
            <a:ext cx="3379524" cy="337952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5" name="Rectangle: Rounded Corners 20">
            <a:extLst>
              <a:ext uri="{FF2B5EF4-FFF2-40B4-BE49-F238E27FC236}">
                <a16:creationId xmlns:a16="http://schemas.microsoft.com/office/drawing/2014/main" id="{42509334-F960-44AE-81C3-9E2FD83D49DB}"/>
              </a:ext>
            </a:extLst>
          </p:cNvPr>
          <p:cNvSpPr/>
          <p:nvPr/>
        </p:nvSpPr>
        <p:spPr>
          <a:xfrm>
            <a:off x="13041576" y="5312476"/>
            <a:ext cx="3379524" cy="337952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grpSp>
        <p:nvGrpSpPr>
          <p:cNvPr id="6" name="Group 5">
            <a:extLst>
              <a:ext uri="{FF2B5EF4-FFF2-40B4-BE49-F238E27FC236}">
                <a16:creationId xmlns:a16="http://schemas.microsoft.com/office/drawing/2014/main" id="{2696EAE4-7990-4041-8A68-AB6A75177D63}"/>
              </a:ext>
            </a:extLst>
          </p:cNvPr>
          <p:cNvGrpSpPr/>
          <p:nvPr/>
        </p:nvGrpSpPr>
        <p:grpSpPr>
          <a:xfrm>
            <a:off x="10377982" y="2180436"/>
            <a:ext cx="1235976" cy="1106218"/>
            <a:chOff x="2292350" y="425450"/>
            <a:chExt cx="385763" cy="395288"/>
          </a:xfrm>
          <a:solidFill>
            <a:schemeClr val="accent2"/>
          </a:solidFill>
        </p:grpSpPr>
        <p:sp>
          <p:nvSpPr>
            <p:cNvPr id="7" name="Freeform 139">
              <a:extLst>
                <a:ext uri="{FF2B5EF4-FFF2-40B4-BE49-F238E27FC236}">
                  <a16:creationId xmlns:a16="http://schemas.microsoft.com/office/drawing/2014/main" id="{7F8F7223-B9A3-4A60-A166-41AB857DB3DC}"/>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8" name="Freeform 140">
              <a:extLst>
                <a:ext uri="{FF2B5EF4-FFF2-40B4-BE49-F238E27FC236}">
                  <a16:creationId xmlns:a16="http://schemas.microsoft.com/office/drawing/2014/main" id="{44DA8625-51DD-4C1D-9891-9AB3E5BBA0E0}"/>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9" name="Freeform 141">
              <a:extLst>
                <a:ext uri="{FF2B5EF4-FFF2-40B4-BE49-F238E27FC236}">
                  <a16:creationId xmlns:a16="http://schemas.microsoft.com/office/drawing/2014/main" id="{22573768-2095-4DCF-9533-5FE633E3C62D}"/>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0" name="Freeform 142">
              <a:extLst>
                <a:ext uri="{FF2B5EF4-FFF2-40B4-BE49-F238E27FC236}">
                  <a16:creationId xmlns:a16="http://schemas.microsoft.com/office/drawing/2014/main" id="{C30E0D67-87E3-4F72-B930-3AC4B10A3DB0}"/>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11" name="Group 10">
            <a:extLst>
              <a:ext uri="{FF2B5EF4-FFF2-40B4-BE49-F238E27FC236}">
                <a16:creationId xmlns:a16="http://schemas.microsoft.com/office/drawing/2014/main" id="{16CE9DCC-FE23-4F9A-8AFB-2EE9E10B2D79}"/>
              </a:ext>
            </a:extLst>
          </p:cNvPr>
          <p:cNvGrpSpPr/>
          <p:nvPr/>
        </p:nvGrpSpPr>
        <p:grpSpPr>
          <a:xfrm>
            <a:off x="14256149" y="5913584"/>
            <a:ext cx="950378" cy="925777"/>
            <a:chOff x="4730750" y="5992812"/>
            <a:chExt cx="280988" cy="315913"/>
          </a:xfrm>
          <a:solidFill>
            <a:schemeClr val="accent2"/>
          </a:solidFill>
        </p:grpSpPr>
        <p:sp>
          <p:nvSpPr>
            <p:cNvPr id="12" name="Freeform 56">
              <a:extLst>
                <a:ext uri="{FF2B5EF4-FFF2-40B4-BE49-F238E27FC236}">
                  <a16:creationId xmlns:a16="http://schemas.microsoft.com/office/drawing/2014/main" id="{6B4E6B37-4B56-4685-A5CE-5C51E859D99D}"/>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3" name="Freeform 57">
              <a:extLst>
                <a:ext uri="{FF2B5EF4-FFF2-40B4-BE49-F238E27FC236}">
                  <a16:creationId xmlns:a16="http://schemas.microsoft.com/office/drawing/2014/main" id="{91A0DD90-F4CC-4E6B-ADA0-C0EF5EE4450F}"/>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4" name="Freeform 58">
              <a:extLst>
                <a:ext uri="{FF2B5EF4-FFF2-40B4-BE49-F238E27FC236}">
                  <a16:creationId xmlns:a16="http://schemas.microsoft.com/office/drawing/2014/main" id="{7D78DCFC-48E2-4C1E-994F-A251727CEF87}"/>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5" name="Freeform 59">
              <a:extLst>
                <a:ext uri="{FF2B5EF4-FFF2-40B4-BE49-F238E27FC236}">
                  <a16:creationId xmlns:a16="http://schemas.microsoft.com/office/drawing/2014/main" id="{1BA32809-575C-48AD-B475-399FD5B42852}"/>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6" name="Freeform 60">
              <a:extLst>
                <a:ext uri="{FF2B5EF4-FFF2-40B4-BE49-F238E27FC236}">
                  <a16:creationId xmlns:a16="http://schemas.microsoft.com/office/drawing/2014/main" id="{2BA9FDC2-1491-4D58-9DFF-6F5F37527B98}"/>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61">
              <a:extLst>
                <a:ext uri="{FF2B5EF4-FFF2-40B4-BE49-F238E27FC236}">
                  <a16:creationId xmlns:a16="http://schemas.microsoft.com/office/drawing/2014/main" id="{F33F8E61-52A9-4A1B-B386-3593925E399B}"/>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62">
              <a:extLst>
                <a:ext uri="{FF2B5EF4-FFF2-40B4-BE49-F238E27FC236}">
                  <a16:creationId xmlns:a16="http://schemas.microsoft.com/office/drawing/2014/main" id="{7275FEE0-F3BC-41D0-8D01-597B8A0FCD69}"/>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9" name="Freeform 63">
              <a:extLst>
                <a:ext uri="{FF2B5EF4-FFF2-40B4-BE49-F238E27FC236}">
                  <a16:creationId xmlns:a16="http://schemas.microsoft.com/office/drawing/2014/main" id="{A53AD929-1BC2-42F0-8222-5EF23E6DEF7D}"/>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0" name="Freeform 64">
              <a:extLst>
                <a:ext uri="{FF2B5EF4-FFF2-40B4-BE49-F238E27FC236}">
                  <a16:creationId xmlns:a16="http://schemas.microsoft.com/office/drawing/2014/main" id="{F433636B-0D6E-4DD6-A893-35C15454F985}"/>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1" name="Freeform 65">
              <a:extLst>
                <a:ext uri="{FF2B5EF4-FFF2-40B4-BE49-F238E27FC236}">
                  <a16:creationId xmlns:a16="http://schemas.microsoft.com/office/drawing/2014/main" id="{A15F1A02-6FE0-48A3-843A-E9FE1A6707F3}"/>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2" name="Freeform 66">
              <a:extLst>
                <a:ext uri="{FF2B5EF4-FFF2-40B4-BE49-F238E27FC236}">
                  <a16:creationId xmlns:a16="http://schemas.microsoft.com/office/drawing/2014/main" id="{EF69B3F8-E799-4D34-ABEB-AE2DEDEDE064}"/>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3" name="Freeform 67">
              <a:extLst>
                <a:ext uri="{FF2B5EF4-FFF2-40B4-BE49-F238E27FC236}">
                  <a16:creationId xmlns:a16="http://schemas.microsoft.com/office/drawing/2014/main" id="{8A603E83-0666-4AD0-B2B5-AA78110667CA}"/>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24" name="TextBox 23">
            <a:extLst>
              <a:ext uri="{FF2B5EF4-FFF2-40B4-BE49-F238E27FC236}">
                <a16:creationId xmlns:a16="http://schemas.microsoft.com/office/drawing/2014/main" id="{A6B85C77-F989-4271-ACAB-571994C2CB78}"/>
              </a:ext>
            </a:extLst>
          </p:cNvPr>
          <p:cNvSpPr txBox="1"/>
          <p:nvPr/>
        </p:nvSpPr>
        <p:spPr>
          <a:xfrm>
            <a:off x="9570476" y="3599414"/>
            <a:ext cx="2886773" cy="830997"/>
          </a:xfrm>
          <a:prstGeom prst="rect">
            <a:avLst/>
          </a:prstGeom>
          <a:noFill/>
        </p:spPr>
        <p:txBody>
          <a:bodyPr wrap="square" rtlCol="0">
            <a:spAutoFit/>
          </a:bodyPr>
          <a:lstStyle/>
          <a:p>
            <a:pPr algn="ctr"/>
            <a:r>
              <a:rPr lang="en-US" sz="2400">
                <a:solidFill>
                  <a:schemeClr val="tx1">
                    <a:lumMod val="85000"/>
                    <a:lumOff val="15000"/>
                  </a:schemeClr>
                </a:solidFill>
                <a:latin typeface="+mj-lt"/>
              </a:rPr>
              <a:t>Slides should be simple.</a:t>
            </a:r>
          </a:p>
        </p:txBody>
      </p:sp>
      <p:sp>
        <p:nvSpPr>
          <p:cNvPr id="25" name="TextBox 24">
            <a:extLst>
              <a:ext uri="{FF2B5EF4-FFF2-40B4-BE49-F238E27FC236}">
                <a16:creationId xmlns:a16="http://schemas.microsoft.com/office/drawing/2014/main" id="{41CC1EBA-8A53-41EC-99F4-EAB1F373EF24}"/>
              </a:ext>
            </a:extLst>
          </p:cNvPr>
          <p:cNvSpPr txBox="1"/>
          <p:nvPr/>
        </p:nvSpPr>
        <p:spPr>
          <a:xfrm>
            <a:off x="13287951" y="7246055"/>
            <a:ext cx="2886773" cy="830997"/>
          </a:xfrm>
          <a:prstGeom prst="rect">
            <a:avLst/>
          </a:prstGeom>
          <a:noFill/>
        </p:spPr>
        <p:txBody>
          <a:bodyPr wrap="square" rtlCol="0">
            <a:spAutoFit/>
          </a:bodyPr>
          <a:lstStyle/>
          <a:p>
            <a:pPr algn="ctr"/>
            <a:r>
              <a:rPr lang="en-US" sz="2400">
                <a:solidFill>
                  <a:schemeClr val="tx1">
                    <a:lumMod val="85000"/>
                    <a:lumOff val="15000"/>
                  </a:schemeClr>
                </a:solidFill>
                <a:latin typeface="+mj-lt"/>
              </a:rPr>
              <a:t>Slides should be creative.</a:t>
            </a:r>
          </a:p>
        </p:txBody>
      </p:sp>
      <p:sp>
        <p:nvSpPr>
          <p:cNvPr id="33" name="TextBox 32">
            <a:extLst>
              <a:ext uri="{FF2B5EF4-FFF2-40B4-BE49-F238E27FC236}">
                <a16:creationId xmlns:a16="http://schemas.microsoft.com/office/drawing/2014/main" id="{3ADE7FE2-6D1B-4EF2-8776-D4AA6D95ADFA}"/>
              </a:ext>
            </a:extLst>
          </p:cNvPr>
          <p:cNvSpPr txBox="1"/>
          <p:nvPr/>
        </p:nvSpPr>
        <p:spPr>
          <a:xfrm>
            <a:off x="1754772" y="2215701"/>
            <a:ext cx="42650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Our Services</a:t>
            </a:r>
            <a:endParaRPr lang="en-US" sz="6000" b="0">
              <a:solidFill>
                <a:schemeClr val="accent1"/>
              </a:solidFill>
              <a:latin typeface="DM Serif Display" pitchFamily="2" charset="0"/>
            </a:endParaRPr>
          </a:p>
        </p:txBody>
      </p:sp>
      <p:sp>
        <p:nvSpPr>
          <p:cNvPr id="34" name="Rectangle 3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8F4BEF-49FA-4ACF-9AA0-647E846511A6}"/>
              </a:ext>
            </a:extLst>
          </p:cNvPr>
          <p:cNvSpPr/>
          <p:nvPr/>
        </p:nvSpPr>
        <p:spPr>
          <a:xfrm>
            <a:off x="1754771" y="4958478"/>
            <a:ext cx="5973661" cy="280461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a:t>
            </a:r>
          </a:p>
        </p:txBody>
      </p:sp>
      <p:sp>
        <p:nvSpPr>
          <p:cNvPr id="3" name="Picture Placeholder 2">
            <a:extLst>
              <a:ext uri="{FF2B5EF4-FFF2-40B4-BE49-F238E27FC236}">
                <a16:creationId xmlns:a16="http://schemas.microsoft.com/office/drawing/2014/main" id="{A5458BCA-9B96-4DE4-94E5-0BD110773DD8}"/>
              </a:ext>
            </a:extLst>
          </p:cNvPr>
          <p:cNvSpPr>
            <a:spLocks noGrp="1"/>
          </p:cNvSpPr>
          <p:nvPr>
            <p:ph type="pic" sz="quarter" idx="11"/>
          </p:nvPr>
        </p:nvSpPr>
        <p:spPr/>
      </p:sp>
      <p:sp>
        <p:nvSpPr>
          <p:cNvPr id="2" name="Picture Placeholder 1">
            <a:extLst>
              <a:ext uri="{FF2B5EF4-FFF2-40B4-BE49-F238E27FC236}">
                <a16:creationId xmlns:a16="http://schemas.microsoft.com/office/drawing/2014/main" id="{DBBA45E6-4E05-4CAF-8B47-E713F8A015E3}"/>
              </a:ext>
            </a:extLst>
          </p:cNvPr>
          <p:cNvSpPr>
            <a:spLocks noGrp="1"/>
          </p:cNvSpPr>
          <p:nvPr>
            <p:ph type="pic" sz="quarter" idx="10"/>
          </p:nvPr>
        </p:nvSpPr>
        <p:spPr/>
      </p:sp>
    </p:spTree>
    <p:extLst>
      <p:ext uri="{BB962C8B-B14F-4D97-AF65-F5344CB8AC3E}">
        <p14:creationId xmlns:p14="http://schemas.microsoft.com/office/powerpoint/2010/main" val="38450467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3"/>
                                        </p:tgtEl>
                                        <p:attrNameLst>
                                          <p:attrName>style.visibility</p:attrName>
                                        </p:attrNameLst>
                                      </p:cBhvr>
                                      <p:to>
                                        <p:strVal val="visible"/>
                                      </p:to>
                                    </p:set>
                                    <p:anim to="" calcmode="lin" valueType="num">
                                      <p:cBhvr>
                                        <p:cTn id="7" dur="750" fill="hold">
                                          <p:stCondLst>
                                            <p:cond delay="0"/>
                                          </p:stCondLst>
                                        </p:cTn>
                                        <p:tgtEl>
                                          <p:spTgt spid="3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3"/>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Effect transition="in" filter="fade">
                                      <p:cBhvr>
                                        <p:cTn id="17" dur="1000"/>
                                        <p:tgtEl>
                                          <p:spTgt spid="4"/>
                                        </p:tgtEl>
                                      </p:cBhvr>
                                    </p:animEffect>
                                  </p:childTnLst>
                                </p:cTn>
                              </p:par>
                              <p:par>
                                <p:cTn id="18" presetID="53" presetClass="entr" presetSubtype="16"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1000" fill="hold"/>
                                        <p:tgtEl>
                                          <p:spTgt spid="2"/>
                                        </p:tgtEl>
                                        <p:attrNameLst>
                                          <p:attrName>ppt_w</p:attrName>
                                        </p:attrNameLst>
                                      </p:cBhvr>
                                      <p:tavLst>
                                        <p:tav tm="0">
                                          <p:val>
                                            <p:fltVal val="0"/>
                                          </p:val>
                                        </p:tav>
                                        <p:tav tm="100000">
                                          <p:val>
                                            <p:strVal val="#ppt_w"/>
                                          </p:val>
                                        </p:tav>
                                      </p:tavLst>
                                    </p:anim>
                                    <p:anim calcmode="lin" valueType="num">
                                      <p:cBhvr>
                                        <p:cTn id="21" dur="1000" fill="hold"/>
                                        <p:tgtEl>
                                          <p:spTgt spid="2"/>
                                        </p:tgtEl>
                                        <p:attrNameLst>
                                          <p:attrName>ppt_h</p:attrName>
                                        </p:attrNameLst>
                                      </p:cBhvr>
                                      <p:tavLst>
                                        <p:tav tm="0">
                                          <p:val>
                                            <p:fltVal val="0"/>
                                          </p:val>
                                        </p:tav>
                                        <p:tav tm="100000">
                                          <p:val>
                                            <p:strVal val="#ppt_h"/>
                                          </p:val>
                                        </p:tav>
                                      </p:tavLst>
                                    </p:anim>
                                    <p:animEffect transition="in" filter="fade">
                                      <p:cBhvr>
                                        <p:cTn id="22" dur="1000"/>
                                        <p:tgtEl>
                                          <p:spTgt spid="2"/>
                                        </p:tgtEl>
                                      </p:cBhvr>
                                    </p:animEffect>
                                  </p:childTnLst>
                                </p:cTn>
                              </p:par>
                              <p:par>
                                <p:cTn id="23" presetID="53" presetClass="entr" presetSubtype="16"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Effect transition="in" filter="fade">
                                      <p:cBhvr>
                                        <p:cTn id="27" dur="1000"/>
                                        <p:tgtEl>
                                          <p:spTgt spid="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 calcmode="lin" valueType="num">
                                      <p:cBhvr>
                                        <p:cTn id="30" dur="1000" fill="hold"/>
                                        <p:tgtEl>
                                          <p:spTgt spid="5"/>
                                        </p:tgtEl>
                                        <p:attrNameLst>
                                          <p:attrName>ppt_w</p:attrName>
                                        </p:attrNameLst>
                                      </p:cBhvr>
                                      <p:tavLst>
                                        <p:tav tm="0">
                                          <p:val>
                                            <p:fltVal val="0"/>
                                          </p:val>
                                        </p:tav>
                                        <p:tav tm="100000">
                                          <p:val>
                                            <p:strVal val="#ppt_w"/>
                                          </p:val>
                                        </p:tav>
                                      </p:tavLst>
                                    </p:anim>
                                    <p:anim calcmode="lin" valueType="num">
                                      <p:cBhvr>
                                        <p:cTn id="31" dur="1000" fill="hold"/>
                                        <p:tgtEl>
                                          <p:spTgt spid="5"/>
                                        </p:tgtEl>
                                        <p:attrNameLst>
                                          <p:attrName>ppt_h</p:attrName>
                                        </p:attrNameLst>
                                      </p:cBhvr>
                                      <p:tavLst>
                                        <p:tav tm="0">
                                          <p:val>
                                            <p:fltVal val="0"/>
                                          </p:val>
                                        </p:tav>
                                        <p:tav tm="100000">
                                          <p:val>
                                            <p:strVal val="#ppt_h"/>
                                          </p:val>
                                        </p:tav>
                                      </p:tavLst>
                                    </p:anim>
                                    <p:animEffect transition="in" filter="fade">
                                      <p:cBhvr>
                                        <p:cTn id="32" dur="1000"/>
                                        <p:tgtEl>
                                          <p:spTgt spid="5"/>
                                        </p:tgtEl>
                                      </p:cBhvr>
                                    </p:animEffect>
                                  </p:childTnLst>
                                </p:cTn>
                              </p:par>
                            </p:childTnLst>
                          </p:cTn>
                        </p:par>
                        <p:par>
                          <p:cTn id="33" fill="hold">
                            <p:stCondLst>
                              <p:cond delay="1975"/>
                            </p:stCondLst>
                            <p:childTnLst>
                              <p:par>
                                <p:cTn id="34" presetID="10" presetClass="entr" presetSubtype="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childTnLst>
                          </p:cTn>
                        </p:par>
                        <p:par>
                          <p:cTn id="40" fill="hold">
                            <p:stCondLst>
                              <p:cond delay="2475"/>
                            </p:stCondLst>
                            <p:childTnLst>
                              <p:par>
                                <p:cTn id="41" presetID="10" presetClass="entr" presetSubtype="0"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24" grpId="0"/>
      <p:bldP spid="25" grpId="0"/>
      <p:bldP spid="33" grpId="0"/>
      <p:bldP spid="3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D08E892-B7A8-4692-96EB-FD441D2B0BED}"/>
              </a:ext>
            </a:extLst>
          </p:cNvPr>
          <p:cNvSpPr txBox="1"/>
          <p:nvPr/>
        </p:nvSpPr>
        <p:spPr>
          <a:xfrm>
            <a:off x="1922585" y="2422600"/>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accent2"/>
                </a:solidFill>
                <a:latin typeface="DM Serif Display" pitchFamily="2" charset="0"/>
              </a:rPr>
              <a:t>1,825,000</a:t>
            </a:r>
          </a:p>
        </p:txBody>
      </p:sp>
      <p:sp>
        <p:nvSpPr>
          <p:cNvPr id="3" name="TextBox 2">
            <a:extLst>
              <a:ext uri="{FF2B5EF4-FFF2-40B4-BE49-F238E27FC236}">
                <a16:creationId xmlns:a16="http://schemas.microsoft.com/office/drawing/2014/main" id="{E6F68C4C-CAAE-4081-9F9F-3AD84E4206DF}"/>
              </a:ext>
            </a:extLst>
          </p:cNvPr>
          <p:cNvSpPr txBox="1"/>
          <p:nvPr/>
        </p:nvSpPr>
        <p:spPr>
          <a:xfrm>
            <a:off x="4618202" y="5346579"/>
            <a:ext cx="9051596" cy="646331"/>
          </a:xfrm>
          <a:prstGeom prst="rect">
            <a:avLst/>
          </a:prstGeom>
          <a:noFill/>
        </p:spPr>
        <p:txBody>
          <a:bodyPr wrap="square" rtlCol="0">
            <a:spAutoFit/>
          </a:bodyPr>
          <a:lstStyle/>
          <a:p>
            <a:pPr algn="ctr"/>
            <a:r>
              <a:rPr lang="en-US" sz="3600">
                <a:solidFill>
                  <a:schemeClr val="accent1"/>
                </a:solidFill>
                <a:latin typeface="+mj-lt"/>
              </a:rPr>
              <a:t>Our Big Number</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79D4A3E-C40B-465E-A980-7458AC30B317}"/>
              </a:ext>
            </a:extLst>
          </p:cNvPr>
          <p:cNvSpPr/>
          <p:nvPr/>
        </p:nvSpPr>
        <p:spPr>
          <a:xfrm>
            <a:off x="3962400" y="7143860"/>
            <a:ext cx="10363200" cy="711733"/>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23671915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4E8ED8CD-E1DA-4C19-9F8F-88D64C734041}"/>
              </a:ext>
            </a:extLst>
          </p:cNvPr>
          <p:cNvSpPr txBox="1">
            <a:spLocks/>
          </p:cNvSpPr>
          <p:nvPr/>
        </p:nvSpPr>
        <p:spPr>
          <a:xfrm>
            <a:off x="1733277" y="2963300"/>
            <a:ext cx="411706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11500">
                <a:solidFill>
                  <a:schemeClr val="accent2"/>
                </a:solidFill>
                <a:latin typeface="DM Serif Display" pitchFamily="2" charset="0"/>
              </a:rPr>
              <a:t>1.3m</a:t>
            </a:r>
          </a:p>
        </p:txBody>
      </p:sp>
      <p:sp>
        <p:nvSpPr>
          <p:cNvPr id="3" name="Google Shape;2535;p68">
            <a:extLst>
              <a:ext uri="{FF2B5EF4-FFF2-40B4-BE49-F238E27FC236}">
                <a16:creationId xmlns:a16="http://schemas.microsoft.com/office/drawing/2014/main" id="{90ACCFD8-72D5-4856-87EA-5F63CAFB6D5C}"/>
              </a:ext>
            </a:extLst>
          </p:cNvPr>
          <p:cNvSpPr txBox="1">
            <a:spLocks/>
          </p:cNvSpPr>
          <p:nvPr/>
        </p:nvSpPr>
        <p:spPr>
          <a:xfrm>
            <a:off x="7045607" y="2963300"/>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11500">
                <a:solidFill>
                  <a:schemeClr val="accent2"/>
                </a:solidFill>
                <a:latin typeface="DM Serif Display" pitchFamily="2" charset="0"/>
              </a:rPr>
              <a:t>300k</a:t>
            </a:r>
          </a:p>
        </p:txBody>
      </p:sp>
      <p:sp>
        <p:nvSpPr>
          <p:cNvPr id="4" name="Google Shape;2537;p68">
            <a:extLst>
              <a:ext uri="{FF2B5EF4-FFF2-40B4-BE49-F238E27FC236}">
                <a16:creationId xmlns:a16="http://schemas.microsoft.com/office/drawing/2014/main" id="{14BBE98A-D04D-41CE-B5B9-CC3E2B451CAC}"/>
              </a:ext>
            </a:extLst>
          </p:cNvPr>
          <p:cNvSpPr txBox="1">
            <a:spLocks/>
          </p:cNvSpPr>
          <p:nvPr/>
        </p:nvSpPr>
        <p:spPr>
          <a:xfrm>
            <a:off x="12397796" y="2963300"/>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11500">
                <a:solidFill>
                  <a:schemeClr val="accent2"/>
                </a:solidFill>
                <a:latin typeface="DM Serif Display" pitchFamily="2" charset="0"/>
              </a:rPr>
              <a:t>700k</a:t>
            </a:r>
          </a:p>
        </p:txBody>
      </p:sp>
      <p:grpSp>
        <p:nvGrpSpPr>
          <p:cNvPr id="15" name="Group 14">
            <a:extLst>
              <a:ext uri="{FF2B5EF4-FFF2-40B4-BE49-F238E27FC236}">
                <a16:creationId xmlns:a16="http://schemas.microsoft.com/office/drawing/2014/main" id="{DA9B3B1C-110F-49F4-8C9C-53DCF614BBD3}"/>
              </a:ext>
            </a:extLst>
          </p:cNvPr>
          <p:cNvGrpSpPr/>
          <p:nvPr/>
        </p:nvGrpSpPr>
        <p:grpSpPr>
          <a:xfrm>
            <a:off x="1475330" y="5326545"/>
            <a:ext cx="4632962" cy="2082383"/>
            <a:chOff x="1475330" y="5326545"/>
            <a:chExt cx="4632962" cy="2082383"/>
          </a:xfrm>
        </p:grpSpPr>
        <p:sp>
          <p:nvSpPr>
            <p:cNvPr id="9" name="TextBox 8">
              <a:extLst>
                <a:ext uri="{FF2B5EF4-FFF2-40B4-BE49-F238E27FC236}">
                  <a16:creationId xmlns:a16="http://schemas.microsoft.com/office/drawing/2014/main" id="{10DD9170-8E61-49EB-B0A4-EAE67ED48049}"/>
                </a:ext>
              </a:extLst>
            </p:cNvPr>
            <p:cNvSpPr txBox="1"/>
            <p:nvPr/>
          </p:nvSpPr>
          <p:spPr>
            <a:xfrm>
              <a:off x="1930675" y="5326545"/>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40B3729-C910-40ED-AB3C-69EFF63500FF}"/>
                </a:ext>
              </a:extLst>
            </p:cNvPr>
            <p:cNvSpPr/>
            <p:nvPr/>
          </p:nvSpPr>
          <p:spPr>
            <a:xfrm>
              <a:off x="1475330" y="6050864"/>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6" name="Group 15">
            <a:extLst>
              <a:ext uri="{FF2B5EF4-FFF2-40B4-BE49-F238E27FC236}">
                <a16:creationId xmlns:a16="http://schemas.microsoft.com/office/drawing/2014/main" id="{888F3019-36CC-4B1D-8F55-D4FDD9C01942}"/>
              </a:ext>
            </a:extLst>
          </p:cNvPr>
          <p:cNvGrpSpPr/>
          <p:nvPr/>
        </p:nvGrpSpPr>
        <p:grpSpPr>
          <a:xfrm>
            <a:off x="6827519" y="5326545"/>
            <a:ext cx="4632962" cy="2082383"/>
            <a:chOff x="6827519" y="5326545"/>
            <a:chExt cx="4632962" cy="2082383"/>
          </a:xfrm>
        </p:grpSpPr>
        <p:sp>
          <p:nvSpPr>
            <p:cNvPr id="10" name="TextBox 9">
              <a:extLst>
                <a:ext uri="{FF2B5EF4-FFF2-40B4-BE49-F238E27FC236}">
                  <a16:creationId xmlns:a16="http://schemas.microsoft.com/office/drawing/2014/main" id="{732CAA5A-D6F1-4439-B34C-75E8B5627876}"/>
                </a:ext>
              </a:extLst>
            </p:cNvPr>
            <p:cNvSpPr txBox="1"/>
            <p:nvPr/>
          </p:nvSpPr>
          <p:spPr>
            <a:xfrm>
              <a:off x="7282864" y="5326545"/>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577EC01-4B39-4134-AEBD-1FC6A1A6FB47}"/>
                </a:ext>
              </a:extLst>
            </p:cNvPr>
            <p:cNvSpPr/>
            <p:nvPr/>
          </p:nvSpPr>
          <p:spPr>
            <a:xfrm>
              <a:off x="6827519" y="6050864"/>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25778918-F5CE-4578-819B-D75947385152}"/>
              </a:ext>
            </a:extLst>
          </p:cNvPr>
          <p:cNvGrpSpPr/>
          <p:nvPr/>
        </p:nvGrpSpPr>
        <p:grpSpPr>
          <a:xfrm>
            <a:off x="12179708" y="5326545"/>
            <a:ext cx="4632962" cy="2082383"/>
            <a:chOff x="12179708" y="5326545"/>
            <a:chExt cx="4632962" cy="2082383"/>
          </a:xfrm>
        </p:grpSpPr>
        <p:sp>
          <p:nvSpPr>
            <p:cNvPr id="11" name="TextBox 10">
              <a:extLst>
                <a:ext uri="{FF2B5EF4-FFF2-40B4-BE49-F238E27FC236}">
                  <a16:creationId xmlns:a16="http://schemas.microsoft.com/office/drawing/2014/main" id="{01478346-BF24-4EAD-AF03-CAC7C2714D6F}"/>
                </a:ext>
              </a:extLst>
            </p:cNvPr>
            <p:cNvSpPr txBox="1"/>
            <p:nvPr/>
          </p:nvSpPr>
          <p:spPr>
            <a:xfrm>
              <a:off x="12635053" y="5326545"/>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1C68335-A6E2-47AE-8823-77FB6D9126D2}"/>
                </a:ext>
              </a:extLst>
            </p:cNvPr>
            <p:cNvSpPr/>
            <p:nvPr/>
          </p:nvSpPr>
          <p:spPr>
            <a:xfrm>
              <a:off x="12179708" y="6050864"/>
              <a:ext cx="4632962"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7020336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2" presetClass="entr" presetSubtype="4" decel="100000"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1000" fill="hold"/>
                                        <p:tgtEl>
                                          <p:spTgt spid="15"/>
                                        </p:tgtEl>
                                        <p:attrNameLst>
                                          <p:attrName>ppt_x</p:attrName>
                                        </p:attrNameLst>
                                      </p:cBhvr>
                                      <p:tavLst>
                                        <p:tav tm="0">
                                          <p:val>
                                            <p:strVal val="#ppt_x"/>
                                          </p:val>
                                        </p:tav>
                                        <p:tav tm="100000">
                                          <p:val>
                                            <p:strVal val="#ppt_x"/>
                                          </p:val>
                                        </p:tav>
                                      </p:tavLst>
                                    </p:anim>
                                    <p:anim calcmode="lin" valueType="num">
                                      <p:cBhvr additive="base">
                                        <p:cTn id="13" dur="1000" fill="hold"/>
                                        <p:tgtEl>
                                          <p:spTgt spid="1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1000" fill="hold"/>
                                        <p:tgtEl>
                                          <p:spTgt spid="16"/>
                                        </p:tgtEl>
                                        <p:attrNameLst>
                                          <p:attrName>ppt_x</p:attrName>
                                        </p:attrNameLst>
                                      </p:cBhvr>
                                      <p:tavLst>
                                        <p:tav tm="0">
                                          <p:val>
                                            <p:strVal val="#ppt_x"/>
                                          </p:val>
                                        </p:tav>
                                        <p:tav tm="100000">
                                          <p:val>
                                            <p:strVal val="#ppt_x"/>
                                          </p:val>
                                        </p:tav>
                                      </p:tavLst>
                                    </p:anim>
                                    <p:anim calcmode="lin" valueType="num">
                                      <p:cBhvr additive="base">
                                        <p:cTn id="23" dur="1000" fill="hold"/>
                                        <p:tgtEl>
                                          <p:spTgt spid="1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2" presetClass="entr" presetSubtype="4" decel="10000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6CE853C-9B78-4830-A326-BFA532F88175}"/>
              </a:ext>
            </a:extLst>
          </p:cNvPr>
          <p:cNvSpPr txBox="1"/>
          <p:nvPr/>
        </p:nvSpPr>
        <p:spPr>
          <a:xfrm flipH="1">
            <a:off x="2297723" y="4543335"/>
            <a:ext cx="13692554" cy="1200329"/>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pPr algn="ctr"/>
            <a:r>
              <a:rPr lang="en-US" altLang="zh-CN">
                <a:solidFill>
                  <a:schemeClr val="accent1"/>
                </a:solidFill>
                <a:latin typeface="DM Serif Display" pitchFamily="2" charset="0"/>
              </a:rPr>
              <a:t>Creative Infographics</a:t>
            </a:r>
            <a:endParaRPr lang="en-US" altLang="zh-CN" dirty="0">
              <a:solidFill>
                <a:schemeClr val="accent1"/>
              </a:solidFill>
              <a:latin typeface="DM Serif Display" pitchFamily="2" charset="0"/>
            </a:endParaRPr>
          </a:p>
        </p:txBody>
      </p:sp>
      <p:sp>
        <p:nvSpPr>
          <p:cNvPr id="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45A7B6-A362-40C9-86B4-4F2DFB6BC7D8}"/>
              </a:ext>
            </a:extLst>
          </p:cNvPr>
          <p:cNvSpPr/>
          <p:nvPr/>
        </p:nvSpPr>
        <p:spPr>
          <a:xfrm>
            <a:off x="3136739" y="7984649"/>
            <a:ext cx="12014522" cy="800219"/>
          </a:xfrm>
          <a:prstGeom prst="rect">
            <a:avLst/>
          </a:prstGeom>
        </p:spPr>
        <p:txBody>
          <a:bodyPr wrap="square">
            <a:spAutoFit/>
          </a:bodyPr>
          <a:lstStyle/>
          <a:p>
            <a:pPr algn="ct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4" name="TextBox 3">
            <a:extLst>
              <a:ext uri="{FF2B5EF4-FFF2-40B4-BE49-F238E27FC236}">
                <a16:creationId xmlns:a16="http://schemas.microsoft.com/office/drawing/2014/main" id="{1B7EABA0-BB0E-44AD-B9A8-B6165A205F67}"/>
              </a:ext>
            </a:extLst>
          </p:cNvPr>
          <p:cNvSpPr txBox="1"/>
          <p:nvPr/>
        </p:nvSpPr>
        <p:spPr>
          <a:xfrm>
            <a:off x="7527471" y="3868420"/>
            <a:ext cx="3233058" cy="523220"/>
          </a:xfrm>
          <a:prstGeom prst="rect">
            <a:avLst/>
          </a:prstGeom>
          <a:noFill/>
        </p:spPr>
        <p:txBody>
          <a:bodyPr wrap="square" rtlCol="0">
            <a:spAutoFit/>
          </a:bodyPr>
          <a:lstStyle/>
          <a:p>
            <a:pPr algn="ctr"/>
            <a:r>
              <a:rPr lang="en-US" altLang="zh-CN" sz="2800">
                <a:solidFill>
                  <a:schemeClr val="accent1"/>
                </a:solidFill>
                <a:latin typeface="+mj-lt"/>
              </a:rPr>
              <a:t>Section 03</a:t>
            </a:r>
            <a:endParaRPr lang="en-US" sz="2800">
              <a:solidFill>
                <a:schemeClr val="accent1"/>
              </a:solidFill>
              <a:latin typeface="+mj-lt"/>
            </a:endParaRPr>
          </a:p>
        </p:txBody>
      </p:sp>
    </p:spTree>
    <p:extLst>
      <p:ext uri="{BB962C8B-B14F-4D97-AF65-F5344CB8AC3E}">
        <p14:creationId xmlns:p14="http://schemas.microsoft.com/office/powerpoint/2010/main" val="9977322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178"/>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79CB2173-6958-4EB5-A594-C59E9791F134}"/>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accent1"/>
                </a:solidFill>
                <a:latin typeface="DM Serif Display" pitchFamily="2" charset="0"/>
              </a:rPr>
              <a:t>Instructions For Use</a:t>
            </a:r>
          </a:p>
        </p:txBody>
      </p:sp>
      <p:sp>
        <p:nvSpPr>
          <p:cNvPr id="4" name="Google Shape;205;p13">
            <a:extLst>
              <a:ext uri="{FF2B5EF4-FFF2-40B4-BE49-F238E27FC236}">
                <a16:creationId xmlns:a16="http://schemas.microsoft.com/office/drawing/2014/main" id="{A774B6A9-745C-41D1-9383-6369E92EF2E9}"/>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solidFill>
                  <a:schemeClr val="accent1"/>
                </a:solidFill>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50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50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50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1B92B6B4-2F08-4DBD-AFED-CC0F3137B03E}"/>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solidFill>
                  <a:schemeClr val="accent1"/>
                </a:solidFill>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50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50000"/>
                  </a:schemeClr>
                </a:solidFill>
              </a:rPr>
              <a:t>".</a:t>
            </a:r>
          </a:p>
          <a:p>
            <a:pPr marL="0" indent="0">
              <a:lnSpc>
                <a:spcPct val="150000"/>
              </a:lnSpc>
              <a:spcBef>
                <a:spcPts val="1200"/>
              </a:spcBef>
              <a:buClr>
                <a:schemeClr val="dk1"/>
              </a:buClr>
              <a:buSzPts val="1100"/>
              <a:buFont typeface="Arial"/>
              <a:buNone/>
            </a:pPr>
            <a:r>
              <a:rPr lang="en-US" sz="1600">
                <a:solidFill>
                  <a:schemeClr val="bg1">
                    <a:lumMod val="50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6" name="Google Shape;207;p13">
            <a:extLst>
              <a:ext uri="{FF2B5EF4-FFF2-40B4-BE49-F238E27FC236}">
                <a16:creationId xmlns:a16="http://schemas.microsoft.com/office/drawing/2014/main" id="{C87F3F4A-A4E2-4B32-A442-90659F2C422F}"/>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More info on how to use this template at </a:t>
            </a:r>
            <a:r>
              <a:rPr kumimoji="0" lang="en-US" sz="1600" b="0" i="0" u="none" strike="noStrike" kern="0" cap="none" spc="0" normalizeH="0" baseline="0" noProof="0">
                <a:ln>
                  <a:noFill/>
                </a:ln>
                <a:solidFill>
                  <a:sysClr val="windowText" lastClr="000000"/>
                </a:solidFill>
                <a:effectLst/>
                <a:uLnTx/>
                <a:uFillTx/>
                <a:hlinkClick r:id="rId2"/>
              </a:rPr>
              <a:t>https://mslides.com/powerpoint-tutorials/</a:t>
            </a:r>
            <a:endParaRPr lang="en-US" sz="1600"/>
          </a:p>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This template is free to use under </a:t>
            </a:r>
            <a:r>
              <a:rPr lang="en-US" sz="16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6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6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600">
              <a:solidFill>
                <a:schemeClr val="tx1">
                  <a:lumMod val="85000"/>
                  <a:lumOff val="15000"/>
                </a:schemeClr>
              </a:solidFill>
            </a:endParaRPr>
          </a:p>
        </p:txBody>
      </p:sp>
    </p:spTree>
    <p:extLst>
      <p:ext uri="{BB962C8B-B14F-4D97-AF65-F5344CB8AC3E}">
        <p14:creationId xmlns:p14="http://schemas.microsoft.com/office/powerpoint/2010/main" val="12568550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E1D0C2A-7C27-445E-8319-3A4C840C3439}"/>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Title Here</a:t>
            </a:r>
            <a:endParaRPr lang="en-US" sz="6600">
              <a:latin typeface="DM Serif Display" pitchFamily="2" charset="0"/>
            </a:endParaRPr>
          </a:p>
        </p:txBody>
      </p:sp>
      <p:grpSp>
        <p:nvGrpSpPr>
          <p:cNvPr id="21" name="Group 20">
            <a:extLst>
              <a:ext uri="{FF2B5EF4-FFF2-40B4-BE49-F238E27FC236}">
                <a16:creationId xmlns:a16="http://schemas.microsoft.com/office/drawing/2014/main" id="{1BBA4EB3-C7F2-4DEE-8484-A32188D5F01B}"/>
              </a:ext>
            </a:extLst>
          </p:cNvPr>
          <p:cNvGrpSpPr/>
          <p:nvPr/>
        </p:nvGrpSpPr>
        <p:grpSpPr>
          <a:xfrm>
            <a:off x="1640849" y="3709842"/>
            <a:ext cx="4606724" cy="1950236"/>
            <a:chOff x="1640849" y="3709842"/>
            <a:chExt cx="4606724" cy="1950236"/>
          </a:xfrm>
        </p:grpSpPr>
        <p:sp>
          <p:nvSpPr>
            <p:cNvPr id="4" name="TextBox 3">
              <a:extLst>
                <a:ext uri="{FF2B5EF4-FFF2-40B4-BE49-F238E27FC236}">
                  <a16:creationId xmlns:a16="http://schemas.microsoft.com/office/drawing/2014/main" id="{34C632BB-C7C0-46E2-B8A0-EDA0B40DC690}"/>
                </a:ext>
              </a:extLst>
            </p:cNvPr>
            <p:cNvSpPr txBox="1"/>
            <p:nvPr/>
          </p:nvSpPr>
          <p:spPr>
            <a:xfrm>
              <a:off x="1852779" y="3709842"/>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4C0C37-E536-4762-BFE2-1A21E3E54F25}"/>
                </a:ext>
              </a:extLst>
            </p:cNvPr>
            <p:cNvSpPr/>
            <p:nvPr/>
          </p:nvSpPr>
          <p:spPr>
            <a:xfrm>
              <a:off x="1640849" y="4302014"/>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2" name="Group 21">
            <a:extLst>
              <a:ext uri="{FF2B5EF4-FFF2-40B4-BE49-F238E27FC236}">
                <a16:creationId xmlns:a16="http://schemas.microsoft.com/office/drawing/2014/main" id="{481B6BA0-B496-4952-8E5B-783306DEDACD}"/>
              </a:ext>
            </a:extLst>
          </p:cNvPr>
          <p:cNvGrpSpPr/>
          <p:nvPr/>
        </p:nvGrpSpPr>
        <p:grpSpPr>
          <a:xfrm>
            <a:off x="6840638" y="3709842"/>
            <a:ext cx="4606724" cy="1950236"/>
            <a:chOff x="6840638" y="3709842"/>
            <a:chExt cx="4606724" cy="1950236"/>
          </a:xfrm>
        </p:grpSpPr>
        <p:sp>
          <p:nvSpPr>
            <p:cNvPr id="7" name="TextBox 6">
              <a:extLst>
                <a:ext uri="{FF2B5EF4-FFF2-40B4-BE49-F238E27FC236}">
                  <a16:creationId xmlns:a16="http://schemas.microsoft.com/office/drawing/2014/main" id="{559DA01B-26E9-4DDD-ADAE-06DD4B0BF9EF}"/>
                </a:ext>
              </a:extLst>
            </p:cNvPr>
            <p:cNvSpPr txBox="1"/>
            <p:nvPr/>
          </p:nvSpPr>
          <p:spPr>
            <a:xfrm>
              <a:off x="7052568" y="3709842"/>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AFA6FDB-DA50-4052-8E0D-11791BC434DC}"/>
                </a:ext>
              </a:extLst>
            </p:cNvPr>
            <p:cNvSpPr/>
            <p:nvPr/>
          </p:nvSpPr>
          <p:spPr>
            <a:xfrm>
              <a:off x="6840638" y="4302014"/>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3" name="Group 22">
            <a:extLst>
              <a:ext uri="{FF2B5EF4-FFF2-40B4-BE49-F238E27FC236}">
                <a16:creationId xmlns:a16="http://schemas.microsoft.com/office/drawing/2014/main" id="{190EFFA5-39BF-4435-9F0E-9AC7ADCB3167}"/>
              </a:ext>
            </a:extLst>
          </p:cNvPr>
          <p:cNvGrpSpPr/>
          <p:nvPr/>
        </p:nvGrpSpPr>
        <p:grpSpPr>
          <a:xfrm>
            <a:off x="12040427" y="3709842"/>
            <a:ext cx="4606724" cy="1950236"/>
            <a:chOff x="12040427" y="3709842"/>
            <a:chExt cx="4606724" cy="1950236"/>
          </a:xfrm>
        </p:grpSpPr>
        <p:sp>
          <p:nvSpPr>
            <p:cNvPr id="10" name="TextBox 9">
              <a:extLst>
                <a:ext uri="{FF2B5EF4-FFF2-40B4-BE49-F238E27FC236}">
                  <a16:creationId xmlns:a16="http://schemas.microsoft.com/office/drawing/2014/main" id="{4E062D2C-6AFB-4376-8BD6-E2B651448E29}"/>
                </a:ext>
              </a:extLst>
            </p:cNvPr>
            <p:cNvSpPr txBox="1"/>
            <p:nvPr/>
          </p:nvSpPr>
          <p:spPr>
            <a:xfrm>
              <a:off x="12252357" y="3709842"/>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251AC40-3F6A-43F8-8169-A2A291C27131}"/>
                </a:ext>
              </a:extLst>
            </p:cNvPr>
            <p:cNvSpPr/>
            <p:nvPr/>
          </p:nvSpPr>
          <p:spPr>
            <a:xfrm>
              <a:off x="12040427" y="4302014"/>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4" name="Group 23">
            <a:extLst>
              <a:ext uri="{FF2B5EF4-FFF2-40B4-BE49-F238E27FC236}">
                <a16:creationId xmlns:a16="http://schemas.microsoft.com/office/drawing/2014/main" id="{8B0E3DA3-3D37-4BB1-AA11-FAEEEAD84E75}"/>
              </a:ext>
            </a:extLst>
          </p:cNvPr>
          <p:cNvGrpSpPr/>
          <p:nvPr/>
        </p:nvGrpSpPr>
        <p:grpSpPr>
          <a:xfrm>
            <a:off x="1640849" y="6416705"/>
            <a:ext cx="4606724" cy="1950236"/>
            <a:chOff x="1640849" y="6416705"/>
            <a:chExt cx="4606724" cy="1950236"/>
          </a:xfrm>
        </p:grpSpPr>
        <p:sp>
          <p:nvSpPr>
            <p:cNvPr id="13" name="TextBox 12">
              <a:extLst>
                <a:ext uri="{FF2B5EF4-FFF2-40B4-BE49-F238E27FC236}">
                  <a16:creationId xmlns:a16="http://schemas.microsoft.com/office/drawing/2014/main" id="{616D5578-93E6-4B9A-BE81-C1853AB6D483}"/>
                </a:ext>
              </a:extLst>
            </p:cNvPr>
            <p:cNvSpPr txBox="1"/>
            <p:nvPr/>
          </p:nvSpPr>
          <p:spPr>
            <a:xfrm>
              <a:off x="1852779" y="6416705"/>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CF85DE-40EE-4185-8208-273621E74536}"/>
                </a:ext>
              </a:extLst>
            </p:cNvPr>
            <p:cNvSpPr/>
            <p:nvPr/>
          </p:nvSpPr>
          <p:spPr>
            <a:xfrm>
              <a:off x="1640849" y="7008877"/>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5" name="Group 24">
            <a:extLst>
              <a:ext uri="{FF2B5EF4-FFF2-40B4-BE49-F238E27FC236}">
                <a16:creationId xmlns:a16="http://schemas.microsoft.com/office/drawing/2014/main" id="{3F5A11B3-8B9F-4279-A32F-448A8F0FCDDF}"/>
              </a:ext>
            </a:extLst>
          </p:cNvPr>
          <p:cNvGrpSpPr/>
          <p:nvPr/>
        </p:nvGrpSpPr>
        <p:grpSpPr>
          <a:xfrm>
            <a:off x="6840638" y="6416705"/>
            <a:ext cx="4606724" cy="1950236"/>
            <a:chOff x="6840638" y="6416705"/>
            <a:chExt cx="4606724" cy="1950236"/>
          </a:xfrm>
        </p:grpSpPr>
        <p:sp>
          <p:nvSpPr>
            <p:cNvPr id="16" name="TextBox 15">
              <a:extLst>
                <a:ext uri="{FF2B5EF4-FFF2-40B4-BE49-F238E27FC236}">
                  <a16:creationId xmlns:a16="http://schemas.microsoft.com/office/drawing/2014/main" id="{E7EEF52E-6D54-48E3-B10A-0914B86326F0}"/>
                </a:ext>
              </a:extLst>
            </p:cNvPr>
            <p:cNvSpPr txBox="1"/>
            <p:nvPr/>
          </p:nvSpPr>
          <p:spPr>
            <a:xfrm>
              <a:off x="7052568" y="6416705"/>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20C667B-C23B-429A-8F34-E4FDCD8712B8}"/>
                </a:ext>
              </a:extLst>
            </p:cNvPr>
            <p:cNvSpPr/>
            <p:nvPr/>
          </p:nvSpPr>
          <p:spPr>
            <a:xfrm>
              <a:off x="6840638" y="7008877"/>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6" name="Group 25">
            <a:extLst>
              <a:ext uri="{FF2B5EF4-FFF2-40B4-BE49-F238E27FC236}">
                <a16:creationId xmlns:a16="http://schemas.microsoft.com/office/drawing/2014/main" id="{37001256-05A1-4F5B-B97B-E6F72D7E0FB7}"/>
              </a:ext>
            </a:extLst>
          </p:cNvPr>
          <p:cNvGrpSpPr/>
          <p:nvPr/>
        </p:nvGrpSpPr>
        <p:grpSpPr>
          <a:xfrm>
            <a:off x="12040427" y="6416705"/>
            <a:ext cx="4606724" cy="1950236"/>
            <a:chOff x="12040427" y="6416705"/>
            <a:chExt cx="4606724" cy="1950236"/>
          </a:xfrm>
        </p:grpSpPr>
        <p:sp>
          <p:nvSpPr>
            <p:cNvPr id="19" name="TextBox 18">
              <a:extLst>
                <a:ext uri="{FF2B5EF4-FFF2-40B4-BE49-F238E27FC236}">
                  <a16:creationId xmlns:a16="http://schemas.microsoft.com/office/drawing/2014/main" id="{1DD75C82-5860-4262-B89C-1C912D002DFC}"/>
                </a:ext>
              </a:extLst>
            </p:cNvPr>
            <p:cNvSpPr txBox="1"/>
            <p:nvPr/>
          </p:nvSpPr>
          <p:spPr>
            <a:xfrm>
              <a:off x="12252357" y="6416705"/>
              <a:ext cx="418286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B7221E-0B49-42EC-91D9-6D1D06C905D2}"/>
                </a:ext>
              </a:extLst>
            </p:cNvPr>
            <p:cNvSpPr/>
            <p:nvPr/>
          </p:nvSpPr>
          <p:spPr>
            <a:xfrm>
              <a:off x="12040427" y="7008877"/>
              <a:ext cx="4606724" cy="135806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21290948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2" presetClass="entr" presetSubtype="4" decel="10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1000" fill="hold"/>
                                        <p:tgtEl>
                                          <p:spTgt spid="21"/>
                                        </p:tgtEl>
                                        <p:attrNameLst>
                                          <p:attrName>ppt_x</p:attrName>
                                        </p:attrNameLst>
                                      </p:cBhvr>
                                      <p:tavLst>
                                        <p:tav tm="0">
                                          <p:val>
                                            <p:strVal val="#ppt_x"/>
                                          </p:val>
                                        </p:tav>
                                        <p:tav tm="100000">
                                          <p:val>
                                            <p:strVal val="#ppt_x"/>
                                          </p:val>
                                        </p:tav>
                                      </p:tavLst>
                                    </p:anim>
                                    <p:anim calcmode="lin" valueType="num">
                                      <p:cBhvr additive="base">
                                        <p:cTn id="13" dur="1000" fill="hold"/>
                                        <p:tgtEl>
                                          <p:spTgt spid="21"/>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1000" fill="hold"/>
                                        <p:tgtEl>
                                          <p:spTgt spid="22"/>
                                        </p:tgtEl>
                                        <p:attrNameLst>
                                          <p:attrName>ppt_x</p:attrName>
                                        </p:attrNameLst>
                                      </p:cBhvr>
                                      <p:tavLst>
                                        <p:tav tm="0">
                                          <p:val>
                                            <p:strVal val="#ppt_x"/>
                                          </p:val>
                                        </p:tav>
                                        <p:tav tm="100000">
                                          <p:val>
                                            <p:strVal val="#ppt_x"/>
                                          </p:val>
                                        </p:tav>
                                      </p:tavLst>
                                    </p:anim>
                                    <p:anim calcmode="lin" valueType="num">
                                      <p:cBhvr additive="base">
                                        <p:cTn id="17" dur="1000" fill="hold"/>
                                        <p:tgtEl>
                                          <p:spTgt spid="22"/>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23"/>
                                        </p:tgtEl>
                                        <p:attrNameLst>
                                          <p:attrName>style.visibility</p:attrName>
                                        </p:attrNameLst>
                                      </p:cBhvr>
                                      <p:to>
                                        <p:strVal val="visible"/>
                                      </p:to>
                                    </p:set>
                                    <p:anim calcmode="lin" valueType="num">
                                      <p:cBhvr additive="base">
                                        <p:cTn id="20" dur="1000" fill="hold"/>
                                        <p:tgtEl>
                                          <p:spTgt spid="23"/>
                                        </p:tgtEl>
                                        <p:attrNameLst>
                                          <p:attrName>ppt_x</p:attrName>
                                        </p:attrNameLst>
                                      </p:cBhvr>
                                      <p:tavLst>
                                        <p:tav tm="0">
                                          <p:val>
                                            <p:strVal val="#ppt_x"/>
                                          </p:val>
                                        </p:tav>
                                        <p:tav tm="100000">
                                          <p:val>
                                            <p:strVal val="#ppt_x"/>
                                          </p:val>
                                        </p:tav>
                                      </p:tavLst>
                                    </p:anim>
                                    <p:anim calcmode="lin" valueType="num">
                                      <p:cBhvr additive="base">
                                        <p:cTn id="21" dur="1000" fill="hold"/>
                                        <p:tgtEl>
                                          <p:spTgt spid="23"/>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1000" fill="hold"/>
                                        <p:tgtEl>
                                          <p:spTgt spid="24"/>
                                        </p:tgtEl>
                                        <p:attrNameLst>
                                          <p:attrName>ppt_x</p:attrName>
                                        </p:attrNameLst>
                                      </p:cBhvr>
                                      <p:tavLst>
                                        <p:tav tm="0">
                                          <p:val>
                                            <p:strVal val="#ppt_x"/>
                                          </p:val>
                                        </p:tav>
                                        <p:tav tm="100000">
                                          <p:val>
                                            <p:strVal val="#ppt_x"/>
                                          </p:val>
                                        </p:tav>
                                      </p:tavLst>
                                    </p:anim>
                                    <p:anim calcmode="lin" valueType="num">
                                      <p:cBhvr additive="base">
                                        <p:cTn id="25" dur="1000" fill="hold"/>
                                        <p:tgtEl>
                                          <p:spTgt spid="24"/>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ppt_x"/>
                                          </p:val>
                                        </p:tav>
                                        <p:tav tm="100000">
                                          <p:val>
                                            <p:strVal val="#ppt_x"/>
                                          </p:val>
                                        </p:tav>
                                      </p:tavLst>
                                    </p:anim>
                                    <p:anim calcmode="lin" valueType="num">
                                      <p:cBhvr additive="base">
                                        <p:cTn id="29" dur="1000" fill="hold"/>
                                        <p:tgtEl>
                                          <p:spTgt spid="2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1000" fill="hold"/>
                                        <p:tgtEl>
                                          <p:spTgt spid="26"/>
                                        </p:tgtEl>
                                        <p:attrNameLst>
                                          <p:attrName>ppt_x</p:attrName>
                                        </p:attrNameLst>
                                      </p:cBhvr>
                                      <p:tavLst>
                                        <p:tav tm="0">
                                          <p:val>
                                            <p:strVal val="#ppt_x"/>
                                          </p:val>
                                        </p:tav>
                                        <p:tav tm="100000">
                                          <p:val>
                                            <p:strVal val="#ppt_x"/>
                                          </p:val>
                                        </p:tav>
                                      </p:tavLst>
                                    </p:anim>
                                    <p:anim calcmode="lin" valueType="num">
                                      <p:cBhvr additive="base">
                                        <p:cTn id="33" dur="10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60F743E-3175-4E78-9DAA-973274E4D3C1}"/>
              </a:ext>
            </a:extLst>
          </p:cNvPr>
          <p:cNvGrpSpPr/>
          <p:nvPr/>
        </p:nvGrpSpPr>
        <p:grpSpPr>
          <a:xfrm>
            <a:off x="6579908" y="3379352"/>
            <a:ext cx="5128183" cy="5186546"/>
            <a:chOff x="6579908" y="3102856"/>
            <a:chExt cx="5128183" cy="5186546"/>
          </a:xfrm>
        </p:grpSpPr>
        <p:sp>
          <p:nvSpPr>
            <p:cNvPr id="3" name="Freeform 8">
              <a:extLst>
                <a:ext uri="{FF2B5EF4-FFF2-40B4-BE49-F238E27FC236}">
                  <a16:creationId xmlns:a16="http://schemas.microsoft.com/office/drawing/2014/main" id="{D33614FD-28C1-4E3B-BF1B-497DCD5D2E1C}"/>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9EBEDE35-3DA0-4C98-BB72-142A90E2209C}"/>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1F151CA8-E12C-4327-BE84-AA799009EAA2}"/>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1C4EBDF6-70D3-4DFD-A5D3-2C1C116DB3DC}"/>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Rectangle 6">
            <a:extLst>
              <a:ext uri="{FF2B5EF4-FFF2-40B4-BE49-F238E27FC236}">
                <a16:creationId xmlns:a16="http://schemas.microsoft.com/office/drawing/2014/main" id="{BA3CB9BC-7301-403F-8707-315EE2CEC44D}"/>
              </a:ext>
            </a:extLst>
          </p:cNvPr>
          <p:cNvSpPr/>
          <p:nvPr/>
        </p:nvSpPr>
        <p:spPr>
          <a:xfrm>
            <a:off x="12135942" y="3442441"/>
            <a:ext cx="4701722" cy="1754326"/>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600" dirty="0">
              <a:solidFill>
                <a:schemeClr val="bg1">
                  <a:lumMod val="50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5EFCD92D-8889-41DF-8078-52D22625B735}"/>
              </a:ext>
            </a:extLst>
          </p:cNvPr>
          <p:cNvSpPr/>
          <p:nvPr/>
        </p:nvSpPr>
        <p:spPr>
          <a:xfrm>
            <a:off x="12135942" y="6731878"/>
            <a:ext cx="4701722" cy="1754326"/>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600" dirty="0">
              <a:solidFill>
                <a:schemeClr val="bg1">
                  <a:lumMod val="50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B7518DDF-2F5A-471A-9E68-EC0845A032A4}"/>
              </a:ext>
            </a:extLst>
          </p:cNvPr>
          <p:cNvSpPr/>
          <p:nvPr/>
        </p:nvSpPr>
        <p:spPr>
          <a:xfrm>
            <a:off x="1450336" y="3442441"/>
            <a:ext cx="4701724" cy="1754326"/>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600" dirty="0">
              <a:solidFill>
                <a:schemeClr val="bg1">
                  <a:lumMod val="50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4089DB7B-22D4-4884-9973-4A5A1F620A3A}"/>
              </a:ext>
            </a:extLst>
          </p:cNvPr>
          <p:cNvSpPr/>
          <p:nvPr/>
        </p:nvSpPr>
        <p:spPr>
          <a:xfrm>
            <a:off x="1450336" y="6731878"/>
            <a:ext cx="4701724" cy="1754326"/>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600" dirty="0">
              <a:solidFill>
                <a:schemeClr val="bg1">
                  <a:lumMod val="50000"/>
                </a:schemeClr>
              </a:solidFill>
              <a:ea typeface="Lato Light" panose="020F0502020204030203" pitchFamily="34" charset="0"/>
              <a:cs typeface="Lato Light" panose="020F0502020204030203" pitchFamily="34" charset="0"/>
            </a:endParaRPr>
          </a:p>
        </p:txBody>
      </p:sp>
      <p:sp>
        <p:nvSpPr>
          <p:cNvPr id="11" name="Freeform: Shape 10">
            <a:extLst>
              <a:ext uri="{FF2B5EF4-FFF2-40B4-BE49-F238E27FC236}">
                <a16:creationId xmlns:a16="http://schemas.microsoft.com/office/drawing/2014/main" id="{BB021C2D-33FE-4FC5-B793-1D967F24AE1E}"/>
              </a:ext>
            </a:extLst>
          </p:cNvPr>
          <p:cNvSpPr/>
          <p:nvPr/>
        </p:nvSpPr>
        <p:spPr>
          <a:xfrm>
            <a:off x="10552182" y="3833111"/>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2" name="Graphic 2">
            <a:extLst>
              <a:ext uri="{FF2B5EF4-FFF2-40B4-BE49-F238E27FC236}">
                <a16:creationId xmlns:a16="http://schemas.microsoft.com/office/drawing/2014/main" id="{D4F5C299-033B-4003-8243-C17F5547BA2B}"/>
              </a:ext>
            </a:extLst>
          </p:cNvPr>
          <p:cNvGrpSpPr/>
          <p:nvPr/>
        </p:nvGrpSpPr>
        <p:grpSpPr>
          <a:xfrm>
            <a:off x="10552312" y="7322686"/>
            <a:ext cx="755637" cy="755592"/>
            <a:chOff x="10511468" y="4696809"/>
            <a:chExt cx="987233" cy="987178"/>
          </a:xfrm>
          <a:solidFill>
            <a:schemeClr val="bg1"/>
          </a:solidFill>
        </p:grpSpPr>
        <p:sp>
          <p:nvSpPr>
            <p:cNvPr id="13" name="Freeform: Shape 12">
              <a:extLst>
                <a:ext uri="{FF2B5EF4-FFF2-40B4-BE49-F238E27FC236}">
                  <a16:creationId xmlns:a16="http://schemas.microsoft.com/office/drawing/2014/main" id="{05B9406F-8855-40B0-A47E-5E3A99A30097}"/>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B7F20886-D9DC-403D-9AF7-1CA6CC5D67CB}"/>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62CA26B-57F4-4216-9211-09D2E4D8B19F}"/>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B4233437-5A45-4DAB-9B45-7CCD07D78F10}"/>
              </a:ext>
            </a:extLst>
          </p:cNvPr>
          <p:cNvGrpSpPr/>
          <p:nvPr/>
        </p:nvGrpSpPr>
        <p:grpSpPr>
          <a:xfrm>
            <a:off x="6980002" y="3810320"/>
            <a:ext cx="691434" cy="691474"/>
            <a:chOff x="8666134" y="1003301"/>
            <a:chExt cx="987242" cy="987310"/>
          </a:xfrm>
          <a:solidFill>
            <a:schemeClr val="bg1"/>
          </a:solidFill>
        </p:grpSpPr>
        <p:sp>
          <p:nvSpPr>
            <p:cNvPr id="17" name="Freeform: Shape 16">
              <a:extLst>
                <a:ext uri="{FF2B5EF4-FFF2-40B4-BE49-F238E27FC236}">
                  <a16:creationId xmlns:a16="http://schemas.microsoft.com/office/drawing/2014/main" id="{A543C4ED-6BE7-4038-82B3-CD1C862A8BF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DE6D12FB-CD9A-437E-B78C-3843ECDE12B5}"/>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71549F00-823E-4A34-BF9D-64C7E10673E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370E1BA-D7C7-4C7B-B319-C90418370246}"/>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03862846-9512-4A83-8B6F-BFAF1D07C4E3}"/>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ECC136F7-97E8-4510-8937-81A271F01CCA}"/>
              </a:ext>
            </a:extLst>
          </p:cNvPr>
          <p:cNvGrpSpPr/>
          <p:nvPr/>
        </p:nvGrpSpPr>
        <p:grpSpPr>
          <a:xfrm>
            <a:off x="6947874" y="7339427"/>
            <a:ext cx="755689" cy="722110"/>
            <a:chOff x="4954348" y="6541886"/>
            <a:chExt cx="987302" cy="943434"/>
          </a:xfrm>
          <a:solidFill>
            <a:schemeClr val="bg1"/>
          </a:solidFill>
        </p:grpSpPr>
        <p:sp>
          <p:nvSpPr>
            <p:cNvPr id="23" name="Freeform: Shape 22">
              <a:extLst>
                <a:ext uri="{FF2B5EF4-FFF2-40B4-BE49-F238E27FC236}">
                  <a16:creationId xmlns:a16="http://schemas.microsoft.com/office/drawing/2014/main" id="{D782A3D7-56CD-4C7B-A7E5-FC7361FE5CBC}"/>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B0AC5C1-5DC7-4158-8193-49D3E9B50AD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84235958-964E-46E2-9BC7-FDA936AA2E5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BFE9A0BA-563A-45B6-BD44-50A3024E03AF}"/>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BBC6D449-FB08-412B-9CDA-80A27C323692}"/>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9" name="Google Shape;204;p13">
            <a:extLst>
              <a:ext uri="{FF2B5EF4-FFF2-40B4-BE49-F238E27FC236}">
                <a16:creationId xmlns:a16="http://schemas.microsoft.com/office/drawing/2014/main" id="{4B0BFA2C-5773-48C1-8137-80BBFD135CA5}"/>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Infographics</a:t>
            </a:r>
            <a:endParaRPr lang="en-US" sz="6600">
              <a:latin typeface="DM Serif Display" pitchFamily="2" charset="0"/>
            </a:endParaRPr>
          </a:p>
        </p:txBody>
      </p:sp>
    </p:spTree>
    <p:extLst>
      <p:ext uri="{BB962C8B-B14F-4D97-AF65-F5344CB8AC3E}">
        <p14:creationId xmlns:p14="http://schemas.microsoft.com/office/powerpoint/2010/main" val="10484328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9"/>
                                        </p:tgtEl>
                                        <p:attrNameLst>
                                          <p:attrName>style.visibility</p:attrName>
                                        </p:attrNameLst>
                                      </p:cBhvr>
                                      <p:to>
                                        <p:strVal val="visible"/>
                                      </p:to>
                                    </p:set>
                                    <p:anim to="" calcmode="lin" valueType="num">
                                      <p:cBhvr>
                                        <p:cTn id="7"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9"/>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1998"/>
                            </p:stCondLst>
                            <p:childTnLst>
                              <p:par>
                                <p:cTn id="17" presetID="0" presetClass="entr" presetSubtype="0" fill="hold" nodeType="afterEffect">
                                  <p:stCondLst>
                                    <p:cond delay="0"/>
                                  </p:stCondLst>
                                  <p:childTnLst>
                                    <p:set>
                                      <p:cBhvr>
                                        <p:cTn id="18" dur="700" fill="hold">
                                          <p:stCondLst>
                                            <p:cond delay="0"/>
                                          </p:stCondLst>
                                        </p:cTn>
                                        <p:tgtEl>
                                          <p:spTgt spid="16"/>
                                        </p:tgtEl>
                                        <p:attrNameLst>
                                          <p:attrName>style.visibility</p:attrName>
                                        </p:attrNameLst>
                                      </p:cBhvr>
                                      <p:to>
                                        <p:strVal val="visible"/>
                                      </p:to>
                                    </p:set>
                                    <p:anim to="" calcmode="lin" valueType="num">
                                      <p:cBhvr>
                                        <p:cTn id="1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00" fill="hold"/>
                                        <p:tgtEl>
                                          <p:spTgt spid="9"/>
                                        </p:tgtEl>
                                        <p:attrNameLst>
                                          <p:attrName>ppt_x</p:attrName>
                                        </p:attrNameLst>
                                      </p:cBhvr>
                                      <p:tavLst>
                                        <p:tav tm="0">
                                          <p:val>
                                            <p:strVal val="0-#ppt_w/2"/>
                                          </p:val>
                                        </p:tav>
                                        <p:tav tm="100000">
                                          <p:val>
                                            <p:strVal val="#ppt_x"/>
                                          </p:val>
                                        </p:tav>
                                      </p:tavLst>
                                    </p:anim>
                                    <p:anim calcmode="lin" valueType="num">
                                      <p:cBhvr additive="base">
                                        <p:cTn id="24" dur="700" fill="hold"/>
                                        <p:tgtEl>
                                          <p:spTgt spid="9"/>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700" fill="hold"/>
                                        <p:tgtEl>
                                          <p:spTgt spid="7"/>
                                        </p:tgtEl>
                                        <p:attrNameLst>
                                          <p:attrName>ppt_x</p:attrName>
                                        </p:attrNameLst>
                                      </p:cBhvr>
                                      <p:tavLst>
                                        <p:tav tm="0">
                                          <p:val>
                                            <p:strVal val="1+#ppt_w/2"/>
                                          </p:val>
                                        </p:tav>
                                        <p:tav tm="100000">
                                          <p:val>
                                            <p:strVal val="#ppt_x"/>
                                          </p:val>
                                        </p:tav>
                                      </p:tavLst>
                                    </p:anim>
                                    <p:anim calcmode="lin" valueType="num">
                                      <p:cBhvr additive="base">
                                        <p:cTn id="33" dur="700" fill="hold"/>
                                        <p:tgtEl>
                                          <p:spTgt spid="7"/>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12"/>
                                        </p:tgtEl>
                                        <p:attrNameLst>
                                          <p:attrName>style.visibility</p:attrName>
                                        </p:attrNameLst>
                                      </p:cBhvr>
                                      <p:to>
                                        <p:strVal val="visible"/>
                                      </p:to>
                                    </p:set>
                                    <p:anim to="" calcmode="lin" valueType="num">
                                      <p:cBhvr>
                                        <p:cTn id="37"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700" fill="hold"/>
                                        <p:tgtEl>
                                          <p:spTgt spid="8"/>
                                        </p:tgtEl>
                                        <p:attrNameLst>
                                          <p:attrName>ppt_x</p:attrName>
                                        </p:attrNameLst>
                                      </p:cBhvr>
                                      <p:tavLst>
                                        <p:tav tm="0">
                                          <p:val>
                                            <p:strVal val="1+#ppt_w/2"/>
                                          </p:val>
                                        </p:tav>
                                        <p:tav tm="100000">
                                          <p:val>
                                            <p:strVal val="#ppt_x"/>
                                          </p:val>
                                        </p:tav>
                                      </p:tavLst>
                                    </p:anim>
                                    <p:anim calcmode="lin" valueType="num">
                                      <p:cBhvr additive="base">
                                        <p:cTn id="42" dur="700" fill="hold"/>
                                        <p:tgtEl>
                                          <p:spTgt spid="8"/>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22"/>
                                        </p:tgtEl>
                                        <p:attrNameLst>
                                          <p:attrName>style.visibility</p:attrName>
                                        </p:attrNameLst>
                                      </p:cBhvr>
                                      <p:to>
                                        <p:strVal val="visible"/>
                                      </p:to>
                                    </p:set>
                                    <p:anim to="" calcmode="lin" valueType="num">
                                      <p:cBhvr>
                                        <p:cTn id="46"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additive="base">
                                        <p:cTn id="50" dur="700" fill="hold"/>
                                        <p:tgtEl>
                                          <p:spTgt spid="10"/>
                                        </p:tgtEl>
                                        <p:attrNameLst>
                                          <p:attrName>ppt_x</p:attrName>
                                        </p:attrNameLst>
                                      </p:cBhvr>
                                      <p:tavLst>
                                        <p:tav tm="0">
                                          <p:val>
                                            <p:strVal val="0-#ppt_w/2"/>
                                          </p:val>
                                        </p:tav>
                                        <p:tav tm="100000">
                                          <p:val>
                                            <p:strVal val="#ppt_x"/>
                                          </p:val>
                                        </p:tav>
                                      </p:tavLst>
                                    </p:anim>
                                    <p:anim calcmode="lin" valueType="num">
                                      <p:cBhvr additive="base">
                                        <p:cTn id="51" dur="7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2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7CFA6F07-E828-47ED-B769-202A8FFBB746}"/>
              </a:ext>
            </a:extLst>
          </p:cNvPr>
          <p:cNvSpPr>
            <a:spLocks noChangeShapeType="1"/>
          </p:cNvSpPr>
          <p:nvPr/>
        </p:nvSpPr>
        <p:spPr bwMode="auto">
          <a:xfrm flipV="1">
            <a:off x="3149682"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E96B82C7-F392-430B-AA2F-317D216457C0}"/>
              </a:ext>
            </a:extLst>
          </p:cNvPr>
          <p:cNvSpPr>
            <a:spLocks noChangeShapeType="1"/>
          </p:cNvSpPr>
          <p:nvPr/>
        </p:nvSpPr>
        <p:spPr bwMode="auto">
          <a:xfrm flipV="1">
            <a:off x="9145348"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2B73ED2C-9733-442F-925D-E4818BD5F803}"/>
              </a:ext>
            </a:extLst>
          </p:cNvPr>
          <p:cNvSpPr>
            <a:spLocks noChangeShapeType="1"/>
          </p:cNvSpPr>
          <p:nvPr/>
        </p:nvSpPr>
        <p:spPr bwMode="auto">
          <a:xfrm flipV="1">
            <a:off x="15135420"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65A6CD6A-B46D-4D6D-AC26-AEECBF534B75}"/>
              </a:ext>
            </a:extLst>
          </p:cNvPr>
          <p:cNvSpPr>
            <a:spLocks noChangeShapeType="1"/>
          </p:cNvSpPr>
          <p:nvPr/>
        </p:nvSpPr>
        <p:spPr bwMode="auto">
          <a:xfrm>
            <a:off x="6149379" y="633655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EDCE7C6A-B11E-4085-B104-EB4FA312FF22}"/>
              </a:ext>
            </a:extLst>
          </p:cNvPr>
          <p:cNvSpPr>
            <a:spLocks noChangeShapeType="1"/>
          </p:cNvSpPr>
          <p:nvPr/>
        </p:nvSpPr>
        <p:spPr bwMode="auto">
          <a:xfrm>
            <a:off x="12141316" y="633655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802303F2-242E-4BDD-8821-201FA2B867D0}"/>
              </a:ext>
            </a:extLst>
          </p:cNvPr>
          <p:cNvSpPr>
            <a:spLocks noChangeArrowheads="1"/>
          </p:cNvSpPr>
          <p:nvPr/>
        </p:nvSpPr>
        <p:spPr bwMode="auto">
          <a:xfrm>
            <a:off x="2274717"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DM Serif Display" pitchFamily="2" charset="0"/>
              </a:rPr>
              <a:t>2018</a:t>
            </a:r>
            <a:endParaRPr kumimoji="0" lang="en-US" altLang="en-US" sz="2400" i="0" u="none" strike="noStrike" cap="none" normalizeH="0" baseline="0">
              <a:ln>
                <a:noFill/>
              </a:ln>
              <a:solidFill>
                <a:schemeClr val="accent1"/>
              </a:solidFill>
              <a:effectLst/>
              <a:latin typeface="DM Serif Display" pitchFamily="2" charset="0"/>
            </a:endParaRPr>
          </a:p>
        </p:txBody>
      </p:sp>
      <p:sp>
        <p:nvSpPr>
          <p:cNvPr id="8" name="Rectangle 17">
            <a:extLst>
              <a:ext uri="{FF2B5EF4-FFF2-40B4-BE49-F238E27FC236}">
                <a16:creationId xmlns:a16="http://schemas.microsoft.com/office/drawing/2014/main" id="{EDED7E42-8705-44CF-908A-2926BF9A1E53}"/>
              </a:ext>
            </a:extLst>
          </p:cNvPr>
          <p:cNvSpPr>
            <a:spLocks noChangeArrowheads="1"/>
          </p:cNvSpPr>
          <p:nvPr/>
        </p:nvSpPr>
        <p:spPr bwMode="auto">
          <a:xfrm>
            <a:off x="5211027" y="462847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DM Serif Display" pitchFamily="2" charset="0"/>
              </a:rPr>
              <a:t>2019</a:t>
            </a:r>
            <a:endParaRPr kumimoji="0" lang="en-US" altLang="en-US" sz="2400" i="0" u="none" strike="noStrike" cap="none" normalizeH="0" baseline="0">
              <a:ln>
                <a:noFill/>
              </a:ln>
              <a:solidFill>
                <a:schemeClr val="accent2"/>
              </a:solidFill>
              <a:effectLst/>
              <a:latin typeface="DM Serif Display" pitchFamily="2" charset="0"/>
            </a:endParaRPr>
          </a:p>
        </p:txBody>
      </p:sp>
      <p:sp>
        <p:nvSpPr>
          <p:cNvPr id="9" name="Rectangle 24">
            <a:extLst>
              <a:ext uri="{FF2B5EF4-FFF2-40B4-BE49-F238E27FC236}">
                <a16:creationId xmlns:a16="http://schemas.microsoft.com/office/drawing/2014/main" id="{1C6BD85A-29CE-4794-B63F-8CE8262EE13A}"/>
              </a:ext>
            </a:extLst>
          </p:cNvPr>
          <p:cNvSpPr>
            <a:spLocks noChangeArrowheads="1"/>
          </p:cNvSpPr>
          <p:nvPr/>
        </p:nvSpPr>
        <p:spPr bwMode="auto">
          <a:xfrm>
            <a:off x="8240554"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DM Serif Display" pitchFamily="2" charset="0"/>
              </a:rPr>
              <a:t>2020</a:t>
            </a:r>
            <a:endParaRPr kumimoji="0" lang="en-US" altLang="en-US" sz="2400" i="0" u="none" strike="noStrike" cap="none" normalizeH="0" baseline="0">
              <a:ln>
                <a:noFill/>
              </a:ln>
              <a:solidFill>
                <a:schemeClr val="accent3"/>
              </a:solidFill>
              <a:effectLst/>
              <a:latin typeface="DM Serif Display" pitchFamily="2" charset="0"/>
            </a:endParaRPr>
          </a:p>
        </p:txBody>
      </p:sp>
      <p:sp>
        <p:nvSpPr>
          <p:cNvPr id="10" name="Rectangle 31">
            <a:extLst>
              <a:ext uri="{FF2B5EF4-FFF2-40B4-BE49-F238E27FC236}">
                <a16:creationId xmlns:a16="http://schemas.microsoft.com/office/drawing/2014/main" id="{15EBE19E-2A15-494E-A84D-E5DFAB7F48C6}"/>
              </a:ext>
            </a:extLst>
          </p:cNvPr>
          <p:cNvSpPr>
            <a:spLocks noChangeArrowheads="1"/>
          </p:cNvSpPr>
          <p:nvPr/>
        </p:nvSpPr>
        <p:spPr bwMode="auto">
          <a:xfrm>
            <a:off x="11277085" y="462847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DM Serif Display" pitchFamily="2" charset="0"/>
              </a:rPr>
              <a:t>2021</a:t>
            </a:r>
            <a:endParaRPr kumimoji="0" lang="en-US" altLang="en-US" sz="2400" i="0" u="none" strike="noStrike" cap="none" normalizeH="0" baseline="0">
              <a:ln>
                <a:noFill/>
              </a:ln>
              <a:solidFill>
                <a:schemeClr val="accent4"/>
              </a:solidFill>
              <a:effectLst/>
              <a:latin typeface="DM Serif Display" pitchFamily="2" charset="0"/>
            </a:endParaRPr>
          </a:p>
        </p:txBody>
      </p:sp>
      <p:sp>
        <p:nvSpPr>
          <p:cNvPr id="11" name="Rectangle 38">
            <a:extLst>
              <a:ext uri="{FF2B5EF4-FFF2-40B4-BE49-F238E27FC236}">
                <a16:creationId xmlns:a16="http://schemas.microsoft.com/office/drawing/2014/main" id="{1F911E36-DF2C-487D-9643-8C5F9148E59A}"/>
              </a:ext>
            </a:extLst>
          </p:cNvPr>
          <p:cNvSpPr>
            <a:spLocks noChangeArrowheads="1"/>
          </p:cNvSpPr>
          <p:nvPr/>
        </p:nvSpPr>
        <p:spPr bwMode="auto">
          <a:xfrm>
            <a:off x="14266049"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DM Serif Display" pitchFamily="2" charset="0"/>
              </a:rPr>
              <a:t>2022</a:t>
            </a:r>
            <a:endParaRPr kumimoji="0" lang="en-US" altLang="en-US" sz="2400" i="0" u="none" strike="noStrike" cap="none" normalizeH="0" baseline="0">
              <a:ln>
                <a:noFill/>
              </a:ln>
              <a:solidFill>
                <a:schemeClr val="accent5"/>
              </a:solidFill>
              <a:effectLst/>
              <a:latin typeface="DM Serif Display" pitchFamily="2" charset="0"/>
            </a:endParaRPr>
          </a:p>
        </p:txBody>
      </p:sp>
      <p:sp>
        <p:nvSpPr>
          <p:cNvPr id="12" name="Freeform 5">
            <a:extLst>
              <a:ext uri="{FF2B5EF4-FFF2-40B4-BE49-F238E27FC236}">
                <a16:creationId xmlns:a16="http://schemas.microsoft.com/office/drawing/2014/main" id="{5B98475B-5E65-4C8F-8154-BF244BD61685}"/>
              </a:ext>
            </a:extLst>
          </p:cNvPr>
          <p:cNvSpPr>
            <a:spLocks/>
          </p:cNvSpPr>
          <p:nvPr/>
        </p:nvSpPr>
        <p:spPr bwMode="auto">
          <a:xfrm>
            <a:off x="1676169" y="543608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0E6D71B9-2B2D-4FF9-A702-4623725959C1}"/>
              </a:ext>
            </a:extLst>
          </p:cNvPr>
          <p:cNvSpPr>
            <a:spLocks noChangeArrowheads="1"/>
          </p:cNvSpPr>
          <p:nvPr/>
        </p:nvSpPr>
        <p:spPr bwMode="auto">
          <a:xfrm>
            <a:off x="4666545" y="543608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26E06F8D-EBE6-4670-9046-52C08CD00E35}"/>
              </a:ext>
            </a:extLst>
          </p:cNvPr>
          <p:cNvSpPr>
            <a:spLocks noChangeArrowheads="1"/>
          </p:cNvSpPr>
          <p:nvPr/>
        </p:nvSpPr>
        <p:spPr bwMode="auto">
          <a:xfrm>
            <a:off x="7656920" y="543608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4FCE2FA4-7C01-4A32-8F4A-01420EE67DA6}"/>
              </a:ext>
            </a:extLst>
          </p:cNvPr>
          <p:cNvSpPr>
            <a:spLocks noChangeArrowheads="1"/>
          </p:cNvSpPr>
          <p:nvPr/>
        </p:nvSpPr>
        <p:spPr bwMode="auto">
          <a:xfrm>
            <a:off x="10647296" y="543608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050AB941-8444-432D-B924-CF2DB5DD72B2}"/>
              </a:ext>
            </a:extLst>
          </p:cNvPr>
          <p:cNvSpPr>
            <a:spLocks/>
          </p:cNvSpPr>
          <p:nvPr/>
        </p:nvSpPr>
        <p:spPr bwMode="auto">
          <a:xfrm>
            <a:off x="13637671" y="543608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768ED196-0EBA-4D88-99CC-333159647D93}"/>
              </a:ext>
            </a:extLst>
          </p:cNvPr>
          <p:cNvGrpSpPr/>
          <p:nvPr/>
        </p:nvGrpSpPr>
        <p:grpSpPr>
          <a:xfrm>
            <a:off x="2461747" y="5186262"/>
            <a:ext cx="1375871" cy="1383328"/>
            <a:chOff x="2496472" y="5262462"/>
            <a:chExt cx="1375871" cy="1383328"/>
          </a:xfrm>
        </p:grpSpPr>
        <p:sp>
          <p:nvSpPr>
            <p:cNvPr id="18" name="Oval 11">
              <a:extLst>
                <a:ext uri="{FF2B5EF4-FFF2-40B4-BE49-F238E27FC236}">
                  <a16:creationId xmlns:a16="http://schemas.microsoft.com/office/drawing/2014/main" id="{74830340-35A2-4816-95C2-432A7145E7E0}"/>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F68537E1-7753-438C-A868-E383C1A38C75}"/>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CC9081FC-B384-4217-8255-646F2A01D715}"/>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C1335756-71E4-4D1E-8012-916227DA440F}"/>
              </a:ext>
            </a:extLst>
          </p:cNvPr>
          <p:cNvGrpSpPr/>
          <p:nvPr/>
        </p:nvGrpSpPr>
        <p:grpSpPr>
          <a:xfrm>
            <a:off x="5461444" y="5186262"/>
            <a:ext cx="1375871" cy="1383328"/>
            <a:chOff x="5423460" y="5262462"/>
            <a:chExt cx="1375871" cy="1383328"/>
          </a:xfrm>
        </p:grpSpPr>
        <p:sp>
          <p:nvSpPr>
            <p:cNvPr id="22" name="Oval 18">
              <a:extLst>
                <a:ext uri="{FF2B5EF4-FFF2-40B4-BE49-F238E27FC236}">
                  <a16:creationId xmlns:a16="http://schemas.microsoft.com/office/drawing/2014/main" id="{FE0FD2D1-A761-4C48-BB8D-B935A48E9232}"/>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90C88538-3767-43AB-80E1-B7665168FED0}"/>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22FFCE8C-DA86-4017-B650-FB2E0D90C1FB}"/>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F33F8A86-2972-447F-AF7B-D3B230467A9E}"/>
              </a:ext>
            </a:extLst>
          </p:cNvPr>
          <p:cNvGrpSpPr/>
          <p:nvPr/>
        </p:nvGrpSpPr>
        <p:grpSpPr>
          <a:xfrm>
            <a:off x="8461141" y="5186262"/>
            <a:ext cx="1368414" cy="1383328"/>
            <a:chOff x="8458580" y="5262462"/>
            <a:chExt cx="1368414" cy="1383328"/>
          </a:xfrm>
        </p:grpSpPr>
        <p:sp>
          <p:nvSpPr>
            <p:cNvPr id="26" name="Oval 25">
              <a:extLst>
                <a:ext uri="{FF2B5EF4-FFF2-40B4-BE49-F238E27FC236}">
                  <a16:creationId xmlns:a16="http://schemas.microsoft.com/office/drawing/2014/main" id="{13582D76-A40C-47DF-ACE7-5BDDA10A361E}"/>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EC31FC42-8E35-47AA-9126-FFC4ACBC8B80}"/>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A2D81112-2EDD-46B2-B9D9-1E2BC6D8E9B6}"/>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94002B50-3F36-4D6D-A9EB-A0E5C9359D75}"/>
              </a:ext>
            </a:extLst>
          </p:cNvPr>
          <p:cNvGrpSpPr/>
          <p:nvPr/>
        </p:nvGrpSpPr>
        <p:grpSpPr>
          <a:xfrm>
            <a:off x="11453381" y="5186262"/>
            <a:ext cx="1375871" cy="1383328"/>
            <a:chOff x="11486242" y="5262462"/>
            <a:chExt cx="1375871" cy="1383328"/>
          </a:xfrm>
        </p:grpSpPr>
        <p:sp>
          <p:nvSpPr>
            <p:cNvPr id="30" name="Oval 32">
              <a:extLst>
                <a:ext uri="{FF2B5EF4-FFF2-40B4-BE49-F238E27FC236}">
                  <a16:creationId xmlns:a16="http://schemas.microsoft.com/office/drawing/2014/main" id="{B47B2771-69E0-43D2-BE90-86DD24496174}"/>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DD745772-E096-4DD8-B917-F2D0D96987A2}"/>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40A5BF71-AD57-4BAE-9B0F-E499699839D8}"/>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F28A9C12-6B40-40B5-ACCB-8FD97D5F1C75}"/>
              </a:ext>
            </a:extLst>
          </p:cNvPr>
          <p:cNvGrpSpPr/>
          <p:nvPr/>
        </p:nvGrpSpPr>
        <p:grpSpPr>
          <a:xfrm>
            <a:off x="14453078" y="5186262"/>
            <a:ext cx="1364685" cy="1383328"/>
            <a:chOff x="14487803" y="5262462"/>
            <a:chExt cx="1364685" cy="1383328"/>
          </a:xfrm>
        </p:grpSpPr>
        <p:sp>
          <p:nvSpPr>
            <p:cNvPr id="34" name="Oval 39">
              <a:extLst>
                <a:ext uri="{FF2B5EF4-FFF2-40B4-BE49-F238E27FC236}">
                  <a16:creationId xmlns:a16="http://schemas.microsoft.com/office/drawing/2014/main" id="{6CFE2EBE-E77F-479C-A408-F4D06306ECB9}"/>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F19FC0B0-60BA-4719-B645-A9560403AAE6}"/>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996156FF-972B-4B55-87AE-30F849213B18}"/>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159FE958-BD6D-4AE5-B915-A0B671C71B5D}"/>
              </a:ext>
            </a:extLst>
          </p:cNvPr>
          <p:cNvSpPr/>
          <p:nvPr/>
        </p:nvSpPr>
        <p:spPr>
          <a:xfrm>
            <a:off x="7264400" y="3106696"/>
            <a:ext cx="3759200"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242FD450-CD73-4040-89B1-F662C911AC0D}"/>
              </a:ext>
            </a:extLst>
          </p:cNvPr>
          <p:cNvSpPr/>
          <p:nvPr/>
        </p:nvSpPr>
        <p:spPr>
          <a:xfrm>
            <a:off x="4268431" y="7500325"/>
            <a:ext cx="3759200"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D9A490CB-23F6-43B1-A637-23CD505CFD59}"/>
              </a:ext>
            </a:extLst>
          </p:cNvPr>
          <p:cNvSpPr/>
          <p:nvPr/>
        </p:nvSpPr>
        <p:spPr>
          <a:xfrm>
            <a:off x="10260369" y="7500325"/>
            <a:ext cx="3759200"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2A3E148C-CA68-477A-8060-203E363B42F5}"/>
              </a:ext>
            </a:extLst>
          </p:cNvPr>
          <p:cNvSpPr/>
          <p:nvPr/>
        </p:nvSpPr>
        <p:spPr>
          <a:xfrm>
            <a:off x="1272463" y="3106696"/>
            <a:ext cx="3759200"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A9799BD7-26DC-42BE-86A9-84C624B1BE31}"/>
              </a:ext>
            </a:extLst>
          </p:cNvPr>
          <p:cNvSpPr/>
          <p:nvPr/>
        </p:nvSpPr>
        <p:spPr>
          <a:xfrm>
            <a:off x="13256337" y="3106696"/>
            <a:ext cx="3759200"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AD1859AD-4BAD-4F09-92D8-16D597BFED8B}"/>
              </a:ext>
            </a:extLst>
          </p:cNvPr>
          <p:cNvGrpSpPr/>
          <p:nvPr/>
        </p:nvGrpSpPr>
        <p:grpSpPr>
          <a:xfrm>
            <a:off x="2908003" y="564012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53ECB52D-401C-41A1-BEB1-E07F1E91AABC}"/>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D8AE0C6C-4797-49A6-8E22-4AC48A7411F4}"/>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564D9583-2EE0-4B20-9EA9-DD7FF955DE68}"/>
              </a:ext>
            </a:extLst>
          </p:cNvPr>
          <p:cNvSpPr/>
          <p:nvPr/>
        </p:nvSpPr>
        <p:spPr>
          <a:xfrm>
            <a:off x="5902942" y="563148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D30A026D-8D8A-4B9C-B2F1-A6146A1A886F}"/>
              </a:ext>
            </a:extLst>
          </p:cNvPr>
          <p:cNvGrpSpPr/>
          <p:nvPr/>
        </p:nvGrpSpPr>
        <p:grpSpPr>
          <a:xfrm>
            <a:off x="8898873" y="563143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22D2321D-23B0-4D41-818D-761DDC09065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0DACE94A-EE9C-4FAC-8FD5-1C1DC272D167}"/>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8F2241A5-FCED-4419-BC80-B27DB523A964}"/>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E631FDC-4BAF-472A-B3BD-4E277E7A37C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04AB2C13-7A68-45AA-91E6-69BED3903FB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74E25DB6-1C9D-437B-AB38-ED6FEB4AEB64}"/>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8F6B407D-3B0E-4C73-900C-702F2C5676E4}"/>
              </a:ext>
            </a:extLst>
          </p:cNvPr>
          <p:cNvGrpSpPr/>
          <p:nvPr/>
        </p:nvGrpSpPr>
        <p:grpSpPr>
          <a:xfrm>
            <a:off x="11894822" y="563146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F5BEB81E-85D5-49EF-8F7B-782489DEA1E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72889DE7-54D9-4C90-84E2-35B16BBD620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0DEE6F34-2B63-4751-81BA-3069A4ED187D}"/>
              </a:ext>
            </a:extLst>
          </p:cNvPr>
          <p:cNvGrpSpPr/>
          <p:nvPr/>
        </p:nvGrpSpPr>
        <p:grpSpPr>
          <a:xfrm>
            <a:off x="14888966" y="563147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5959FF80-C280-4ABC-9602-3774A19CD08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F4B09901-F37D-438E-8B8D-F3E3C4F293CD}"/>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D11809D1-AE92-4718-AEE4-128079012465}"/>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341233C4-8302-44C0-BA52-9485AF893F3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56D9C4D4-1389-4E31-88CE-8A90A68356B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63F3AE89-E35F-4473-BE47-D94ADD34FCB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4" name="Google Shape;204;p13">
            <a:extLst>
              <a:ext uri="{FF2B5EF4-FFF2-40B4-BE49-F238E27FC236}">
                <a16:creationId xmlns:a16="http://schemas.microsoft.com/office/drawing/2014/main" id="{42E17402-F916-498D-ABED-7C4BCE53E9C8}"/>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Timeline</a:t>
            </a:r>
            <a:endParaRPr lang="en-US" sz="6600">
              <a:latin typeface="DM Serif Display" pitchFamily="2" charset="0"/>
            </a:endParaRPr>
          </a:p>
        </p:txBody>
      </p:sp>
    </p:spTree>
    <p:extLst>
      <p:ext uri="{BB962C8B-B14F-4D97-AF65-F5344CB8AC3E}">
        <p14:creationId xmlns:p14="http://schemas.microsoft.com/office/powerpoint/2010/main" val="21429340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4"/>
                                        </p:tgtEl>
                                        <p:attrNameLst>
                                          <p:attrName>style.visibility</p:attrName>
                                        </p:attrNameLst>
                                      </p:cBhvr>
                                      <p:to>
                                        <p:strVal val="visible"/>
                                      </p:to>
                                    </p:set>
                                    <p:anim to="" calcmode="lin" valueType="num">
                                      <p:cBhvr>
                                        <p:cTn id="7" dur="750" fill="hold">
                                          <p:stCondLst>
                                            <p:cond delay="0"/>
                                          </p:stCondLst>
                                        </p:cTn>
                                        <p:tgtEl>
                                          <p:spTgt spid="6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4"/>
                                        </p:tgtEl>
                                      </p:cBhvr>
                                    </p:animEffect>
                                  </p:childTnLst>
                                </p:cTn>
                              </p:par>
                            </p:childTnLst>
                          </p:cTn>
                        </p:par>
                        <p:par>
                          <p:cTn id="9" fill="hold">
                            <p:stCondLst>
                              <p:cond delay="908"/>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308"/>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808"/>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308"/>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808"/>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308"/>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77787FA-7C92-4525-B231-8D996DD02341}"/>
              </a:ext>
            </a:extLst>
          </p:cNvPr>
          <p:cNvSpPr/>
          <p:nvPr/>
        </p:nvSpPr>
        <p:spPr>
          <a:xfrm>
            <a:off x="1536600" y="3092579"/>
            <a:ext cx="4232464" cy="1420389"/>
          </a:xfrm>
          <a:prstGeom prst="rect">
            <a:avLst/>
          </a:prstGeom>
        </p:spPr>
        <p:txBody>
          <a:bodyPr wrap="square">
            <a:spAutoFit/>
          </a:bodyPr>
          <a:lstStyle/>
          <a:p>
            <a:pPr algn="ctr">
              <a:lnSpc>
                <a:spcPct val="12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a:t>
            </a:r>
            <a:r>
              <a:rPr lang="es-ES" altLang="zh-CN" sz="1200">
                <a:solidFill>
                  <a:schemeClr val="bg1">
                    <a:lumMod val="50000"/>
                  </a:schemeClr>
                </a:solidFill>
                <a:ea typeface="Lato Light" panose="020F0502020204030203" pitchFamily="34" charset="0"/>
                <a:cs typeface="Lato Light" panose="020F0502020204030203" pitchFamily="34" charset="0"/>
              </a:rPr>
              <a:t>feugiat delic ata </a:t>
            </a:r>
            <a:r>
              <a:rPr lang="es-ES" altLang="zh-CN" sz="1200" dirty="0">
                <a:solidFill>
                  <a:schemeClr val="bg1">
                    <a:lumMod val="50000"/>
                  </a:schemeClr>
                </a:solidFill>
                <a:ea typeface="Lato Light" panose="020F0502020204030203" pitchFamily="34" charset="0"/>
                <a:cs typeface="Lato Light" panose="020F0502020204030203" pitchFamily="34" charset="0"/>
              </a:rPr>
              <a:t>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a:t>
            </a:r>
            <a:r>
              <a:rPr lang="es-ES" altLang="zh-CN" sz="1200">
                <a:solidFill>
                  <a:schemeClr val="bg1">
                    <a:lumMod val="50000"/>
                  </a:schemeClr>
                </a:solidFill>
                <a:ea typeface="Lato Light" panose="020F0502020204030203" pitchFamily="34" charset="0"/>
                <a:cs typeface="Lato Light" panose="020F0502020204030203" pitchFamily="34" charset="0"/>
              </a:rPr>
              <a:t>intelleget. Mea cu case ludus integre, vide viderer eleifend ex mea. </a:t>
            </a:r>
          </a:p>
        </p:txBody>
      </p:sp>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868AD9E-8151-48D4-B6FE-2D7730C5B81D}"/>
              </a:ext>
            </a:extLst>
          </p:cNvPr>
          <p:cNvSpPr/>
          <p:nvPr/>
        </p:nvSpPr>
        <p:spPr>
          <a:xfrm>
            <a:off x="7014656" y="3092579"/>
            <a:ext cx="4232464" cy="1420389"/>
          </a:xfrm>
          <a:prstGeom prst="rect">
            <a:avLst/>
          </a:prstGeom>
        </p:spPr>
        <p:txBody>
          <a:bodyPr wrap="square">
            <a:spAutoFit/>
          </a:bodyPr>
          <a:lstStyle/>
          <a:p>
            <a:pPr algn="ctr">
              <a:lnSpc>
                <a:spcPct val="12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a:t>
            </a:r>
            <a:r>
              <a:rPr lang="es-ES" altLang="zh-CN" sz="1200">
                <a:solidFill>
                  <a:schemeClr val="bg1">
                    <a:lumMod val="50000"/>
                  </a:schemeClr>
                </a:solidFill>
                <a:ea typeface="Lato Light" panose="020F0502020204030203" pitchFamily="34" charset="0"/>
                <a:cs typeface="Lato Light" panose="020F0502020204030203" pitchFamily="34" charset="0"/>
              </a:rPr>
              <a:t>feugiat delic ata </a:t>
            </a:r>
            <a:r>
              <a:rPr lang="es-ES" altLang="zh-CN" sz="1200" dirty="0">
                <a:solidFill>
                  <a:schemeClr val="bg1">
                    <a:lumMod val="50000"/>
                  </a:schemeClr>
                </a:solidFill>
                <a:ea typeface="Lato Light" panose="020F0502020204030203" pitchFamily="34" charset="0"/>
                <a:cs typeface="Lato Light" panose="020F0502020204030203" pitchFamily="34" charset="0"/>
              </a:rPr>
              <a:t>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a:t>
            </a:r>
            <a:r>
              <a:rPr lang="es-ES" altLang="zh-CN" sz="1200">
                <a:solidFill>
                  <a:schemeClr val="bg1">
                    <a:lumMod val="50000"/>
                  </a:schemeClr>
                </a:solidFill>
                <a:ea typeface="Lato Light" panose="020F0502020204030203" pitchFamily="34" charset="0"/>
                <a:cs typeface="Lato Light" panose="020F0502020204030203" pitchFamily="34" charset="0"/>
              </a:rPr>
              <a:t>intelleget. Mea cu case ludus integre, vide viderer eleifend ex mea. </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56E1F56-EA99-4B81-9804-E0178DB90C19}"/>
              </a:ext>
            </a:extLst>
          </p:cNvPr>
          <p:cNvSpPr/>
          <p:nvPr/>
        </p:nvSpPr>
        <p:spPr>
          <a:xfrm>
            <a:off x="12492712" y="3092579"/>
            <a:ext cx="4232464" cy="1420389"/>
          </a:xfrm>
          <a:prstGeom prst="rect">
            <a:avLst/>
          </a:prstGeom>
        </p:spPr>
        <p:txBody>
          <a:bodyPr wrap="square">
            <a:spAutoFit/>
          </a:bodyPr>
          <a:lstStyle/>
          <a:p>
            <a:pPr algn="ctr">
              <a:lnSpc>
                <a:spcPct val="12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a:t>
            </a:r>
            <a:r>
              <a:rPr lang="es-ES" altLang="zh-CN" sz="1200">
                <a:solidFill>
                  <a:schemeClr val="bg1">
                    <a:lumMod val="50000"/>
                  </a:schemeClr>
                </a:solidFill>
                <a:ea typeface="Lato Light" panose="020F0502020204030203" pitchFamily="34" charset="0"/>
                <a:cs typeface="Lato Light" panose="020F0502020204030203" pitchFamily="34" charset="0"/>
              </a:rPr>
              <a:t>feugiat delic ata </a:t>
            </a:r>
            <a:r>
              <a:rPr lang="es-ES" altLang="zh-CN" sz="1200" dirty="0">
                <a:solidFill>
                  <a:schemeClr val="bg1">
                    <a:lumMod val="50000"/>
                  </a:schemeClr>
                </a:solidFill>
                <a:ea typeface="Lato Light" panose="020F0502020204030203" pitchFamily="34" charset="0"/>
                <a:cs typeface="Lato Light" panose="020F0502020204030203" pitchFamily="34" charset="0"/>
              </a:rPr>
              <a:t>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a:t>
            </a:r>
            <a:r>
              <a:rPr lang="es-ES" altLang="zh-CN" sz="1200">
                <a:solidFill>
                  <a:schemeClr val="bg1">
                    <a:lumMod val="50000"/>
                  </a:schemeClr>
                </a:solidFill>
                <a:ea typeface="Lato Light" panose="020F0502020204030203" pitchFamily="34" charset="0"/>
                <a:cs typeface="Lato Light" panose="020F0502020204030203" pitchFamily="34" charset="0"/>
              </a:rPr>
              <a:t>intelleget. Mea cu case ludus integre, vide viderer eleifend ex mea. </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C78EAF1-F645-4C42-9CB0-A8DDA4F92FCA}"/>
              </a:ext>
            </a:extLst>
          </p:cNvPr>
          <p:cNvSpPr/>
          <p:nvPr/>
        </p:nvSpPr>
        <p:spPr>
          <a:xfrm>
            <a:off x="4275628" y="7351842"/>
            <a:ext cx="4232464" cy="1420389"/>
          </a:xfrm>
          <a:prstGeom prst="rect">
            <a:avLst/>
          </a:prstGeom>
        </p:spPr>
        <p:txBody>
          <a:bodyPr wrap="square">
            <a:spAutoFit/>
          </a:bodyPr>
          <a:lstStyle/>
          <a:p>
            <a:pPr algn="ctr">
              <a:lnSpc>
                <a:spcPct val="12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a:t>
            </a:r>
            <a:r>
              <a:rPr lang="es-ES" altLang="zh-CN" sz="1200">
                <a:solidFill>
                  <a:schemeClr val="bg1">
                    <a:lumMod val="50000"/>
                  </a:schemeClr>
                </a:solidFill>
                <a:ea typeface="Lato Light" panose="020F0502020204030203" pitchFamily="34" charset="0"/>
                <a:cs typeface="Lato Light" panose="020F0502020204030203" pitchFamily="34" charset="0"/>
              </a:rPr>
              <a:t>feugiat delic ata </a:t>
            </a:r>
            <a:r>
              <a:rPr lang="es-ES" altLang="zh-CN" sz="1200" dirty="0">
                <a:solidFill>
                  <a:schemeClr val="bg1">
                    <a:lumMod val="50000"/>
                  </a:schemeClr>
                </a:solidFill>
                <a:ea typeface="Lato Light" panose="020F0502020204030203" pitchFamily="34" charset="0"/>
                <a:cs typeface="Lato Light" panose="020F0502020204030203" pitchFamily="34" charset="0"/>
              </a:rPr>
              <a:t>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a:t>
            </a:r>
            <a:r>
              <a:rPr lang="es-ES" altLang="zh-CN" sz="1200">
                <a:solidFill>
                  <a:schemeClr val="bg1">
                    <a:lumMod val="50000"/>
                  </a:schemeClr>
                </a:solidFill>
                <a:ea typeface="Lato Light" panose="020F0502020204030203" pitchFamily="34" charset="0"/>
                <a:cs typeface="Lato Light" panose="020F0502020204030203" pitchFamily="34" charset="0"/>
              </a:rPr>
              <a:t>intelleget. Mea cu case ludus integre, vide viderer eleifend ex mea. </a:t>
            </a:r>
          </a:p>
        </p:txBody>
      </p:sp>
      <p:sp>
        <p:nvSpPr>
          <p:cNvPr id="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3360D8-5190-4A3B-A7F1-CFC69C489B78}"/>
              </a:ext>
            </a:extLst>
          </p:cNvPr>
          <p:cNvSpPr/>
          <p:nvPr/>
        </p:nvSpPr>
        <p:spPr>
          <a:xfrm>
            <a:off x="9753684" y="7351842"/>
            <a:ext cx="4232464" cy="1420389"/>
          </a:xfrm>
          <a:prstGeom prst="rect">
            <a:avLst/>
          </a:prstGeom>
        </p:spPr>
        <p:txBody>
          <a:bodyPr wrap="square">
            <a:spAutoFit/>
          </a:bodyPr>
          <a:lstStyle/>
          <a:p>
            <a:pPr algn="ctr">
              <a:lnSpc>
                <a:spcPct val="12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a:t>
            </a:r>
            <a:r>
              <a:rPr lang="es-ES" altLang="zh-CN" sz="1200">
                <a:solidFill>
                  <a:schemeClr val="bg1">
                    <a:lumMod val="50000"/>
                  </a:schemeClr>
                </a:solidFill>
                <a:ea typeface="Lato Light" panose="020F0502020204030203" pitchFamily="34" charset="0"/>
                <a:cs typeface="Lato Light" panose="020F0502020204030203" pitchFamily="34" charset="0"/>
              </a:rPr>
              <a:t>feugiat delic ata </a:t>
            </a:r>
            <a:r>
              <a:rPr lang="es-ES" altLang="zh-CN" sz="1200" dirty="0">
                <a:solidFill>
                  <a:schemeClr val="bg1">
                    <a:lumMod val="50000"/>
                  </a:schemeClr>
                </a:solidFill>
                <a:ea typeface="Lato Light" panose="020F0502020204030203" pitchFamily="34" charset="0"/>
                <a:cs typeface="Lato Light" panose="020F0502020204030203" pitchFamily="34" charset="0"/>
              </a:rPr>
              <a:t>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a:t>
            </a:r>
            <a:r>
              <a:rPr lang="es-ES" altLang="zh-CN" sz="1200">
                <a:solidFill>
                  <a:schemeClr val="bg1">
                    <a:lumMod val="50000"/>
                  </a:schemeClr>
                </a:solidFill>
                <a:ea typeface="Lato Light" panose="020F0502020204030203" pitchFamily="34" charset="0"/>
                <a:cs typeface="Lato Light" panose="020F0502020204030203" pitchFamily="34" charset="0"/>
              </a:rPr>
              <a:t>intelleget. Mea cu case ludus integre, vide viderer eleifend ex mea. </a:t>
            </a:r>
          </a:p>
        </p:txBody>
      </p:sp>
      <p:sp>
        <p:nvSpPr>
          <p:cNvPr id="7" name="Freeform 5">
            <a:extLst>
              <a:ext uri="{FF2B5EF4-FFF2-40B4-BE49-F238E27FC236}">
                <a16:creationId xmlns:a16="http://schemas.microsoft.com/office/drawing/2014/main" id="{04819E76-F3F7-4B60-8F5C-E9AB405429FD}"/>
              </a:ext>
            </a:extLst>
          </p:cNvPr>
          <p:cNvSpPr>
            <a:spLocks/>
          </p:cNvSpPr>
          <p:nvPr/>
        </p:nvSpPr>
        <p:spPr bwMode="auto">
          <a:xfrm>
            <a:off x="4850289" y="5056707"/>
            <a:ext cx="3055858" cy="1026429"/>
          </a:xfrm>
          <a:custGeom>
            <a:avLst/>
            <a:gdLst>
              <a:gd name="T0" fmla="*/ 770 w 883"/>
              <a:gd name="T1" fmla="*/ 296 h 296"/>
              <a:gd name="T2" fmla="*/ 441 w 883"/>
              <a:gd name="T3" fmla="*/ 160 h 296"/>
              <a:gd name="T4" fmla="*/ 113 w 883"/>
              <a:gd name="T5" fmla="*/ 296 h 296"/>
              <a:gd name="T6" fmla="*/ 0 w 883"/>
              <a:gd name="T7" fmla="*/ 183 h 296"/>
              <a:gd name="T8" fmla="*/ 441 w 883"/>
              <a:gd name="T9" fmla="*/ 0 h 296"/>
              <a:gd name="T10" fmla="*/ 883 w 883"/>
              <a:gd name="T11" fmla="*/ 183 h 296"/>
              <a:gd name="T12" fmla="*/ 770 w 883"/>
              <a:gd name="T13" fmla="*/ 296 h 296"/>
            </a:gdLst>
            <a:ahLst/>
            <a:cxnLst>
              <a:cxn ang="0">
                <a:pos x="T0" y="T1"/>
              </a:cxn>
              <a:cxn ang="0">
                <a:pos x="T2" y="T3"/>
              </a:cxn>
              <a:cxn ang="0">
                <a:pos x="T4" y="T5"/>
              </a:cxn>
              <a:cxn ang="0">
                <a:pos x="T6" y="T7"/>
              </a:cxn>
              <a:cxn ang="0">
                <a:pos x="T8" y="T9"/>
              </a:cxn>
              <a:cxn ang="0">
                <a:pos x="T10" y="T11"/>
              </a:cxn>
              <a:cxn ang="0">
                <a:pos x="T12" y="T13"/>
              </a:cxn>
            </a:cxnLst>
            <a:rect l="0" t="0" r="r" b="b"/>
            <a:pathLst>
              <a:path w="883" h="296">
                <a:moveTo>
                  <a:pt x="770" y="296"/>
                </a:moveTo>
                <a:cubicBezTo>
                  <a:pt x="682" y="208"/>
                  <a:pt x="565" y="160"/>
                  <a:pt x="441" y="160"/>
                </a:cubicBezTo>
                <a:cubicBezTo>
                  <a:pt x="317" y="160"/>
                  <a:pt x="201" y="208"/>
                  <a:pt x="113" y="296"/>
                </a:cubicBezTo>
                <a:cubicBezTo>
                  <a:pt x="0" y="183"/>
                  <a:pt x="0" y="183"/>
                  <a:pt x="0" y="183"/>
                </a:cubicBezTo>
                <a:cubicBezTo>
                  <a:pt x="118" y="65"/>
                  <a:pt x="275" y="0"/>
                  <a:pt x="441" y="0"/>
                </a:cubicBezTo>
                <a:cubicBezTo>
                  <a:pt x="608" y="0"/>
                  <a:pt x="765" y="65"/>
                  <a:pt x="883" y="183"/>
                </a:cubicBezTo>
                <a:lnTo>
                  <a:pt x="770" y="2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a:extLst>
              <a:ext uri="{FF2B5EF4-FFF2-40B4-BE49-F238E27FC236}">
                <a16:creationId xmlns:a16="http://schemas.microsoft.com/office/drawing/2014/main" id="{7D70C820-79DC-4BC8-9773-B7005D1540F1}"/>
              </a:ext>
            </a:extLst>
          </p:cNvPr>
          <p:cNvSpPr>
            <a:spLocks/>
          </p:cNvSpPr>
          <p:nvPr/>
        </p:nvSpPr>
        <p:spPr bwMode="auto">
          <a:xfrm>
            <a:off x="2151129" y="5793560"/>
            <a:ext cx="3011931" cy="975180"/>
          </a:xfrm>
          <a:custGeom>
            <a:avLst/>
            <a:gdLst>
              <a:gd name="T0" fmla="*/ 435 w 870"/>
              <a:gd name="T1" fmla="*/ 281 h 281"/>
              <a:gd name="T2" fmla="*/ 0 w 870"/>
              <a:gd name="T3" fmla="*/ 101 h 281"/>
              <a:gd name="T4" fmla="*/ 100 w 870"/>
              <a:gd name="T5" fmla="*/ 0 h 281"/>
              <a:gd name="T6" fmla="*/ 770 w 870"/>
              <a:gd name="T7" fmla="*/ 0 h 281"/>
              <a:gd name="T8" fmla="*/ 870 w 870"/>
              <a:gd name="T9" fmla="*/ 101 h 281"/>
              <a:gd name="T10" fmla="*/ 435 w 870"/>
              <a:gd name="T11" fmla="*/ 281 h 281"/>
            </a:gdLst>
            <a:ahLst/>
            <a:cxnLst>
              <a:cxn ang="0">
                <a:pos x="T0" y="T1"/>
              </a:cxn>
              <a:cxn ang="0">
                <a:pos x="T2" y="T3"/>
              </a:cxn>
              <a:cxn ang="0">
                <a:pos x="T4" y="T5"/>
              </a:cxn>
              <a:cxn ang="0">
                <a:pos x="T6" y="T7"/>
              </a:cxn>
              <a:cxn ang="0">
                <a:pos x="T8" y="T9"/>
              </a:cxn>
              <a:cxn ang="0">
                <a:pos x="T10" y="T11"/>
              </a:cxn>
            </a:cxnLst>
            <a:rect l="0" t="0" r="r" b="b"/>
            <a:pathLst>
              <a:path w="870" h="281">
                <a:moveTo>
                  <a:pt x="435" y="281"/>
                </a:moveTo>
                <a:cubicBezTo>
                  <a:pt x="271" y="281"/>
                  <a:pt x="116" y="217"/>
                  <a:pt x="0" y="101"/>
                </a:cubicBezTo>
                <a:cubicBezTo>
                  <a:pt x="100" y="0"/>
                  <a:pt x="100" y="0"/>
                  <a:pt x="100" y="0"/>
                </a:cubicBezTo>
                <a:cubicBezTo>
                  <a:pt x="285" y="185"/>
                  <a:pt x="585" y="185"/>
                  <a:pt x="770" y="0"/>
                </a:cubicBezTo>
                <a:cubicBezTo>
                  <a:pt x="870" y="101"/>
                  <a:pt x="870" y="101"/>
                  <a:pt x="870" y="101"/>
                </a:cubicBezTo>
                <a:cubicBezTo>
                  <a:pt x="754" y="217"/>
                  <a:pt x="599" y="281"/>
                  <a:pt x="435" y="28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id="{D019404E-1C78-4E45-BD9D-0443EC47528B}"/>
              </a:ext>
            </a:extLst>
          </p:cNvPr>
          <p:cNvSpPr>
            <a:spLocks/>
          </p:cNvSpPr>
          <p:nvPr/>
        </p:nvSpPr>
        <p:spPr bwMode="auto">
          <a:xfrm>
            <a:off x="7593377" y="5767934"/>
            <a:ext cx="3055858" cy="1026429"/>
          </a:xfrm>
          <a:custGeom>
            <a:avLst/>
            <a:gdLst>
              <a:gd name="T0" fmla="*/ 441 w 883"/>
              <a:gd name="T1" fmla="*/ 296 h 296"/>
              <a:gd name="T2" fmla="*/ 0 w 883"/>
              <a:gd name="T3" fmla="*/ 113 h 296"/>
              <a:gd name="T4" fmla="*/ 113 w 883"/>
              <a:gd name="T5" fmla="*/ 0 h 296"/>
              <a:gd name="T6" fmla="*/ 769 w 883"/>
              <a:gd name="T7" fmla="*/ 0 h 296"/>
              <a:gd name="T8" fmla="*/ 883 w 883"/>
              <a:gd name="T9" fmla="*/ 113 h 296"/>
              <a:gd name="T10" fmla="*/ 441 w 883"/>
              <a:gd name="T11" fmla="*/ 296 h 296"/>
            </a:gdLst>
            <a:ahLst/>
            <a:cxnLst>
              <a:cxn ang="0">
                <a:pos x="T0" y="T1"/>
              </a:cxn>
              <a:cxn ang="0">
                <a:pos x="T2" y="T3"/>
              </a:cxn>
              <a:cxn ang="0">
                <a:pos x="T4" y="T5"/>
              </a:cxn>
              <a:cxn ang="0">
                <a:pos x="T6" y="T7"/>
              </a:cxn>
              <a:cxn ang="0">
                <a:pos x="T8" y="T9"/>
              </a:cxn>
              <a:cxn ang="0">
                <a:pos x="T10" y="T11"/>
              </a:cxn>
            </a:cxnLst>
            <a:rect l="0" t="0" r="r" b="b"/>
            <a:pathLst>
              <a:path w="883" h="296">
                <a:moveTo>
                  <a:pt x="441" y="296"/>
                </a:moveTo>
                <a:cubicBezTo>
                  <a:pt x="274" y="296"/>
                  <a:pt x="118" y="231"/>
                  <a:pt x="0" y="113"/>
                </a:cubicBezTo>
                <a:cubicBezTo>
                  <a:pt x="113" y="0"/>
                  <a:pt x="113" y="0"/>
                  <a:pt x="113" y="0"/>
                </a:cubicBezTo>
                <a:cubicBezTo>
                  <a:pt x="294" y="181"/>
                  <a:pt x="588" y="181"/>
                  <a:pt x="769" y="0"/>
                </a:cubicBezTo>
                <a:cubicBezTo>
                  <a:pt x="883" y="113"/>
                  <a:pt x="883" y="113"/>
                  <a:pt x="883" y="113"/>
                </a:cubicBezTo>
                <a:cubicBezTo>
                  <a:pt x="765" y="231"/>
                  <a:pt x="608" y="296"/>
                  <a:pt x="441" y="29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a:extLst>
              <a:ext uri="{FF2B5EF4-FFF2-40B4-BE49-F238E27FC236}">
                <a16:creationId xmlns:a16="http://schemas.microsoft.com/office/drawing/2014/main" id="{8926ABDA-4297-45DC-9DED-9327DC86566C}"/>
              </a:ext>
            </a:extLst>
          </p:cNvPr>
          <p:cNvSpPr>
            <a:spLocks/>
          </p:cNvSpPr>
          <p:nvPr/>
        </p:nvSpPr>
        <p:spPr bwMode="auto">
          <a:xfrm>
            <a:off x="10336464" y="5056707"/>
            <a:ext cx="3057322" cy="1026429"/>
          </a:xfrm>
          <a:custGeom>
            <a:avLst/>
            <a:gdLst>
              <a:gd name="T0" fmla="*/ 770 w 883"/>
              <a:gd name="T1" fmla="*/ 296 h 296"/>
              <a:gd name="T2" fmla="*/ 442 w 883"/>
              <a:gd name="T3" fmla="*/ 160 h 296"/>
              <a:gd name="T4" fmla="*/ 113 w 883"/>
              <a:gd name="T5" fmla="*/ 296 h 296"/>
              <a:gd name="T6" fmla="*/ 0 w 883"/>
              <a:gd name="T7" fmla="*/ 183 h 296"/>
              <a:gd name="T8" fmla="*/ 442 w 883"/>
              <a:gd name="T9" fmla="*/ 0 h 296"/>
              <a:gd name="T10" fmla="*/ 883 w 883"/>
              <a:gd name="T11" fmla="*/ 183 h 296"/>
              <a:gd name="T12" fmla="*/ 770 w 883"/>
              <a:gd name="T13" fmla="*/ 296 h 296"/>
            </a:gdLst>
            <a:ahLst/>
            <a:cxnLst>
              <a:cxn ang="0">
                <a:pos x="T0" y="T1"/>
              </a:cxn>
              <a:cxn ang="0">
                <a:pos x="T2" y="T3"/>
              </a:cxn>
              <a:cxn ang="0">
                <a:pos x="T4" y="T5"/>
              </a:cxn>
              <a:cxn ang="0">
                <a:pos x="T6" y="T7"/>
              </a:cxn>
              <a:cxn ang="0">
                <a:pos x="T8" y="T9"/>
              </a:cxn>
              <a:cxn ang="0">
                <a:pos x="T10" y="T11"/>
              </a:cxn>
              <a:cxn ang="0">
                <a:pos x="T12" y="T13"/>
              </a:cxn>
            </a:cxnLst>
            <a:rect l="0" t="0" r="r" b="b"/>
            <a:pathLst>
              <a:path w="883" h="296">
                <a:moveTo>
                  <a:pt x="770" y="296"/>
                </a:moveTo>
                <a:cubicBezTo>
                  <a:pt x="682" y="208"/>
                  <a:pt x="565" y="160"/>
                  <a:pt x="442" y="160"/>
                </a:cubicBezTo>
                <a:cubicBezTo>
                  <a:pt x="318" y="160"/>
                  <a:pt x="201" y="208"/>
                  <a:pt x="113" y="296"/>
                </a:cubicBezTo>
                <a:cubicBezTo>
                  <a:pt x="0" y="183"/>
                  <a:pt x="0" y="183"/>
                  <a:pt x="0" y="183"/>
                </a:cubicBezTo>
                <a:cubicBezTo>
                  <a:pt x="118" y="65"/>
                  <a:pt x="275" y="0"/>
                  <a:pt x="442" y="0"/>
                </a:cubicBezTo>
                <a:cubicBezTo>
                  <a:pt x="608" y="0"/>
                  <a:pt x="765" y="65"/>
                  <a:pt x="883" y="183"/>
                </a:cubicBezTo>
                <a:lnTo>
                  <a:pt x="770" y="29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a:extLst>
              <a:ext uri="{FF2B5EF4-FFF2-40B4-BE49-F238E27FC236}">
                <a16:creationId xmlns:a16="http://schemas.microsoft.com/office/drawing/2014/main" id="{B6C3B8A7-F82E-45A1-85AC-5959A7B858BC}"/>
              </a:ext>
            </a:extLst>
          </p:cNvPr>
          <p:cNvSpPr>
            <a:spLocks/>
          </p:cNvSpPr>
          <p:nvPr/>
        </p:nvSpPr>
        <p:spPr bwMode="auto">
          <a:xfrm>
            <a:off x="13081015" y="5767934"/>
            <a:ext cx="3055858" cy="1026429"/>
          </a:xfrm>
          <a:custGeom>
            <a:avLst/>
            <a:gdLst>
              <a:gd name="T0" fmla="*/ 441 w 883"/>
              <a:gd name="T1" fmla="*/ 296 h 296"/>
              <a:gd name="T2" fmla="*/ 0 w 883"/>
              <a:gd name="T3" fmla="*/ 113 h 296"/>
              <a:gd name="T4" fmla="*/ 113 w 883"/>
              <a:gd name="T5" fmla="*/ 0 h 296"/>
              <a:gd name="T6" fmla="*/ 769 w 883"/>
              <a:gd name="T7" fmla="*/ 0 h 296"/>
              <a:gd name="T8" fmla="*/ 883 w 883"/>
              <a:gd name="T9" fmla="*/ 113 h 296"/>
              <a:gd name="T10" fmla="*/ 441 w 883"/>
              <a:gd name="T11" fmla="*/ 296 h 296"/>
            </a:gdLst>
            <a:ahLst/>
            <a:cxnLst>
              <a:cxn ang="0">
                <a:pos x="T0" y="T1"/>
              </a:cxn>
              <a:cxn ang="0">
                <a:pos x="T2" y="T3"/>
              </a:cxn>
              <a:cxn ang="0">
                <a:pos x="T4" y="T5"/>
              </a:cxn>
              <a:cxn ang="0">
                <a:pos x="T6" y="T7"/>
              </a:cxn>
              <a:cxn ang="0">
                <a:pos x="T8" y="T9"/>
              </a:cxn>
              <a:cxn ang="0">
                <a:pos x="T10" y="T11"/>
              </a:cxn>
            </a:cxnLst>
            <a:rect l="0" t="0" r="r" b="b"/>
            <a:pathLst>
              <a:path w="883" h="296">
                <a:moveTo>
                  <a:pt x="441" y="296"/>
                </a:moveTo>
                <a:cubicBezTo>
                  <a:pt x="274" y="296"/>
                  <a:pt x="118" y="231"/>
                  <a:pt x="0" y="113"/>
                </a:cubicBezTo>
                <a:cubicBezTo>
                  <a:pt x="113" y="0"/>
                  <a:pt x="113" y="0"/>
                  <a:pt x="113" y="0"/>
                </a:cubicBezTo>
                <a:cubicBezTo>
                  <a:pt x="294" y="181"/>
                  <a:pt x="588" y="181"/>
                  <a:pt x="769" y="0"/>
                </a:cubicBezTo>
                <a:cubicBezTo>
                  <a:pt x="883" y="113"/>
                  <a:pt x="883" y="113"/>
                  <a:pt x="883" y="113"/>
                </a:cubicBezTo>
                <a:cubicBezTo>
                  <a:pt x="765" y="231"/>
                  <a:pt x="608" y="296"/>
                  <a:pt x="441" y="29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a:extLst>
              <a:ext uri="{FF2B5EF4-FFF2-40B4-BE49-F238E27FC236}">
                <a16:creationId xmlns:a16="http://schemas.microsoft.com/office/drawing/2014/main" id="{DEE23F9D-3A1E-4A7A-9BFF-14DEED4E4BC5}"/>
              </a:ext>
            </a:extLst>
          </p:cNvPr>
          <p:cNvSpPr>
            <a:spLocks noEditPoints="1"/>
          </p:cNvSpPr>
          <p:nvPr/>
        </p:nvSpPr>
        <p:spPr bwMode="auto">
          <a:xfrm>
            <a:off x="3305542" y="4885915"/>
            <a:ext cx="703104" cy="574916"/>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accent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a:extLst>
              <a:ext uri="{FF2B5EF4-FFF2-40B4-BE49-F238E27FC236}">
                <a16:creationId xmlns:a16="http://schemas.microsoft.com/office/drawing/2014/main" id="{15A36B3A-2E74-4E2A-BA3A-734579B96559}"/>
              </a:ext>
            </a:extLst>
          </p:cNvPr>
          <p:cNvSpPr>
            <a:spLocks noEditPoints="1"/>
          </p:cNvSpPr>
          <p:nvPr/>
        </p:nvSpPr>
        <p:spPr bwMode="auto">
          <a:xfrm>
            <a:off x="8780952" y="4821653"/>
            <a:ext cx="703444" cy="70344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3"/>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a:extLst>
              <a:ext uri="{FF2B5EF4-FFF2-40B4-BE49-F238E27FC236}">
                <a16:creationId xmlns:a16="http://schemas.microsoft.com/office/drawing/2014/main" id="{808E6FEF-B999-42CF-8A95-0AC5EBE7D342}"/>
              </a:ext>
            </a:extLst>
          </p:cNvPr>
          <p:cNvSpPr>
            <a:spLocks noEditPoints="1"/>
          </p:cNvSpPr>
          <p:nvPr/>
        </p:nvSpPr>
        <p:spPr bwMode="auto">
          <a:xfrm>
            <a:off x="6043552" y="6326927"/>
            <a:ext cx="702494" cy="70249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2"/>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a:extLst>
              <a:ext uri="{FF2B5EF4-FFF2-40B4-BE49-F238E27FC236}">
                <a16:creationId xmlns:a16="http://schemas.microsoft.com/office/drawing/2014/main" id="{CC86D74B-3E31-47B5-A292-3ACAC24093E7}"/>
              </a:ext>
            </a:extLst>
          </p:cNvPr>
          <p:cNvSpPr>
            <a:spLocks noEditPoints="1"/>
          </p:cNvSpPr>
          <p:nvPr/>
        </p:nvSpPr>
        <p:spPr bwMode="auto">
          <a:xfrm>
            <a:off x="11519302" y="6358167"/>
            <a:ext cx="703444" cy="640010"/>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accent4"/>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a:extLst>
              <a:ext uri="{FF2B5EF4-FFF2-40B4-BE49-F238E27FC236}">
                <a16:creationId xmlns:a16="http://schemas.microsoft.com/office/drawing/2014/main" id="{F2E48025-F3BE-4300-8DEB-B36DD68F8D2A}"/>
              </a:ext>
            </a:extLst>
          </p:cNvPr>
          <p:cNvSpPr>
            <a:spLocks noEditPoints="1"/>
          </p:cNvSpPr>
          <p:nvPr/>
        </p:nvSpPr>
        <p:spPr bwMode="auto">
          <a:xfrm>
            <a:off x="14257651" y="4885992"/>
            <a:ext cx="702586" cy="57476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5"/>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 name="Google Shape;204;p13">
            <a:extLst>
              <a:ext uri="{FF2B5EF4-FFF2-40B4-BE49-F238E27FC236}">
                <a16:creationId xmlns:a16="http://schemas.microsoft.com/office/drawing/2014/main" id="{AC0B518A-FDB7-44CD-9F82-EB6F0188FA7D}"/>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Infographics</a:t>
            </a:r>
            <a:endParaRPr lang="en-US" sz="6600">
              <a:latin typeface="DM Serif Display" pitchFamily="2" charset="0"/>
            </a:endParaRPr>
          </a:p>
        </p:txBody>
      </p:sp>
    </p:spTree>
    <p:extLst>
      <p:ext uri="{BB962C8B-B14F-4D97-AF65-F5344CB8AC3E}">
        <p14:creationId xmlns:p14="http://schemas.microsoft.com/office/powerpoint/2010/main" val="21071167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7"/>
                                        </p:tgtEl>
                                        <p:attrNameLst>
                                          <p:attrName>style.visibility</p:attrName>
                                        </p:attrNameLst>
                                      </p:cBhvr>
                                      <p:to>
                                        <p:strVal val="visible"/>
                                      </p:to>
                                    </p:set>
                                    <p:anim to="" calcmode="lin" valueType="num">
                                      <p:cBhvr>
                                        <p:cTn id="7" dur="750" fill="hold">
                                          <p:stCondLst>
                                            <p:cond delay="0"/>
                                          </p:stCondLst>
                                        </p:cTn>
                                        <p:tgtEl>
                                          <p:spTgt spid="1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7"/>
                                        </p:tgtEl>
                                      </p:cBhvr>
                                    </p:animEffect>
                                  </p:childTnLst>
                                </p:cTn>
                              </p:par>
                            </p:childTnLst>
                          </p:cTn>
                        </p:par>
                        <p:par>
                          <p:cTn id="9" fill="hold">
                            <p:stCondLst>
                              <p:cond delay="998"/>
                            </p:stCondLst>
                            <p:childTnLst>
                              <p:par>
                                <p:cTn id="10" presetID="31"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1000" fill="hold"/>
                                        <p:tgtEl>
                                          <p:spTgt spid="9"/>
                                        </p:tgtEl>
                                        <p:attrNameLst>
                                          <p:attrName>ppt_w</p:attrName>
                                        </p:attrNameLst>
                                      </p:cBhvr>
                                      <p:tavLst>
                                        <p:tav tm="0">
                                          <p:val>
                                            <p:fltVal val="0"/>
                                          </p:val>
                                        </p:tav>
                                        <p:tav tm="100000">
                                          <p:val>
                                            <p:strVal val="#ppt_w"/>
                                          </p:val>
                                        </p:tav>
                                      </p:tavLst>
                                    </p:anim>
                                    <p:anim calcmode="lin" valueType="num">
                                      <p:cBhvr>
                                        <p:cTn id="25" dur="1000" fill="hold"/>
                                        <p:tgtEl>
                                          <p:spTgt spid="9"/>
                                        </p:tgtEl>
                                        <p:attrNameLst>
                                          <p:attrName>ppt_h</p:attrName>
                                        </p:attrNameLst>
                                      </p:cBhvr>
                                      <p:tavLst>
                                        <p:tav tm="0">
                                          <p:val>
                                            <p:fltVal val="0"/>
                                          </p:val>
                                        </p:tav>
                                        <p:tav tm="100000">
                                          <p:val>
                                            <p:strVal val="#ppt_h"/>
                                          </p:val>
                                        </p:tav>
                                      </p:tavLst>
                                    </p:anim>
                                    <p:anim calcmode="lin" valueType="num">
                                      <p:cBhvr>
                                        <p:cTn id="26" dur="1000" fill="hold"/>
                                        <p:tgtEl>
                                          <p:spTgt spid="9"/>
                                        </p:tgtEl>
                                        <p:attrNameLst>
                                          <p:attrName>style.rotation</p:attrName>
                                        </p:attrNameLst>
                                      </p:cBhvr>
                                      <p:tavLst>
                                        <p:tav tm="0">
                                          <p:val>
                                            <p:fltVal val="90"/>
                                          </p:val>
                                        </p:tav>
                                        <p:tav tm="100000">
                                          <p:val>
                                            <p:fltVal val="0"/>
                                          </p:val>
                                        </p:tav>
                                      </p:tavLst>
                                    </p:anim>
                                    <p:animEffect transition="in" filter="fade">
                                      <p:cBhvr>
                                        <p:cTn id="27" dur="1000"/>
                                        <p:tgtEl>
                                          <p:spTgt spid="9"/>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1000" fill="hold"/>
                                        <p:tgtEl>
                                          <p:spTgt spid="10"/>
                                        </p:tgtEl>
                                        <p:attrNameLst>
                                          <p:attrName>ppt_w</p:attrName>
                                        </p:attrNameLst>
                                      </p:cBhvr>
                                      <p:tavLst>
                                        <p:tav tm="0">
                                          <p:val>
                                            <p:fltVal val="0"/>
                                          </p:val>
                                        </p:tav>
                                        <p:tav tm="100000">
                                          <p:val>
                                            <p:strVal val="#ppt_w"/>
                                          </p:val>
                                        </p:tav>
                                      </p:tavLst>
                                    </p:anim>
                                    <p:anim calcmode="lin" valueType="num">
                                      <p:cBhvr>
                                        <p:cTn id="31" dur="1000" fill="hold"/>
                                        <p:tgtEl>
                                          <p:spTgt spid="10"/>
                                        </p:tgtEl>
                                        <p:attrNameLst>
                                          <p:attrName>ppt_h</p:attrName>
                                        </p:attrNameLst>
                                      </p:cBhvr>
                                      <p:tavLst>
                                        <p:tav tm="0">
                                          <p:val>
                                            <p:fltVal val="0"/>
                                          </p:val>
                                        </p:tav>
                                        <p:tav tm="100000">
                                          <p:val>
                                            <p:strVal val="#ppt_h"/>
                                          </p:val>
                                        </p:tav>
                                      </p:tavLst>
                                    </p:anim>
                                    <p:anim calcmode="lin" valueType="num">
                                      <p:cBhvr>
                                        <p:cTn id="32" dur="1000" fill="hold"/>
                                        <p:tgtEl>
                                          <p:spTgt spid="10"/>
                                        </p:tgtEl>
                                        <p:attrNameLst>
                                          <p:attrName>style.rotation</p:attrName>
                                        </p:attrNameLst>
                                      </p:cBhvr>
                                      <p:tavLst>
                                        <p:tav tm="0">
                                          <p:val>
                                            <p:fltVal val="90"/>
                                          </p:val>
                                        </p:tav>
                                        <p:tav tm="100000">
                                          <p:val>
                                            <p:fltVal val="0"/>
                                          </p:val>
                                        </p:tav>
                                      </p:tavLst>
                                    </p:anim>
                                    <p:animEffect transition="in" filter="fade">
                                      <p:cBhvr>
                                        <p:cTn id="33" dur="1000"/>
                                        <p:tgtEl>
                                          <p:spTgt spid="10"/>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1000" fill="hold"/>
                                        <p:tgtEl>
                                          <p:spTgt spid="11"/>
                                        </p:tgtEl>
                                        <p:attrNameLst>
                                          <p:attrName>ppt_w</p:attrName>
                                        </p:attrNameLst>
                                      </p:cBhvr>
                                      <p:tavLst>
                                        <p:tav tm="0">
                                          <p:val>
                                            <p:fltVal val="0"/>
                                          </p:val>
                                        </p:tav>
                                        <p:tav tm="100000">
                                          <p:val>
                                            <p:strVal val="#ppt_w"/>
                                          </p:val>
                                        </p:tav>
                                      </p:tavLst>
                                    </p:anim>
                                    <p:anim calcmode="lin" valueType="num">
                                      <p:cBhvr>
                                        <p:cTn id="37" dur="1000" fill="hold"/>
                                        <p:tgtEl>
                                          <p:spTgt spid="11"/>
                                        </p:tgtEl>
                                        <p:attrNameLst>
                                          <p:attrName>ppt_h</p:attrName>
                                        </p:attrNameLst>
                                      </p:cBhvr>
                                      <p:tavLst>
                                        <p:tav tm="0">
                                          <p:val>
                                            <p:fltVal val="0"/>
                                          </p:val>
                                        </p:tav>
                                        <p:tav tm="100000">
                                          <p:val>
                                            <p:strVal val="#ppt_h"/>
                                          </p:val>
                                        </p:tav>
                                      </p:tavLst>
                                    </p:anim>
                                    <p:anim calcmode="lin" valueType="num">
                                      <p:cBhvr>
                                        <p:cTn id="38" dur="1000" fill="hold"/>
                                        <p:tgtEl>
                                          <p:spTgt spid="11"/>
                                        </p:tgtEl>
                                        <p:attrNameLst>
                                          <p:attrName>style.rotation</p:attrName>
                                        </p:attrNameLst>
                                      </p:cBhvr>
                                      <p:tavLst>
                                        <p:tav tm="0">
                                          <p:val>
                                            <p:fltVal val="90"/>
                                          </p:val>
                                        </p:tav>
                                        <p:tav tm="100000">
                                          <p:val>
                                            <p:fltVal val="0"/>
                                          </p:val>
                                        </p:tav>
                                      </p:tavLst>
                                    </p:anim>
                                    <p:animEffect transition="in" filter="fade">
                                      <p:cBhvr>
                                        <p:cTn id="39" dur="1000"/>
                                        <p:tgtEl>
                                          <p:spTgt spid="11"/>
                                        </p:tgtEl>
                                      </p:cBhvr>
                                    </p:animEffect>
                                  </p:childTnLst>
                                </p:cTn>
                              </p:par>
                            </p:childTnLst>
                          </p:cTn>
                        </p:par>
                        <p:par>
                          <p:cTn id="40" fill="hold">
                            <p:stCondLst>
                              <p:cond delay="1998"/>
                            </p:stCondLst>
                            <p:childTnLst>
                              <p:par>
                                <p:cTn id="41" presetID="0" presetClass="entr" presetSubtype="0" fill="hold" grpId="0" nodeType="afterEffect">
                                  <p:stCondLst>
                                    <p:cond delay="0"/>
                                  </p:stCondLst>
                                  <p:childTnLst>
                                    <p:set>
                                      <p:cBhvr>
                                        <p:cTn id="42" dur="700" fill="hold">
                                          <p:stCondLst>
                                            <p:cond delay="0"/>
                                          </p:stCondLst>
                                        </p:cTn>
                                        <p:tgtEl>
                                          <p:spTgt spid="12"/>
                                        </p:tgtEl>
                                        <p:attrNameLst>
                                          <p:attrName>style.visibility</p:attrName>
                                        </p:attrNameLst>
                                      </p:cBhvr>
                                      <p:to>
                                        <p:strVal val="visible"/>
                                      </p:to>
                                    </p:set>
                                    <p:anim to="" calcmode="lin" valueType="num">
                                      <p:cBhvr>
                                        <p:cTn id="43"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44"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700"/>
                                        <p:tgtEl>
                                          <p:spTgt spid="2"/>
                                        </p:tgtEl>
                                      </p:cBhvr>
                                    </p:animEffect>
                                  </p:childTnLst>
                                </p:cTn>
                              </p:par>
                            </p:childTnLst>
                          </p:cTn>
                        </p:par>
                        <p:par>
                          <p:cTn id="48" fill="hold">
                            <p:stCondLst>
                              <p:cond delay="2698"/>
                            </p:stCondLst>
                            <p:childTnLst>
                              <p:par>
                                <p:cTn id="49" presetID="0" presetClass="entr" presetSubtype="0" fill="hold" grpId="0" nodeType="afterEffect">
                                  <p:stCondLst>
                                    <p:cond delay="0"/>
                                  </p:stCondLst>
                                  <p:childTnLst>
                                    <p:set>
                                      <p:cBhvr>
                                        <p:cTn id="50" dur="700" fill="hold">
                                          <p:stCondLst>
                                            <p:cond delay="0"/>
                                          </p:stCondLst>
                                        </p:cTn>
                                        <p:tgtEl>
                                          <p:spTgt spid="14"/>
                                        </p:tgtEl>
                                        <p:attrNameLst>
                                          <p:attrName>style.visibility</p:attrName>
                                        </p:attrNameLst>
                                      </p:cBhvr>
                                      <p:to>
                                        <p:strVal val="visible"/>
                                      </p:to>
                                    </p:set>
                                    <p:anim to="" calcmode="lin" valueType="num">
                                      <p:cBhvr>
                                        <p:cTn id="51"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2"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700"/>
                                        <p:tgtEl>
                                          <p:spTgt spid="5"/>
                                        </p:tgtEl>
                                      </p:cBhvr>
                                    </p:animEffect>
                                  </p:childTnLst>
                                </p:cTn>
                              </p:par>
                            </p:childTnLst>
                          </p:cTn>
                        </p:par>
                        <p:par>
                          <p:cTn id="56" fill="hold">
                            <p:stCondLst>
                              <p:cond delay="3398"/>
                            </p:stCondLst>
                            <p:childTnLst>
                              <p:par>
                                <p:cTn id="57" presetID="0" presetClass="entr" presetSubtype="0" fill="hold" grpId="0" nodeType="afterEffect">
                                  <p:stCondLst>
                                    <p:cond delay="0"/>
                                  </p:stCondLst>
                                  <p:childTnLst>
                                    <p:set>
                                      <p:cBhvr>
                                        <p:cTn id="58" dur="700" fill="hold">
                                          <p:stCondLst>
                                            <p:cond delay="0"/>
                                          </p:stCondLst>
                                        </p:cTn>
                                        <p:tgtEl>
                                          <p:spTgt spid="13"/>
                                        </p:tgtEl>
                                        <p:attrNameLst>
                                          <p:attrName>style.visibility</p:attrName>
                                        </p:attrNameLst>
                                      </p:cBhvr>
                                      <p:to>
                                        <p:strVal val="visible"/>
                                      </p:to>
                                    </p:set>
                                    <p:anim to="" calcmode="lin" valueType="num">
                                      <p:cBhvr>
                                        <p:cTn id="59"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60"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3"/>
                                        </p:tgtEl>
                                        <p:attrNameLst>
                                          <p:attrName>style.visibility</p:attrName>
                                        </p:attrNameLst>
                                      </p:cBhvr>
                                      <p:to>
                                        <p:strVal val="visible"/>
                                      </p:to>
                                    </p:set>
                                    <p:animEffect transition="in" filter="fade">
                                      <p:cBhvr>
                                        <p:cTn id="63" dur="700"/>
                                        <p:tgtEl>
                                          <p:spTgt spid="3"/>
                                        </p:tgtEl>
                                      </p:cBhvr>
                                    </p:animEffect>
                                  </p:childTnLst>
                                </p:cTn>
                              </p:par>
                            </p:childTnLst>
                          </p:cTn>
                        </p:par>
                        <p:par>
                          <p:cTn id="64" fill="hold">
                            <p:stCondLst>
                              <p:cond delay="4098"/>
                            </p:stCondLst>
                            <p:childTnLst>
                              <p:par>
                                <p:cTn id="65" presetID="0" presetClass="entr" presetSubtype="0" fill="hold" grpId="0" nodeType="afterEffect">
                                  <p:stCondLst>
                                    <p:cond delay="0"/>
                                  </p:stCondLst>
                                  <p:childTnLst>
                                    <p:set>
                                      <p:cBhvr>
                                        <p:cTn id="66" dur="700" fill="hold">
                                          <p:stCondLst>
                                            <p:cond delay="0"/>
                                          </p:stCondLst>
                                        </p:cTn>
                                        <p:tgtEl>
                                          <p:spTgt spid="15"/>
                                        </p:tgtEl>
                                        <p:attrNameLst>
                                          <p:attrName>style.visibility</p:attrName>
                                        </p:attrNameLst>
                                      </p:cBhvr>
                                      <p:to>
                                        <p:strVal val="visible"/>
                                      </p:to>
                                    </p:set>
                                    <p:anim to="" calcmode="lin" valueType="num">
                                      <p:cBhvr>
                                        <p:cTn id="67" dur="7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68" dur="7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69" presetID="10" presetClass="entr" presetSubtype="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fade">
                                      <p:cBhvr>
                                        <p:cTn id="71" dur="700"/>
                                        <p:tgtEl>
                                          <p:spTgt spid="6"/>
                                        </p:tgtEl>
                                      </p:cBhvr>
                                    </p:animEffect>
                                  </p:childTnLst>
                                </p:cTn>
                              </p:par>
                            </p:childTnLst>
                          </p:cTn>
                        </p:par>
                        <p:par>
                          <p:cTn id="72" fill="hold">
                            <p:stCondLst>
                              <p:cond delay="4798"/>
                            </p:stCondLst>
                            <p:childTnLst>
                              <p:par>
                                <p:cTn id="73" presetID="0" presetClass="entr" presetSubtype="0" fill="hold" grpId="0" nodeType="afterEffect">
                                  <p:stCondLst>
                                    <p:cond delay="0"/>
                                  </p:stCondLst>
                                  <p:childTnLst>
                                    <p:set>
                                      <p:cBhvr>
                                        <p:cTn id="74" dur="700" fill="hold">
                                          <p:stCondLst>
                                            <p:cond delay="0"/>
                                          </p:stCondLst>
                                        </p:cTn>
                                        <p:tgtEl>
                                          <p:spTgt spid="16"/>
                                        </p:tgtEl>
                                        <p:attrNameLst>
                                          <p:attrName>style.visibility</p:attrName>
                                        </p:attrNameLst>
                                      </p:cBhvr>
                                      <p:to>
                                        <p:strVal val="visible"/>
                                      </p:to>
                                    </p:set>
                                    <p:anim to="" calcmode="lin" valueType="num">
                                      <p:cBhvr>
                                        <p:cTn id="75"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76"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77" presetID="10" presetClass="entr" presetSubtype="0" fill="hold" grpId="0" nodeType="with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7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263BA02E-4EE7-4E59-BE58-E4AC3FDE21A0}"/>
              </a:ext>
            </a:extLst>
          </p:cNvPr>
          <p:cNvSpPr>
            <a:spLocks noChangeShapeType="1"/>
          </p:cNvSpPr>
          <p:nvPr/>
        </p:nvSpPr>
        <p:spPr bwMode="auto">
          <a:xfrm rot="5400000" flipH="1">
            <a:off x="3366750" y="522514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20334DCE-077E-49B3-9AB6-720E96A5C90F}"/>
              </a:ext>
            </a:extLst>
          </p:cNvPr>
          <p:cNvSpPr>
            <a:spLocks noChangeShapeType="1"/>
          </p:cNvSpPr>
          <p:nvPr/>
        </p:nvSpPr>
        <p:spPr bwMode="auto">
          <a:xfrm rot="5400000" flipH="1">
            <a:off x="14916805" y="521228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87CD4E67-7561-4EC5-AFF7-51EA125C37FD}"/>
              </a:ext>
            </a:extLst>
          </p:cNvPr>
          <p:cNvSpPr>
            <a:spLocks/>
          </p:cNvSpPr>
          <p:nvPr/>
        </p:nvSpPr>
        <p:spPr bwMode="auto">
          <a:xfrm rot="5400000" flipH="1">
            <a:off x="4079122" y="481272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2ECB3953-1552-4D99-A135-236A957E3146}"/>
              </a:ext>
            </a:extLst>
          </p:cNvPr>
          <p:cNvSpPr>
            <a:spLocks/>
          </p:cNvSpPr>
          <p:nvPr/>
        </p:nvSpPr>
        <p:spPr bwMode="auto">
          <a:xfrm rot="5400000" flipH="1">
            <a:off x="6997167" y="481272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BC81674B-43D7-41F9-8762-C2BB29CA1345}"/>
              </a:ext>
            </a:extLst>
          </p:cNvPr>
          <p:cNvSpPr>
            <a:spLocks/>
          </p:cNvSpPr>
          <p:nvPr/>
        </p:nvSpPr>
        <p:spPr bwMode="auto">
          <a:xfrm rot="5400000" flipH="1">
            <a:off x="9864864" y="483736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AE0D6513-0C9D-419B-8048-66C3BA2F9273}"/>
              </a:ext>
            </a:extLst>
          </p:cNvPr>
          <p:cNvSpPr>
            <a:spLocks/>
          </p:cNvSpPr>
          <p:nvPr/>
        </p:nvSpPr>
        <p:spPr bwMode="auto">
          <a:xfrm rot="5400000" flipH="1">
            <a:off x="12752915" y="483736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3148E7DF-DE8D-42A3-A4A0-3B2F1EC7DA30}"/>
              </a:ext>
            </a:extLst>
          </p:cNvPr>
          <p:cNvSpPr>
            <a:spLocks noChangeArrowheads="1"/>
          </p:cNvSpPr>
          <p:nvPr/>
        </p:nvSpPr>
        <p:spPr bwMode="auto">
          <a:xfrm flipH="1">
            <a:off x="11340619" y="597031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B4843A20-2B43-496D-B20D-CDD8AB654AD7}"/>
              </a:ext>
            </a:extLst>
          </p:cNvPr>
          <p:cNvSpPr>
            <a:spLocks noChangeArrowheads="1"/>
          </p:cNvSpPr>
          <p:nvPr/>
        </p:nvSpPr>
        <p:spPr bwMode="auto">
          <a:xfrm flipH="1">
            <a:off x="8452566" y="452993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C6E7A297-89DB-4BE5-9293-E7A30A834DB3}"/>
              </a:ext>
            </a:extLst>
          </p:cNvPr>
          <p:cNvSpPr>
            <a:spLocks noChangeArrowheads="1"/>
          </p:cNvSpPr>
          <p:nvPr/>
        </p:nvSpPr>
        <p:spPr bwMode="auto">
          <a:xfrm flipH="1">
            <a:off x="2681819" y="453175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4F93F08E-0302-4A64-8845-CE0DD34EC153}"/>
              </a:ext>
            </a:extLst>
          </p:cNvPr>
          <p:cNvSpPr>
            <a:spLocks noChangeArrowheads="1"/>
          </p:cNvSpPr>
          <p:nvPr/>
        </p:nvSpPr>
        <p:spPr bwMode="auto">
          <a:xfrm flipH="1">
            <a:off x="14230808" y="452628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55F2226E-6DF8-4E12-B719-D6B84E32C000}"/>
              </a:ext>
            </a:extLst>
          </p:cNvPr>
          <p:cNvSpPr>
            <a:spLocks noChangeArrowheads="1"/>
          </p:cNvSpPr>
          <p:nvPr/>
        </p:nvSpPr>
        <p:spPr bwMode="auto">
          <a:xfrm flipH="1">
            <a:off x="5566659" y="597396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D849FBF7-8087-40EE-8FCB-5D19868E009A}"/>
              </a:ext>
            </a:extLst>
          </p:cNvPr>
          <p:cNvSpPr/>
          <p:nvPr/>
        </p:nvSpPr>
        <p:spPr>
          <a:xfrm>
            <a:off x="1511984" y="3148370"/>
            <a:ext cx="3711664"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5C91BB6A-5DBC-41DF-8671-BF5C18ABCFC3}"/>
              </a:ext>
            </a:extLst>
          </p:cNvPr>
          <p:cNvSpPr/>
          <p:nvPr/>
        </p:nvSpPr>
        <p:spPr>
          <a:xfrm>
            <a:off x="7291616" y="3148370"/>
            <a:ext cx="3711664"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A8AA2624-9D73-4F0D-807B-3DDB342140F8}"/>
              </a:ext>
            </a:extLst>
          </p:cNvPr>
          <p:cNvSpPr/>
          <p:nvPr/>
        </p:nvSpPr>
        <p:spPr>
          <a:xfrm>
            <a:off x="4401800" y="7490635"/>
            <a:ext cx="3711664"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FDCC8230-8896-4DB1-AF49-CEDAE21396F0}"/>
              </a:ext>
            </a:extLst>
          </p:cNvPr>
          <p:cNvSpPr/>
          <p:nvPr/>
        </p:nvSpPr>
        <p:spPr>
          <a:xfrm>
            <a:off x="10181432" y="7490635"/>
            <a:ext cx="3711664"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2C06582C-CA48-459F-9059-DD5E8D43D5F6}"/>
              </a:ext>
            </a:extLst>
          </p:cNvPr>
          <p:cNvSpPr/>
          <p:nvPr/>
        </p:nvSpPr>
        <p:spPr>
          <a:xfrm>
            <a:off x="13071248" y="3148370"/>
            <a:ext cx="3711664"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381FA967-E045-4663-A4AD-33AC1AE03134}"/>
              </a:ext>
            </a:extLst>
          </p:cNvPr>
          <p:cNvGrpSpPr/>
          <p:nvPr/>
        </p:nvGrpSpPr>
        <p:grpSpPr>
          <a:xfrm>
            <a:off x="3033184" y="488302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357DCC64-6EE4-43DA-8050-84AFC4C64A32}"/>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C3B6AAC8-6B94-4CE4-BA6C-A46DCB8287C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23FDCF3F-BFAD-4C7C-865A-FCD83D9F3757}"/>
              </a:ext>
            </a:extLst>
          </p:cNvPr>
          <p:cNvSpPr/>
          <p:nvPr/>
        </p:nvSpPr>
        <p:spPr>
          <a:xfrm>
            <a:off x="5911437" y="631508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417CD272-B18E-4E1F-A50B-14103CD4EB6F}"/>
              </a:ext>
            </a:extLst>
          </p:cNvPr>
          <p:cNvGrpSpPr/>
          <p:nvPr/>
        </p:nvGrpSpPr>
        <p:grpSpPr>
          <a:xfrm>
            <a:off x="8797291" y="487100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FFF86DE5-CC27-4CF9-B165-47E55B5C051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71FC54B-4742-4814-92B9-44CC011F660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9B0221E-3BE3-44CB-9255-A05B0B71AAC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40ACF7A0-4D5D-4A82-A811-D9891CF0A358}"/>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1C50BAC0-6B72-4FF2-9289-617146B91FD1}"/>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DB4DDE64-09E8-4869-B352-7C7160CE61A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367F3972-F9D9-4D2B-9C80-121F5FE0F441}"/>
              </a:ext>
            </a:extLst>
          </p:cNvPr>
          <p:cNvGrpSpPr/>
          <p:nvPr/>
        </p:nvGrpSpPr>
        <p:grpSpPr>
          <a:xfrm>
            <a:off x="11685317" y="631506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A19CF698-DB3E-4CA1-A2AD-91512728D6C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DF6DDD42-0023-4F1E-8D97-75CEFA82759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B0D754B0-92F2-4060-B36F-3A469F09E29A}"/>
              </a:ext>
            </a:extLst>
          </p:cNvPr>
          <p:cNvGrpSpPr/>
          <p:nvPr/>
        </p:nvGrpSpPr>
        <p:grpSpPr>
          <a:xfrm>
            <a:off x="14575562" y="487104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F1B6DD75-C74A-42DF-AB60-B3E8DE0F9724}"/>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02A87407-6F63-48F2-BBB4-17F138CA39FD}"/>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351116B2-738E-4731-A5DE-14B5808D0C19}"/>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97A88E41-E49A-4B27-BB59-6451790ED0E3}"/>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69DB52CA-A926-4D91-9C41-D0083CD709D9}"/>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D6E076C3-E486-441E-B51F-2A15298949FF}"/>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2F12AC9B-4BA5-4A91-86C5-03BE1F003940}"/>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Our Process</a:t>
            </a:r>
            <a:endParaRPr lang="en-US" sz="6600">
              <a:latin typeface="DM Serif Display" pitchFamily="2" charset="0"/>
            </a:endParaRPr>
          </a:p>
        </p:txBody>
      </p:sp>
    </p:spTree>
    <p:extLst>
      <p:ext uri="{BB962C8B-B14F-4D97-AF65-F5344CB8AC3E}">
        <p14:creationId xmlns:p14="http://schemas.microsoft.com/office/powerpoint/2010/main" val="35420296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A29271D-822D-4497-8FFF-4D8E18BBF42A}"/>
              </a:ext>
            </a:extLst>
          </p:cNvPr>
          <p:cNvGrpSpPr/>
          <p:nvPr/>
        </p:nvGrpSpPr>
        <p:grpSpPr>
          <a:xfrm>
            <a:off x="5571818" y="2915220"/>
            <a:ext cx="11887200" cy="6385596"/>
            <a:chOff x="1164286" y="2532114"/>
            <a:chExt cx="5302186" cy="2848243"/>
          </a:xfrm>
          <a:solidFill>
            <a:schemeClr val="bg1">
              <a:lumMod val="85000"/>
            </a:schemeClr>
          </a:solidFill>
          <a:effectLst/>
        </p:grpSpPr>
        <p:sp>
          <p:nvSpPr>
            <p:cNvPr id="3" name="Freeform 5">
              <a:extLst>
                <a:ext uri="{FF2B5EF4-FFF2-40B4-BE49-F238E27FC236}">
                  <a16:creationId xmlns:a16="http://schemas.microsoft.com/office/drawing/2014/main" id="{3C778FBE-0F04-41B7-A3EE-EF917C4F5113}"/>
                </a:ext>
              </a:extLst>
            </p:cNvPr>
            <p:cNvSpPr>
              <a:spLocks/>
            </p:cNvSpPr>
            <p:nvPr/>
          </p:nvSpPr>
          <p:spPr bwMode="auto">
            <a:xfrm>
              <a:off x="3826169" y="4649766"/>
              <a:ext cx="187745" cy="203530"/>
            </a:xfrm>
            <a:custGeom>
              <a:avLst/>
              <a:gdLst>
                <a:gd name="T0" fmla="*/ 40 w 107"/>
                <a:gd name="T1" fmla="*/ 102 h 107"/>
                <a:gd name="T2" fmla="*/ 44 w 107"/>
                <a:gd name="T3" fmla="*/ 99 h 107"/>
                <a:gd name="T4" fmla="*/ 49 w 107"/>
                <a:gd name="T5" fmla="*/ 105 h 107"/>
                <a:gd name="T6" fmla="*/ 60 w 107"/>
                <a:gd name="T7" fmla="*/ 105 h 107"/>
                <a:gd name="T8" fmla="*/ 65 w 107"/>
                <a:gd name="T9" fmla="*/ 100 h 107"/>
                <a:gd name="T10" fmla="*/ 65 w 107"/>
                <a:gd name="T11" fmla="*/ 44 h 107"/>
                <a:gd name="T12" fmla="*/ 74 w 107"/>
                <a:gd name="T13" fmla="*/ 41 h 107"/>
                <a:gd name="T14" fmla="*/ 74 w 107"/>
                <a:gd name="T15" fmla="*/ 12 h 107"/>
                <a:gd name="T16" fmla="*/ 81 w 107"/>
                <a:gd name="T17" fmla="*/ 11 h 107"/>
                <a:gd name="T18" fmla="*/ 91 w 107"/>
                <a:gd name="T19" fmla="*/ 8 h 107"/>
                <a:gd name="T20" fmla="*/ 95 w 107"/>
                <a:gd name="T21" fmla="*/ 11 h 107"/>
                <a:gd name="T22" fmla="*/ 101 w 107"/>
                <a:gd name="T23" fmla="*/ 8 h 107"/>
                <a:gd name="T24" fmla="*/ 107 w 107"/>
                <a:gd name="T25" fmla="*/ 7 h 107"/>
                <a:gd name="T26" fmla="*/ 106 w 107"/>
                <a:gd name="T27" fmla="*/ 5 h 107"/>
                <a:gd name="T28" fmla="*/ 89 w 107"/>
                <a:gd name="T29" fmla="*/ 6 h 107"/>
                <a:gd name="T30" fmla="*/ 76 w 107"/>
                <a:gd name="T31" fmla="*/ 7 h 107"/>
                <a:gd name="T32" fmla="*/ 57 w 107"/>
                <a:gd name="T33" fmla="*/ 7 h 107"/>
                <a:gd name="T34" fmla="*/ 54 w 107"/>
                <a:gd name="T35" fmla="*/ 4 h 107"/>
                <a:gd name="T36" fmla="*/ 25 w 107"/>
                <a:gd name="T37" fmla="*/ 4 h 107"/>
                <a:gd name="T38" fmla="*/ 18 w 107"/>
                <a:gd name="T39" fmla="*/ 2 h 107"/>
                <a:gd name="T40" fmla="*/ 10 w 107"/>
                <a:gd name="T41" fmla="*/ 1 h 107"/>
                <a:gd name="T42" fmla="*/ 6 w 107"/>
                <a:gd name="T43" fmla="*/ 0 h 107"/>
                <a:gd name="T44" fmla="*/ 3 w 107"/>
                <a:gd name="T45" fmla="*/ 2 h 107"/>
                <a:gd name="T46" fmla="*/ 0 w 107"/>
                <a:gd name="T47" fmla="*/ 2 h 107"/>
                <a:gd name="T48" fmla="*/ 5 w 107"/>
                <a:gd name="T49" fmla="*/ 13 h 107"/>
                <a:gd name="T50" fmla="*/ 13 w 107"/>
                <a:gd name="T51" fmla="*/ 31 h 107"/>
                <a:gd name="T52" fmla="*/ 22 w 107"/>
                <a:gd name="T53" fmla="*/ 48 h 107"/>
                <a:gd name="T54" fmla="*/ 22 w 107"/>
                <a:gd name="T55" fmla="*/ 62 h 107"/>
                <a:gd name="T56" fmla="*/ 25 w 107"/>
                <a:gd name="T57" fmla="*/ 76 h 107"/>
                <a:gd name="T58" fmla="*/ 31 w 107"/>
                <a:gd name="T59" fmla="*/ 96 h 107"/>
                <a:gd name="T60" fmla="*/ 36 w 107"/>
                <a:gd name="T61" fmla="*/ 103 h 107"/>
                <a:gd name="T62" fmla="*/ 40 w 107"/>
                <a:gd name="T63"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07">
                  <a:moveTo>
                    <a:pt x="40" y="102"/>
                  </a:moveTo>
                  <a:cubicBezTo>
                    <a:pt x="40" y="100"/>
                    <a:pt x="43" y="97"/>
                    <a:pt x="44" y="99"/>
                  </a:cubicBezTo>
                  <a:cubicBezTo>
                    <a:pt x="46" y="102"/>
                    <a:pt x="45" y="105"/>
                    <a:pt x="49" y="105"/>
                  </a:cubicBezTo>
                  <a:cubicBezTo>
                    <a:pt x="52" y="105"/>
                    <a:pt x="59" y="107"/>
                    <a:pt x="60" y="105"/>
                  </a:cubicBezTo>
                  <a:cubicBezTo>
                    <a:pt x="61" y="104"/>
                    <a:pt x="65" y="102"/>
                    <a:pt x="65" y="100"/>
                  </a:cubicBezTo>
                  <a:cubicBezTo>
                    <a:pt x="65" y="97"/>
                    <a:pt x="65" y="46"/>
                    <a:pt x="65" y="44"/>
                  </a:cubicBezTo>
                  <a:cubicBezTo>
                    <a:pt x="65" y="42"/>
                    <a:pt x="74" y="44"/>
                    <a:pt x="74" y="41"/>
                  </a:cubicBezTo>
                  <a:cubicBezTo>
                    <a:pt x="74" y="38"/>
                    <a:pt x="74" y="12"/>
                    <a:pt x="74" y="12"/>
                  </a:cubicBezTo>
                  <a:cubicBezTo>
                    <a:pt x="74" y="12"/>
                    <a:pt x="80" y="11"/>
                    <a:pt x="81" y="11"/>
                  </a:cubicBezTo>
                  <a:cubicBezTo>
                    <a:pt x="83" y="10"/>
                    <a:pt x="89" y="7"/>
                    <a:pt x="91" y="8"/>
                  </a:cubicBezTo>
                  <a:cubicBezTo>
                    <a:pt x="92" y="9"/>
                    <a:pt x="94" y="13"/>
                    <a:pt x="95" y="11"/>
                  </a:cubicBezTo>
                  <a:cubicBezTo>
                    <a:pt x="96" y="10"/>
                    <a:pt x="99" y="8"/>
                    <a:pt x="101" y="8"/>
                  </a:cubicBezTo>
                  <a:cubicBezTo>
                    <a:pt x="103" y="8"/>
                    <a:pt x="105" y="7"/>
                    <a:pt x="107" y="7"/>
                  </a:cubicBezTo>
                  <a:cubicBezTo>
                    <a:pt x="107" y="6"/>
                    <a:pt x="106" y="5"/>
                    <a:pt x="106" y="5"/>
                  </a:cubicBezTo>
                  <a:cubicBezTo>
                    <a:pt x="106" y="3"/>
                    <a:pt x="91" y="5"/>
                    <a:pt x="89" y="6"/>
                  </a:cubicBezTo>
                  <a:cubicBezTo>
                    <a:pt x="86" y="7"/>
                    <a:pt x="78" y="8"/>
                    <a:pt x="76" y="7"/>
                  </a:cubicBezTo>
                  <a:cubicBezTo>
                    <a:pt x="73" y="6"/>
                    <a:pt x="57" y="7"/>
                    <a:pt x="57" y="7"/>
                  </a:cubicBezTo>
                  <a:cubicBezTo>
                    <a:pt x="54" y="4"/>
                    <a:pt x="54" y="4"/>
                    <a:pt x="54" y="4"/>
                  </a:cubicBezTo>
                  <a:cubicBezTo>
                    <a:pt x="54" y="4"/>
                    <a:pt x="28" y="4"/>
                    <a:pt x="25" y="4"/>
                  </a:cubicBezTo>
                  <a:cubicBezTo>
                    <a:pt x="22" y="4"/>
                    <a:pt x="20" y="3"/>
                    <a:pt x="18" y="2"/>
                  </a:cubicBezTo>
                  <a:cubicBezTo>
                    <a:pt x="15" y="0"/>
                    <a:pt x="13" y="0"/>
                    <a:pt x="10" y="1"/>
                  </a:cubicBezTo>
                  <a:cubicBezTo>
                    <a:pt x="7" y="3"/>
                    <a:pt x="8" y="0"/>
                    <a:pt x="6" y="0"/>
                  </a:cubicBezTo>
                  <a:cubicBezTo>
                    <a:pt x="4" y="0"/>
                    <a:pt x="3" y="2"/>
                    <a:pt x="3" y="2"/>
                  </a:cubicBezTo>
                  <a:cubicBezTo>
                    <a:pt x="0" y="2"/>
                    <a:pt x="0" y="2"/>
                    <a:pt x="0" y="2"/>
                  </a:cubicBezTo>
                  <a:cubicBezTo>
                    <a:pt x="0" y="5"/>
                    <a:pt x="2" y="10"/>
                    <a:pt x="5" y="13"/>
                  </a:cubicBezTo>
                  <a:cubicBezTo>
                    <a:pt x="8" y="17"/>
                    <a:pt x="11" y="25"/>
                    <a:pt x="13" y="31"/>
                  </a:cubicBezTo>
                  <a:cubicBezTo>
                    <a:pt x="15" y="37"/>
                    <a:pt x="20" y="44"/>
                    <a:pt x="22" y="48"/>
                  </a:cubicBezTo>
                  <a:cubicBezTo>
                    <a:pt x="23" y="53"/>
                    <a:pt x="21" y="59"/>
                    <a:pt x="22" y="62"/>
                  </a:cubicBezTo>
                  <a:cubicBezTo>
                    <a:pt x="23" y="65"/>
                    <a:pt x="24" y="70"/>
                    <a:pt x="25" y="76"/>
                  </a:cubicBezTo>
                  <a:cubicBezTo>
                    <a:pt x="26" y="81"/>
                    <a:pt x="26" y="92"/>
                    <a:pt x="31" y="96"/>
                  </a:cubicBezTo>
                  <a:cubicBezTo>
                    <a:pt x="33" y="98"/>
                    <a:pt x="34" y="100"/>
                    <a:pt x="36" y="103"/>
                  </a:cubicBezTo>
                  <a:cubicBezTo>
                    <a:pt x="38" y="103"/>
                    <a:pt x="40" y="103"/>
                    <a:pt x="40" y="10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8F30F989-98D3-4FE3-9572-FEECF9CA91B3}"/>
                </a:ext>
              </a:extLst>
            </p:cNvPr>
            <p:cNvSpPr>
              <a:spLocks/>
            </p:cNvSpPr>
            <p:nvPr/>
          </p:nvSpPr>
          <p:spPr bwMode="auto">
            <a:xfrm>
              <a:off x="4013914" y="4626237"/>
              <a:ext cx="116532" cy="110589"/>
            </a:xfrm>
            <a:custGeom>
              <a:avLst/>
              <a:gdLst>
                <a:gd name="T0" fmla="*/ 45 w 67"/>
                <a:gd name="T1" fmla="*/ 3 h 58"/>
                <a:gd name="T2" fmla="*/ 43 w 67"/>
                <a:gd name="T3" fmla="*/ 0 h 58"/>
                <a:gd name="T4" fmla="*/ 36 w 67"/>
                <a:gd name="T5" fmla="*/ 0 h 58"/>
                <a:gd name="T6" fmla="*/ 32 w 67"/>
                <a:gd name="T7" fmla="*/ 4 h 58"/>
                <a:gd name="T8" fmla="*/ 24 w 67"/>
                <a:gd name="T9" fmla="*/ 10 h 58"/>
                <a:gd name="T10" fmla="*/ 15 w 67"/>
                <a:gd name="T11" fmla="*/ 20 h 58"/>
                <a:gd name="T12" fmla="*/ 4 w 67"/>
                <a:gd name="T13" fmla="*/ 18 h 58"/>
                <a:gd name="T14" fmla="*/ 0 w 67"/>
                <a:gd name="T15" fmla="*/ 19 h 58"/>
                <a:gd name="T16" fmla="*/ 5 w 67"/>
                <a:gd name="T17" fmla="*/ 23 h 58"/>
                <a:gd name="T18" fmla="*/ 9 w 67"/>
                <a:gd name="T19" fmla="*/ 34 h 58"/>
                <a:gd name="T20" fmla="*/ 18 w 67"/>
                <a:gd name="T21" fmla="*/ 39 h 58"/>
                <a:gd name="T22" fmla="*/ 21 w 67"/>
                <a:gd name="T23" fmla="*/ 46 h 58"/>
                <a:gd name="T24" fmla="*/ 27 w 67"/>
                <a:gd name="T25" fmla="*/ 52 h 58"/>
                <a:gd name="T26" fmla="*/ 33 w 67"/>
                <a:gd name="T27" fmla="*/ 55 h 58"/>
                <a:gd name="T28" fmla="*/ 41 w 67"/>
                <a:gd name="T29" fmla="*/ 57 h 58"/>
                <a:gd name="T30" fmla="*/ 51 w 67"/>
                <a:gd name="T31" fmla="*/ 58 h 58"/>
                <a:gd name="T32" fmla="*/ 59 w 67"/>
                <a:gd name="T33" fmla="*/ 50 h 58"/>
                <a:gd name="T34" fmla="*/ 61 w 67"/>
                <a:gd name="T35" fmla="*/ 42 h 58"/>
                <a:gd name="T36" fmla="*/ 66 w 67"/>
                <a:gd name="T37" fmla="*/ 35 h 58"/>
                <a:gd name="T38" fmla="*/ 63 w 67"/>
                <a:gd name="T39" fmla="*/ 29 h 58"/>
                <a:gd name="T40" fmla="*/ 66 w 67"/>
                <a:gd name="T41" fmla="*/ 22 h 58"/>
                <a:gd name="T42" fmla="*/ 65 w 67"/>
                <a:gd name="T43" fmla="*/ 9 h 58"/>
                <a:gd name="T44" fmla="*/ 56 w 67"/>
                <a:gd name="T45" fmla="*/ 5 h 58"/>
                <a:gd name="T46" fmla="*/ 45 w 67"/>
                <a:gd name="T4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58">
                  <a:moveTo>
                    <a:pt x="45" y="3"/>
                  </a:moveTo>
                  <a:cubicBezTo>
                    <a:pt x="43" y="0"/>
                    <a:pt x="43" y="0"/>
                    <a:pt x="43" y="0"/>
                  </a:cubicBezTo>
                  <a:cubicBezTo>
                    <a:pt x="36" y="0"/>
                    <a:pt x="36" y="0"/>
                    <a:pt x="36" y="0"/>
                  </a:cubicBezTo>
                  <a:cubicBezTo>
                    <a:pt x="32" y="1"/>
                    <a:pt x="32" y="3"/>
                    <a:pt x="32" y="4"/>
                  </a:cubicBezTo>
                  <a:cubicBezTo>
                    <a:pt x="32" y="6"/>
                    <a:pt x="27" y="9"/>
                    <a:pt x="24" y="10"/>
                  </a:cubicBezTo>
                  <a:cubicBezTo>
                    <a:pt x="21" y="11"/>
                    <a:pt x="17" y="19"/>
                    <a:pt x="15" y="20"/>
                  </a:cubicBezTo>
                  <a:cubicBezTo>
                    <a:pt x="13" y="21"/>
                    <a:pt x="6" y="18"/>
                    <a:pt x="4" y="18"/>
                  </a:cubicBezTo>
                  <a:cubicBezTo>
                    <a:pt x="3" y="18"/>
                    <a:pt x="2" y="18"/>
                    <a:pt x="0" y="19"/>
                  </a:cubicBezTo>
                  <a:cubicBezTo>
                    <a:pt x="1" y="21"/>
                    <a:pt x="4" y="23"/>
                    <a:pt x="5" y="23"/>
                  </a:cubicBezTo>
                  <a:cubicBezTo>
                    <a:pt x="6" y="23"/>
                    <a:pt x="7" y="32"/>
                    <a:pt x="9" y="34"/>
                  </a:cubicBezTo>
                  <a:cubicBezTo>
                    <a:pt x="12" y="35"/>
                    <a:pt x="18" y="38"/>
                    <a:pt x="18" y="39"/>
                  </a:cubicBezTo>
                  <a:cubicBezTo>
                    <a:pt x="18" y="41"/>
                    <a:pt x="21" y="43"/>
                    <a:pt x="21" y="46"/>
                  </a:cubicBezTo>
                  <a:cubicBezTo>
                    <a:pt x="21" y="48"/>
                    <a:pt x="25" y="52"/>
                    <a:pt x="27" y="52"/>
                  </a:cubicBezTo>
                  <a:cubicBezTo>
                    <a:pt x="33" y="51"/>
                    <a:pt x="33" y="54"/>
                    <a:pt x="33" y="55"/>
                  </a:cubicBezTo>
                  <a:cubicBezTo>
                    <a:pt x="33" y="57"/>
                    <a:pt x="40" y="55"/>
                    <a:pt x="41" y="57"/>
                  </a:cubicBezTo>
                  <a:cubicBezTo>
                    <a:pt x="42" y="58"/>
                    <a:pt x="49" y="58"/>
                    <a:pt x="51" y="58"/>
                  </a:cubicBezTo>
                  <a:cubicBezTo>
                    <a:pt x="54" y="56"/>
                    <a:pt x="58" y="52"/>
                    <a:pt x="59" y="50"/>
                  </a:cubicBezTo>
                  <a:cubicBezTo>
                    <a:pt x="61" y="47"/>
                    <a:pt x="60" y="43"/>
                    <a:pt x="61" y="42"/>
                  </a:cubicBezTo>
                  <a:cubicBezTo>
                    <a:pt x="63" y="41"/>
                    <a:pt x="67" y="36"/>
                    <a:pt x="66" y="35"/>
                  </a:cubicBezTo>
                  <a:cubicBezTo>
                    <a:pt x="64" y="35"/>
                    <a:pt x="66" y="31"/>
                    <a:pt x="63" y="29"/>
                  </a:cubicBezTo>
                  <a:cubicBezTo>
                    <a:pt x="61" y="27"/>
                    <a:pt x="66" y="26"/>
                    <a:pt x="66" y="22"/>
                  </a:cubicBezTo>
                  <a:cubicBezTo>
                    <a:pt x="65" y="18"/>
                    <a:pt x="66" y="9"/>
                    <a:pt x="65" y="9"/>
                  </a:cubicBezTo>
                  <a:cubicBezTo>
                    <a:pt x="64" y="8"/>
                    <a:pt x="59" y="7"/>
                    <a:pt x="56" y="5"/>
                  </a:cubicBezTo>
                  <a:cubicBezTo>
                    <a:pt x="52" y="3"/>
                    <a:pt x="45" y="3"/>
                    <a:pt x="45"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7CE9A786-6515-4FED-AFC2-653BC8600ABB}"/>
                </a:ext>
              </a:extLst>
            </p:cNvPr>
            <p:cNvSpPr>
              <a:spLocks/>
            </p:cNvSpPr>
            <p:nvPr/>
          </p:nvSpPr>
          <p:spPr bwMode="auto">
            <a:xfrm>
              <a:off x="3940543" y="4662708"/>
              <a:ext cx="130559" cy="154118"/>
            </a:xfrm>
            <a:custGeom>
              <a:avLst/>
              <a:gdLst>
                <a:gd name="T0" fmla="*/ 69 w 75"/>
                <a:gd name="T1" fmla="*/ 33 h 81"/>
                <a:gd name="T2" fmla="*/ 63 w 75"/>
                <a:gd name="T3" fmla="*/ 27 h 81"/>
                <a:gd name="T4" fmla="*/ 60 w 75"/>
                <a:gd name="T5" fmla="*/ 20 h 81"/>
                <a:gd name="T6" fmla="*/ 51 w 75"/>
                <a:gd name="T7" fmla="*/ 15 h 81"/>
                <a:gd name="T8" fmla="*/ 47 w 75"/>
                <a:gd name="T9" fmla="*/ 4 h 81"/>
                <a:gd name="T10" fmla="*/ 42 w 75"/>
                <a:gd name="T11" fmla="*/ 0 h 81"/>
                <a:gd name="T12" fmla="*/ 36 w 75"/>
                <a:gd name="T13" fmla="*/ 1 h 81"/>
                <a:gd name="T14" fmla="*/ 30 w 75"/>
                <a:gd name="T15" fmla="*/ 4 h 81"/>
                <a:gd name="T16" fmla="*/ 26 w 75"/>
                <a:gd name="T17" fmla="*/ 1 h 81"/>
                <a:gd name="T18" fmla="*/ 16 w 75"/>
                <a:gd name="T19" fmla="*/ 4 h 81"/>
                <a:gd name="T20" fmla="*/ 9 w 75"/>
                <a:gd name="T21" fmla="*/ 5 h 81"/>
                <a:gd name="T22" fmla="*/ 9 w 75"/>
                <a:gd name="T23" fmla="*/ 34 h 81"/>
                <a:gd name="T24" fmla="*/ 0 w 75"/>
                <a:gd name="T25" fmla="*/ 37 h 81"/>
                <a:gd name="T26" fmla="*/ 0 w 75"/>
                <a:gd name="T27" fmla="*/ 62 h 81"/>
                <a:gd name="T28" fmla="*/ 4 w 75"/>
                <a:gd name="T29" fmla="*/ 64 h 81"/>
                <a:gd name="T30" fmla="*/ 7 w 75"/>
                <a:gd name="T31" fmla="*/ 74 h 81"/>
                <a:gd name="T32" fmla="*/ 5 w 75"/>
                <a:gd name="T33" fmla="*/ 76 h 81"/>
                <a:gd name="T34" fmla="*/ 7 w 75"/>
                <a:gd name="T35" fmla="*/ 80 h 81"/>
                <a:gd name="T36" fmla="*/ 15 w 75"/>
                <a:gd name="T37" fmla="*/ 79 h 81"/>
                <a:gd name="T38" fmla="*/ 23 w 75"/>
                <a:gd name="T39" fmla="*/ 70 h 81"/>
                <a:gd name="T40" fmla="*/ 28 w 75"/>
                <a:gd name="T41" fmla="*/ 66 h 81"/>
                <a:gd name="T42" fmla="*/ 38 w 75"/>
                <a:gd name="T43" fmla="*/ 69 h 81"/>
                <a:gd name="T44" fmla="*/ 46 w 75"/>
                <a:gd name="T45" fmla="*/ 65 h 81"/>
                <a:gd name="T46" fmla="*/ 50 w 75"/>
                <a:gd name="T47" fmla="*/ 59 h 81"/>
                <a:gd name="T48" fmla="*/ 57 w 75"/>
                <a:gd name="T49" fmla="*/ 54 h 81"/>
                <a:gd name="T50" fmla="*/ 60 w 75"/>
                <a:gd name="T51" fmla="*/ 48 h 81"/>
                <a:gd name="T52" fmla="*/ 67 w 75"/>
                <a:gd name="T53" fmla="*/ 43 h 81"/>
                <a:gd name="T54" fmla="*/ 72 w 75"/>
                <a:gd name="T55" fmla="*/ 40 h 81"/>
                <a:gd name="T56" fmla="*/ 75 w 75"/>
                <a:gd name="T57" fmla="*/ 36 h 81"/>
                <a:gd name="T58" fmla="*/ 75 w 75"/>
                <a:gd name="T59" fmla="*/ 36 h 81"/>
                <a:gd name="T60" fmla="*/ 69 w 75"/>
                <a:gd name="T61"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81">
                  <a:moveTo>
                    <a:pt x="69" y="33"/>
                  </a:moveTo>
                  <a:cubicBezTo>
                    <a:pt x="67" y="33"/>
                    <a:pt x="63" y="29"/>
                    <a:pt x="63" y="27"/>
                  </a:cubicBezTo>
                  <a:cubicBezTo>
                    <a:pt x="63" y="24"/>
                    <a:pt x="60" y="22"/>
                    <a:pt x="60" y="20"/>
                  </a:cubicBezTo>
                  <a:cubicBezTo>
                    <a:pt x="60" y="19"/>
                    <a:pt x="54" y="16"/>
                    <a:pt x="51" y="15"/>
                  </a:cubicBezTo>
                  <a:cubicBezTo>
                    <a:pt x="49" y="13"/>
                    <a:pt x="48" y="4"/>
                    <a:pt x="47" y="4"/>
                  </a:cubicBezTo>
                  <a:cubicBezTo>
                    <a:pt x="46" y="4"/>
                    <a:pt x="43" y="2"/>
                    <a:pt x="42" y="0"/>
                  </a:cubicBezTo>
                  <a:cubicBezTo>
                    <a:pt x="40" y="0"/>
                    <a:pt x="38" y="1"/>
                    <a:pt x="36" y="1"/>
                  </a:cubicBezTo>
                  <a:cubicBezTo>
                    <a:pt x="34" y="1"/>
                    <a:pt x="31" y="3"/>
                    <a:pt x="30" y="4"/>
                  </a:cubicBezTo>
                  <a:cubicBezTo>
                    <a:pt x="29" y="6"/>
                    <a:pt x="27" y="2"/>
                    <a:pt x="26" y="1"/>
                  </a:cubicBezTo>
                  <a:cubicBezTo>
                    <a:pt x="24" y="0"/>
                    <a:pt x="18" y="3"/>
                    <a:pt x="16" y="4"/>
                  </a:cubicBezTo>
                  <a:cubicBezTo>
                    <a:pt x="15" y="4"/>
                    <a:pt x="9" y="5"/>
                    <a:pt x="9" y="5"/>
                  </a:cubicBezTo>
                  <a:cubicBezTo>
                    <a:pt x="9" y="5"/>
                    <a:pt x="9" y="31"/>
                    <a:pt x="9" y="34"/>
                  </a:cubicBezTo>
                  <a:cubicBezTo>
                    <a:pt x="9" y="37"/>
                    <a:pt x="0" y="35"/>
                    <a:pt x="0" y="37"/>
                  </a:cubicBezTo>
                  <a:cubicBezTo>
                    <a:pt x="0" y="38"/>
                    <a:pt x="0" y="50"/>
                    <a:pt x="0" y="62"/>
                  </a:cubicBezTo>
                  <a:cubicBezTo>
                    <a:pt x="2" y="63"/>
                    <a:pt x="4" y="63"/>
                    <a:pt x="4" y="64"/>
                  </a:cubicBezTo>
                  <a:cubicBezTo>
                    <a:pt x="5" y="67"/>
                    <a:pt x="7" y="72"/>
                    <a:pt x="7" y="74"/>
                  </a:cubicBezTo>
                  <a:cubicBezTo>
                    <a:pt x="6" y="75"/>
                    <a:pt x="5" y="74"/>
                    <a:pt x="5" y="76"/>
                  </a:cubicBezTo>
                  <a:cubicBezTo>
                    <a:pt x="5" y="77"/>
                    <a:pt x="4" y="80"/>
                    <a:pt x="7" y="80"/>
                  </a:cubicBezTo>
                  <a:cubicBezTo>
                    <a:pt x="9" y="80"/>
                    <a:pt x="13" y="81"/>
                    <a:pt x="15" y="79"/>
                  </a:cubicBezTo>
                  <a:cubicBezTo>
                    <a:pt x="17" y="77"/>
                    <a:pt x="22" y="73"/>
                    <a:pt x="23" y="70"/>
                  </a:cubicBezTo>
                  <a:cubicBezTo>
                    <a:pt x="23" y="68"/>
                    <a:pt x="24" y="63"/>
                    <a:pt x="28" y="66"/>
                  </a:cubicBezTo>
                  <a:cubicBezTo>
                    <a:pt x="33" y="69"/>
                    <a:pt x="33" y="69"/>
                    <a:pt x="38" y="69"/>
                  </a:cubicBezTo>
                  <a:cubicBezTo>
                    <a:pt x="44" y="69"/>
                    <a:pt x="45" y="69"/>
                    <a:pt x="46" y="65"/>
                  </a:cubicBezTo>
                  <a:cubicBezTo>
                    <a:pt x="47" y="62"/>
                    <a:pt x="46" y="59"/>
                    <a:pt x="50" y="59"/>
                  </a:cubicBezTo>
                  <a:cubicBezTo>
                    <a:pt x="53" y="59"/>
                    <a:pt x="57" y="56"/>
                    <a:pt x="57" y="54"/>
                  </a:cubicBezTo>
                  <a:cubicBezTo>
                    <a:pt x="57" y="52"/>
                    <a:pt x="58" y="48"/>
                    <a:pt x="60" y="48"/>
                  </a:cubicBezTo>
                  <a:cubicBezTo>
                    <a:pt x="62" y="48"/>
                    <a:pt x="67" y="46"/>
                    <a:pt x="67" y="43"/>
                  </a:cubicBezTo>
                  <a:cubicBezTo>
                    <a:pt x="68" y="41"/>
                    <a:pt x="71" y="42"/>
                    <a:pt x="72" y="40"/>
                  </a:cubicBezTo>
                  <a:cubicBezTo>
                    <a:pt x="73" y="40"/>
                    <a:pt x="74" y="38"/>
                    <a:pt x="75" y="36"/>
                  </a:cubicBezTo>
                  <a:cubicBezTo>
                    <a:pt x="75" y="36"/>
                    <a:pt x="75" y="36"/>
                    <a:pt x="75" y="36"/>
                  </a:cubicBezTo>
                  <a:cubicBezTo>
                    <a:pt x="75" y="35"/>
                    <a:pt x="75" y="32"/>
                    <a:pt x="69" y="3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CEDC2C48-7B3F-4894-83AC-E1AC0BD57F9B}"/>
                </a:ext>
              </a:extLst>
            </p:cNvPr>
            <p:cNvSpPr>
              <a:spLocks/>
            </p:cNvSpPr>
            <p:nvPr/>
          </p:nvSpPr>
          <p:spPr bwMode="auto">
            <a:xfrm>
              <a:off x="4095918" y="4795649"/>
              <a:ext cx="19422" cy="27059"/>
            </a:xfrm>
            <a:custGeom>
              <a:avLst/>
              <a:gdLst>
                <a:gd name="T0" fmla="*/ 5 w 11"/>
                <a:gd name="T1" fmla="*/ 0 h 14"/>
                <a:gd name="T2" fmla="*/ 0 w 11"/>
                <a:gd name="T3" fmla="*/ 6 h 14"/>
                <a:gd name="T4" fmla="*/ 5 w 11"/>
                <a:gd name="T5" fmla="*/ 14 h 14"/>
                <a:gd name="T6" fmla="*/ 9 w 11"/>
                <a:gd name="T7" fmla="*/ 12 h 14"/>
                <a:gd name="T8" fmla="*/ 11 w 11"/>
                <a:gd name="T9" fmla="*/ 10 h 14"/>
                <a:gd name="T10" fmla="*/ 10 w 11"/>
                <a:gd name="T11" fmla="*/ 2 h 14"/>
                <a:gd name="T12" fmla="*/ 5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5" y="0"/>
                  </a:moveTo>
                  <a:cubicBezTo>
                    <a:pt x="3" y="0"/>
                    <a:pt x="0" y="5"/>
                    <a:pt x="0" y="6"/>
                  </a:cubicBezTo>
                  <a:cubicBezTo>
                    <a:pt x="0" y="7"/>
                    <a:pt x="2" y="14"/>
                    <a:pt x="5" y="14"/>
                  </a:cubicBezTo>
                  <a:cubicBezTo>
                    <a:pt x="7" y="14"/>
                    <a:pt x="9" y="14"/>
                    <a:pt x="9" y="12"/>
                  </a:cubicBezTo>
                  <a:cubicBezTo>
                    <a:pt x="10" y="11"/>
                    <a:pt x="10" y="10"/>
                    <a:pt x="11" y="10"/>
                  </a:cubicBezTo>
                  <a:cubicBezTo>
                    <a:pt x="11" y="8"/>
                    <a:pt x="10" y="4"/>
                    <a:pt x="10" y="2"/>
                  </a:cubicBezTo>
                  <a:cubicBezTo>
                    <a:pt x="9" y="1"/>
                    <a:pt x="7" y="0"/>
                    <a:pt x="5"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7AD5BF43-2204-4B72-BB28-57E3D775D549}"/>
                </a:ext>
              </a:extLst>
            </p:cNvPr>
            <p:cNvSpPr>
              <a:spLocks/>
            </p:cNvSpPr>
            <p:nvPr/>
          </p:nvSpPr>
          <p:spPr bwMode="auto">
            <a:xfrm>
              <a:off x="4041968" y="4841532"/>
              <a:ext cx="32370" cy="37647"/>
            </a:xfrm>
            <a:custGeom>
              <a:avLst/>
              <a:gdLst>
                <a:gd name="T0" fmla="*/ 14 w 19"/>
                <a:gd name="T1" fmla="*/ 2 h 20"/>
                <a:gd name="T2" fmla="*/ 5 w 19"/>
                <a:gd name="T3" fmla="*/ 5 h 20"/>
                <a:gd name="T4" fmla="*/ 0 w 19"/>
                <a:gd name="T5" fmla="*/ 13 h 20"/>
                <a:gd name="T6" fmla="*/ 5 w 19"/>
                <a:gd name="T7" fmla="*/ 20 h 20"/>
                <a:gd name="T8" fmla="*/ 9 w 19"/>
                <a:gd name="T9" fmla="*/ 20 h 20"/>
                <a:gd name="T10" fmla="*/ 11 w 19"/>
                <a:gd name="T11" fmla="*/ 16 h 20"/>
                <a:gd name="T12" fmla="*/ 16 w 19"/>
                <a:gd name="T13" fmla="*/ 14 h 20"/>
                <a:gd name="T14" fmla="*/ 19 w 19"/>
                <a:gd name="T15" fmla="*/ 8 h 20"/>
                <a:gd name="T16" fmla="*/ 14 w 1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0">
                  <a:moveTo>
                    <a:pt x="14" y="2"/>
                  </a:moveTo>
                  <a:cubicBezTo>
                    <a:pt x="13" y="0"/>
                    <a:pt x="6" y="3"/>
                    <a:pt x="5" y="5"/>
                  </a:cubicBezTo>
                  <a:cubicBezTo>
                    <a:pt x="4" y="7"/>
                    <a:pt x="0" y="13"/>
                    <a:pt x="0" y="13"/>
                  </a:cubicBezTo>
                  <a:cubicBezTo>
                    <a:pt x="5" y="20"/>
                    <a:pt x="5" y="20"/>
                    <a:pt x="5" y="20"/>
                  </a:cubicBezTo>
                  <a:cubicBezTo>
                    <a:pt x="9" y="20"/>
                    <a:pt x="9" y="20"/>
                    <a:pt x="9" y="20"/>
                  </a:cubicBezTo>
                  <a:cubicBezTo>
                    <a:pt x="9" y="20"/>
                    <a:pt x="10" y="18"/>
                    <a:pt x="11" y="16"/>
                  </a:cubicBezTo>
                  <a:cubicBezTo>
                    <a:pt x="12" y="14"/>
                    <a:pt x="16" y="16"/>
                    <a:pt x="16" y="14"/>
                  </a:cubicBezTo>
                  <a:cubicBezTo>
                    <a:pt x="16" y="12"/>
                    <a:pt x="19" y="10"/>
                    <a:pt x="19" y="8"/>
                  </a:cubicBezTo>
                  <a:cubicBezTo>
                    <a:pt x="19" y="6"/>
                    <a:pt x="15" y="4"/>
                    <a:pt x="14"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0">
              <a:extLst>
                <a:ext uri="{FF2B5EF4-FFF2-40B4-BE49-F238E27FC236}">
                  <a16:creationId xmlns:a16="http://schemas.microsoft.com/office/drawing/2014/main" id="{8D4910DA-AD95-46B4-B74D-DDDD7DC4D561}"/>
                </a:ext>
              </a:extLst>
            </p:cNvPr>
            <p:cNvSpPr>
              <a:spLocks noEditPoints="1"/>
            </p:cNvSpPr>
            <p:nvPr/>
          </p:nvSpPr>
          <p:spPr bwMode="auto">
            <a:xfrm>
              <a:off x="3889830" y="4730944"/>
              <a:ext cx="235221" cy="227060"/>
            </a:xfrm>
            <a:custGeom>
              <a:avLst/>
              <a:gdLst>
                <a:gd name="T0" fmla="*/ 129 w 135"/>
                <a:gd name="T1" fmla="*/ 44 h 119"/>
                <a:gd name="T2" fmla="*/ 129 w 135"/>
                <a:gd name="T3" fmla="*/ 44 h 119"/>
                <a:gd name="T4" fmla="*/ 127 w 135"/>
                <a:gd name="T5" fmla="*/ 46 h 119"/>
                <a:gd name="T6" fmla="*/ 123 w 135"/>
                <a:gd name="T7" fmla="*/ 48 h 119"/>
                <a:gd name="T8" fmla="*/ 118 w 135"/>
                <a:gd name="T9" fmla="*/ 40 h 119"/>
                <a:gd name="T10" fmla="*/ 123 w 135"/>
                <a:gd name="T11" fmla="*/ 34 h 119"/>
                <a:gd name="T12" fmla="*/ 128 w 135"/>
                <a:gd name="T13" fmla="*/ 36 h 119"/>
                <a:gd name="T14" fmla="*/ 128 w 135"/>
                <a:gd name="T15" fmla="*/ 35 h 119"/>
                <a:gd name="T16" fmla="*/ 127 w 135"/>
                <a:gd name="T17" fmla="*/ 19 h 119"/>
                <a:gd name="T18" fmla="*/ 122 w 135"/>
                <a:gd name="T19" fmla="*/ 4 h 119"/>
                <a:gd name="T20" fmla="*/ 112 w 135"/>
                <a:gd name="T21" fmla="*/ 2 h 119"/>
                <a:gd name="T22" fmla="*/ 104 w 135"/>
                <a:gd name="T23" fmla="*/ 0 h 119"/>
                <a:gd name="T24" fmla="*/ 101 w 135"/>
                <a:gd name="T25" fmla="*/ 4 h 119"/>
                <a:gd name="T26" fmla="*/ 96 w 135"/>
                <a:gd name="T27" fmla="*/ 7 h 119"/>
                <a:gd name="T28" fmla="*/ 89 w 135"/>
                <a:gd name="T29" fmla="*/ 12 h 119"/>
                <a:gd name="T30" fmla="*/ 86 w 135"/>
                <a:gd name="T31" fmla="*/ 18 h 119"/>
                <a:gd name="T32" fmla="*/ 79 w 135"/>
                <a:gd name="T33" fmla="*/ 23 h 119"/>
                <a:gd name="T34" fmla="*/ 75 w 135"/>
                <a:gd name="T35" fmla="*/ 29 h 119"/>
                <a:gd name="T36" fmla="*/ 67 w 135"/>
                <a:gd name="T37" fmla="*/ 33 h 119"/>
                <a:gd name="T38" fmla="*/ 57 w 135"/>
                <a:gd name="T39" fmla="*/ 30 h 119"/>
                <a:gd name="T40" fmla="*/ 52 w 135"/>
                <a:gd name="T41" fmla="*/ 34 h 119"/>
                <a:gd name="T42" fmla="*/ 44 w 135"/>
                <a:gd name="T43" fmla="*/ 43 h 119"/>
                <a:gd name="T44" fmla="*/ 36 w 135"/>
                <a:gd name="T45" fmla="*/ 44 h 119"/>
                <a:gd name="T46" fmla="*/ 34 w 135"/>
                <a:gd name="T47" fmla="*/ 40 h 119"/>
                <a:gd name="T48" fmla="*/ 36 w 135"/>
                <a:gd name="T49" fmla="*/ 38 h 119"/>
                <a:gd name="T50" fmla="*/ 33 w 135"/>
                <a:gd name="T51" fmla="*/ 28 h 119"/>
                <a:gd name="T52" fmla="*/ 29 w 135"/>
                <a:gd name="T53" fmla="*/ 26 h 119"/>
                <a:gd name="T54" fmla="*/ 29 w 135"/>
                <a:gd name="T55" fmla="*/ 57 h 119"/>
                <a:gd name="T56" fmla="*/ 24 w 135"/>
                <a:gd name="T57" fmla="*/ 62 h 119"/>
                <a:gd name="T58" fmla="*/ 13 w 135"/>
                <a:gd name="T59" fmla="*/ 62 h 119"/>
                <a:gd name="T60" fmla="*/ 8 w 135"/>
                <a:gd name="T61" fmla="*/ 56 h 119"/>
                <a:gd name="T62" fmla="*/ 4 w 135"/>
                <a:gd name="T63" fmla="*/ 59 h 119"/>
                <a:gd name="T64" fmla="*/ 0 w 135"/>
                <a:gd name="T65" fmla="*/ 60 h 119"/>
                <a:gd name="T66" fmla="*/ 6 w 135"/>
                <a:gd name="T67" fmla="*/ 73 h 119"/>
                <a:gd name="T68" fmla="*/ 14 w 135"/>
                <a:gd name="T69" fmla="*/ 90 h 119"/>
                <a:gd name="T70" fmla="*/ 14 w 135"/>
                <a:gd name="T71" fmla="*/ 98 h 119"/>
                <a:gd name="T72" fmla="*/ 15 w 135"/>
                <a:gd name="T73" fmla="*/ 105 h 119"/>
                <a:gd name="T74" fmla="*/ 17 w 135"/>
                <a:gd name="T75" fmla="*/ 112 h 119"/>
                <a:gd name="T76" fmla="*/ 21 w 135"/>
                <a:gd name="T77" fmla="*/ 114 h 119"/>
                <a:gd name="T78" fmla="*/ 25 w 135"/>
                <a:gd name="T79" fmla="*/ 117 h 119"/>
                <a:gd name="T80" fmla="*/ 31 w 135"/>
                <a:gd name="T81" fmla="*/ 117 h 119"/>
                <a:gd name="T82" fmla="*/ 41 w 135"/>
                <a:gd name="T83" fmla="*/ 114 h 119"/>
                <a:gd name="T84" fmla="*/ 48 w 135"/>
                <a:gd name="T85" fmla="*/ 111 h 119"/>
                <a:gd name="T86" fmla="*/ 61 w 135"/>
                <a:gd name="T87" fmla="*/ 111 h 119"/>
                <a:gd name="T88" fmla="*/ 70 w 135"/>
                <a:gd name="T89" fmla="*/ 110 h 119"/>
                <a:gd name="T90" fmla="*/ 75 w 135"/>
                <a:gd name="T91" fmla="*/ 109 h 119"/>
                <a:gd name="T92" fmla="*/ 82 w 135"/>
                <a:gd name="T93" fmla="*/ 107 h 119"/>
                <a:gd name="T94" fmla="*/ 99 w 135"/>
                <a:gd name="T95" fmla="*/ 96 h 119"/>
                <a:gd name="T96" fmla="*/ 119 w 135"/>
                <a:gd name="T97" fmla="*/ 71 h 119"/>
                <a:gd name="T98" fmla="*/ 131 w 135"/>
                <a:gd name="T99" fmla="*/ 58 h 119"/>
                <a:gd name="T100" fmla="*/ 135 w 135"/>
                <a:gd name="T101" fmla="*/ 44 h 119"/>
                <a:gd name="T102" fmla="*/ 129 w 135"/>
                <a:gd name="T103" fmla="*/ 44 h 119"/>
                <a:gd name="T104" fmla="*/ 103 w 135"/>
                <a:gd name="T105" fmla="*/ 72 h 119"/>
                <a:gd name="T106" fmla="*/ 98 w 135"/>
                <a:gd name="T107" fmla="*/ 74 h 119"/>
                <a:gd name="T108" fmla="*/ 96 w 135"/>
                <a:gd name="T109" fmla="*/ 78 h 119"/>
                <a:gd name="T110" fmla="*/ 92 w 135"/>
                <a:gd name="T111" fmla="*/ 78 h 119"/>
                <a:gd name="T112" fmla="*/ 87 w 135"/>
                <a:gd name="T113" fmla="*/ 71 h 119"/>
                <a:gd name="T114" fmla="*/ 92 w 135"/>
                <a:gd name="T115" fmla="*/ 63 h 119"/>
                <a:gd name="T116" fmla="*/ 101 w 135"/>
                <a:gd name="T117" fmla="*/ 60 h 119"/>
                <a:gd name="T118" fmla="*/ 106 w 135"/>
                <a:gd name="T119" fmla="*/ 66 h 119"/>
                <a:gd name="T120" fmla="*/ 103 w 135"/>
                <a:gd name="T121"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19">
                  <a:moveTo>
                    <a:pt x="129" y="44"/>
                  </a:moveTo>
                  <a:cubicBezTo>
                    <a:pt x="129" y="44"/>
                    <a:pt x="129" y="44"/>
                    <a:pt x="129" y="44"/>
                  </a:cubicBezTo>
                  <a:cubicBezTo>
                    <a:pt x="128" y="44"/>
                    <a:pt x="128" y="45"/>
                    <a:pt x="127" y="46"/>
                  </a:cubicBezTo>
                  <a:cubicBezTo>
                    <a:pt x="127" y="48"/>
                    <a:pt x="125" y="48"/>
                    <a:pt x="123" y="48"/>
                  </a:cubicBezTo>
                  <a:cubicBezTo>
                    <a:pt x="120" y="48"/>
                    <a:pt x="118" y="41"/>
                    <a:pt x="118" y="40"/>
                  </a:cubicBezTo>
                  <a:cubicBezTo>
                    <a:pt x="118" y="39"/>
                    <a:pt x="121" y="34"/>
                    <a:pt x="123" y="34"/>
                  </a:cubicBezTo>
                  <a:cubicBezTo>
                    <a:pt x="125" y="34"/>
                    <a:pt x="127" y="35"/>
                    <a:pt x="128" y="36"/>
                  </a:cubicBezTo>
                  <a:cubicBezTo>
                    <a:pt x="128" y="36"/>
                    <a:pt x="128" y="35"/>
                    <a:pt x="128" y="35"/>
                  </a:cubicBezTo>
                  <a:cubicBezTo>
                    <a:pt x="128" y="34"/>
                    <a:pt x="130" y="21"/>
                    <a:pt x="127" y="19"/>
                  </a:cubicBezTo>
                  <a:cubicBezTo>
                    <a:pt x="125" y="18"/>
                    <a:pt x="123" y="5"/>
                    <a:pt x="122" y="4"/>
                  </a:cubicBezTo>
                  <a:cubicBezTo>
                    <a:pt x="121" y="2"/>
                    <a:pt x="113" y="3"/>
                    <a:pt x="112" y="2"/>
                  </a:cubicBezTo>
                  <a:cubicBezTo>
                    <a:pt x="111" y="0"/>
                    <a:pt x="104" y="2"/>
                    <a:pt x="104" y="0"/>
                  </a:cubicBezTo>
                  <a:cubicBezTo>
                    <a:pt x="103" y="2"/>
                    <a:pt x="102" y="4"/>
                    <a:pt x="101" y="4"/>
                  </a:cubicBezTo>
                  <a:cubicBezTo>
                    <a:pt x="100" y="6"/>
                    <a:pt x="97" y="5"/>
                    <a:pt x="96" y="7"/>
                  </a:cubicBezTo>
                  <a:cubicBezTo>
                    <a:pt x="96" y="10"/>
                    <a:pt x="91" y="12"/>
                    <a:pt x="89" y="12"/>
                  </a:cubicBezTo>
                  <a:cubicBezTo>
                    <a:pt x="87" y="12"/>
                    <a:pt x="86" y="16"/>
                    <a:pt x="86" y="18"/>
                  </a:cubicBezTo>
                  <a:cubicBezTo>
                    <a:pt x="86" y="20"/>
                    <a:pt x="82" y="23"/>
                    <a:pt x="79" y="23"/>
                  </a:cubicBezTo>
                  <a:cubicBezTo>
                    <a:pt x="75" y="23"/>
                    <a:pt x="76" y="26"/>
                    <a:pt x="75" y="29"/>
                  </a:cubicBezTo>
                  <a:cubicBezTo>
                    <a:pt x="74" y="33"/>
                    <a:pt x="73" y="33"/>
                    <a:pt x="67" y="33"/>
                  </a:cubicBezTo>
                  <a:cubicBezTo>
                    <a:pt x="62" y="33"/>
                    <a:pt x="62" y="33"/>
                    <a:pt x="57" y="30"/>
                  </a:cubicBezTo>
                  <a:cubicBezTo>
                    <a:pt x="53" y="27"/>
                    <a:pt x="52" y="32"/>
                    <a:pt x="52" y="34"/>
                  </a:cubicBezTo>
                  <a:cubicBezTo>
                    <a:pt x="51" y="37"/>
                    <a:pt x="46" y="41"/>
                    <a:pt x="44" y="43"/>
                  </a:cubicBezTo>
                  <a:cubicBezTo>
                    <a:pt x="42" y="45"/>
                    <a:pt x="38" y="44"/>
                    <a:pt x="36" y="44"/>
                  </a:cubicBezTo>
                  <a:cubicBezTo>
                    <a:pt x="33" y="44"/>
                    <a:pt x="34" y="41"/>
                    <a:pt x="34" y="40"/>
                  </a:cubicBezTo>
                  <a:cubicBezTo>
                    <a:pt x="34" y="38"/>
                    <a:pt x="35" y="39"/>
                    <a:pt x="36" y="38"/>
                  </a:cubicBezTo>
                  <a:cubicBezTo>
                    <a:pt x="36" y="36"/>
                    <a:pt x="34" y="31"/>
                    <a:pt x="33" y="28"/>
                  </a:cubicBezTo>
                  <a:cubicBezTo>
                    <a:pt x="33" y="27"/>
                    <a:pt x="31" y="27"/>
                    <a:pt x="29" y="26"/>
                  </a:cubicBezTo>
                  <a:cubicBezTo>
                    <a:pt x="29" y="40"/>
                    <a:pt x="29" y="55"/>
                    <a:pt x="29" y="57"/>
                  </a:cubicBezTo>
                  <a:cubicBezTo>
                    <a:pt x="29" y="59"/>
                    <a:pt x="25" y="61"/>
                    <a:pt x="24" y="62"/>
                  </a:cubicBezTo>
                  <a:cubicBezTo>
                    <a:pt x="23" y="64"/>
                    <a:pt x="16" y="62"/>
                    <a:pt x="13" y="62"/>
                  </a:cubicBezTo>
                  <a:cubicBezTo>
                    <a:pt x="9" y="62"/>
                    <a:pt x="10" y="59"/>
                    <a:pt x="8" y="56"/>
                  </a:cubicBezTo>
                  <a:cubicBezTo>
                    <a:pt x="7" y="54"/>
                    <a:pt x="4" y="57"/>
                    <a:pt x="4" y="59"/>
                  </a:cubicBezTo>
                  <a:cubicBezTo>
                    <a:pt x="4" y="60"/>
                    <a:pt x="2" y="60"/>
                    <a:pt x="0" y="60"/>
                  </a:cubicBezTo>
                  <a:cubicBezTo>
                    <a:pt x="3" y="64"/>
                    <a:pt x="5" y="69"/>
                    <a:pt x="6" y="73"/>
                  </a:cubicBezTo>
                  <a:cubicBezTo>
                    <a:pt x="8" y="80"/>
                    <a:pt x="13" y="86"/>
                    <a:pt x="14" y="90"/>
                  </a:cubicBezTo>
                  <a:cubicBezTo>
                    <a:pt x="16" y="94"/>
                    <a:pt x="17" y="97"/>
                    <a:pt x="14" y="98"/>
                  </a:cubicBezTo>
                  <a:cubicBezTo>
                    <a:pt x="12" y="98"/>
                    <a:pt x="12" y="100"/>
                    <a:pt x="15" y="105"/>
                  </a:cubicBezTo>
                  <a:cubicBezTo>
                    <a:pt x="17" y="109"/>
                    <a:pt x="15" y="111"/>
                    <a:pt x="17" y="112"/>
                  </a:cubicBezTo>
                  <a:cubicBezTo>
                    <a:pt x="20" y="112"/>
                    <a:pt x="19" y="114"/>
                    <a:pt x="21" y="114"/>
                  </a:cubicBezTo>
                  <a:cubicBezTo>
                    <a:pt x="23" y="114"/>
                    <a:pt x="24" y="116"/>
                    <a:pt x="25" y="117"/>
                  </a:cubicBezTo>
                  <a:cubicBezTo>
                    <a:pt x="27" y="119"/>
                    <a:pt x="29" y="119"/>
                    <a:pt x="31" y="117"/>
                  </a:cubicBezTo>
                  <a:cubicBezTo>
                    <a:pt x="32" y="115"/>
                    <a:pt x="36" y="114"/>
                    <a:pt x="41" y="114"/>
                  </a:cubicBezTo>
                  <a:cubicBezTo>
                    <a:pt x="45" y="114"/>
                    <a:pt x="44" y="113"/>
                    <a:pt x="48" y="111"/>
                  </a:cubicBezTo>
                  <a:cubicBezTo>
                    <a:pt x="53" y="110"/>
                    <a:pt x="58" y="110"/>
                    <a:pt x="61" y="111"/>
                  </a:cubicBezTo>
                  <a:cubicBezTo>
                    <a:pt x="65" y="113"/>
                    <a:pt x="68" y="111"/>
                    <a:pt x="70" y="110"/>
                  </a:cubicBezTo>
                  <a:cubicBezTo>
                    <a:pt x="71" y="109"/>
                    <a:pt x="75" y="112"/>
                    <a:pt x="75" y="109"/>
                  </a:cubicBezTo>
                  <a:cubicBezTo>
                    <a:pt x="75" y="106"/>
                    <a:pt x="79" y="107"/>
                    <a:pt x="82" y="107"/>
                  </a:cubicBezTo>
                  <a:cubicBezTo>
                    <a:pt x="85" y="107"/>
                    <a:pt x="93" y="102"/>
                    <a:pt x="99" y="96"/>
                  </a:cubicBezTo>
                  <a:cubicBezTo>
                    <a:pt x="105" y="90"/>
                    <a:pt x="116" y="77"/>
                    <a:pt x="119" y="71"/>
                  </a:cubicBezTo>
                  <a:cubicBezTo>
                    <a:pt x="123" y="65"/>
                    <a:pt x="128" y="60"/>
                    <a:pt x="131" y="58"/>
                  </a:cubicBezTo>
                  <a:cubicBezTo>
                    <a:pt x="133" y="56"/>
                    <a:pt x="135" y="49"/>
                    <a:pt x="135" y="44"/>
                  </a:cubicBezTo>
                  <a:cubicBezTo>
                    <a:pt x="132" y="44"/>
                    <a:pt x="129" y="44"/>
                    <a:pt x="129" y="44"/>
                  </a:cubicBezTo>
                  <a:close/>
                  <a:moveTo>
                    <a:pt x="103" y="72"/>
                  </a:moveTo>
                  <a:cubicBezTo>
                    <a:pt x="103" y="74"/>
                    <a:pt x="99" y="72"/>
                    <a:pt x="98" y="74"/>
                  </a:cubicBezTo>
                  <a:cubicBezTo>
                    <a:pt x="97" y="76"/>
                    <a:pt x="96" y="78"/>
                    <a:pt x="96" y="78"/>
                  </a:cubicBezTo>
                  <a:cubicBezTo>
                    <a:pt x="92" y="78"/>
                    <a:pt x="92" y="78"/>
                    <a:pt x="92" y="78"/>
                  </a:cubicBezTo>
                  <a:cubicBezTo>
                    <a:pt x="87" y="71"/>
                    <a:pt x="87" y="71"/>
                    <a:pt x="87" y="71"/>
                  </a:cubicBezTo>
                  <a:cubicBezTo>
                    <a:pt x="87" y="71"/>
                    <a:pt x="91" y="65"/>
                    <a:pt x="92" y="63"/>
                  </a:cubicBezTo>
                  <a:cubicBezTo>
                    <a:pt x="93" y="61"/>
                    <a:pt x="100" y="58"/>
                    <a:pt x="101" y="60"/>
                  </a:cubicBezTo>
                  <a:cubicBezTo>
                    <a:pt x="102" y="62"/>
                    <a:pt x="106" y="64"/>
                    <a:pt x="106" y="66"/>
                  </a:cubicBezTo>
                  <a:cubicBezTo>
                    <a:pt x="106" y="68"/>
                    <a:pt x="103" y="70"/>
                    <a:pt x="103" y="7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a:extLst>
                <a:ext uri="{FF2B5EF4-FFF2-40B4-BE49-F238E27FC236}">
                  <a16:creationId xmlns:a16="http://schemas.microsoft.com/office/drawing/2014/main" id="{19CB1459-C114-4A8C-A691-78D273A6BBF4}"/>
                </a:ext>
              </a:extLst>
            </p:cNvPr>
            <p:cNvSpPr>
              <a:spLocks/>
            </p:cNvSpPr>
            <p:nvPr/>
          </p:nvSpPr>
          <p:spPr bwMode="auto">
            <a:xfrm>
              <a:off x="3826169" y="4466237"/>
              <a:ext cx="173719" cy="198824"/>
            </a:xfrm>
            <a:custGeom>
              <a:avLst/>
              <a:gdLst>
                <a:gd name="T0" fmla="*/ 6 w 99"/>
                <a:gd name="T1" fmla="*/ 96 h 104"/>
                <a:gd name="T2" fmla="*/ 10 w 99"/>
                <a:gd name="T3" fmla="*/ 97 h 104"/>
                <a:gd name="T4" fmla="*/ 18 w 99"/>
                <a:gd name="T5" fmla="*/ 98 h 104"/>
                <a:gd name="T6" fmla="*/ 25 w 99"/>
                <a:gd name="T7" fmla="*/ 100 h 104"/>
                <a:gd name="T8" fmla="*/ 54 w 99"/>
                <a:gd name="T9" fmla="*/ 100 h 104"/>
                <a:gd name="T10" fmla="*/ 57 w 99"/>
                <a:gd name="T11" fmla="*/ 103 h 104"/>
                <a:gd name="T12" fmla="*/ 76 w 99"/>
                <a:gd name="T13" fmla="*/ 103 h 104"/>
                <a:gd name="T14" fmla="*/ 89 w 99"/>
                <a:gd name="T15" fmla="*/ 102 h 104"/>
                <a:gd name="T16" fmla="*/ 91 w 99"/>
                <a:gd name="T17" fmla="*/ 101 h 104"/>
                <a:gd name="T18" fmla="*/ 81 w 99"/>
                <a:gd name="T19" fmla="*/ 88 h 104"/>
                <a:gd name="T20" fmla="*/ 82 w 99"/>
                <a:gd name="T21" fmla="*/ 60 h 104"/>
                <a:gd name="T22" fmla="*/ 95 w 99"/>
                <a:gd name="T23" fmla="*/ 61 h 104"/>
                <a:gd name="T24" fmla="*/ 97 w 99"/>
                <a:gd name="T25" fmla="*/ 59 h 104"/>
                <a:gd name="T26" fmla="*/ 99 w 99"/>
                <a:gd name="T27" fmla="*/ 42 h 104"/>
                <a:gd name="T28" fmla="*/ 96 w 99"/>
                <a:gd name="T29" fmla="*/ 42 h 104"/>
                <a:gd name="T30" fmla="*/ 89 w 99"/>
                <a:gd name="T31" fmla="*/ 43 h 104"/>
                <a:gd name="T32" fmla="*/ 84 w 99"/>
                <a:gd name="T33" fmla="*/ 45 h 104"/>
                <a:gd name="T34" fmla="*/ 84 w 99"/>
                <a:gd name="T35" fmla="*/ 38 h 104"/>
                <a:gd name="T36" fmla="*/ 80 w 99"/>
                <a:gd name="T37" fmla="*/ 31 h 104"/>
                <a:gd name="T38" fmla="*/ 81 w 99"/>
                <a:gd name="T39" fmla="*/ 19 h 104"/>
                <a:gd name="T40" fmla="*/ 80 w 99"/>
                <a:gd name="T41" fmla="*/ 13 h 104"/>
                <a:gd name="T42" fmla="*/ 74 w 99"/>
                <a:gd name="T43" fmla="*/ 12 h 104"/>
                <a:gd name="T44" fmla="*/ 70 w 99"/>
                <a:gd name="T45" fmla="*/ 10 h 104"/>
                <a:gd name="T46" fmla="*/ 64 w 99"/>
                <a:gd name="T47" fmla="*/ 10 h 104"/>
                <a:gd name="T48" fmla="*/ 60 w 99"/>
                <a:gd name="T49" fmla="*/ 17 h 104"/>
                <a:gd name="T50" fmla="*/ 50 w 99"/>
                <a:gd name="T51" fmla="*/ 19 h 104"/>
                <a:gd name="T52" fmla="*/ 43 w 99"/>
                <a:gd name="T53" fmla="*/ 13 h 104"/>
                <a:gd name="T54" fmla="*/ 40 w 99"/>
                <a:gd name="T55" fmla="*/ 7 h 104"/>
                <a:gd name="T56" fmla="*/ 39 w 99"/>
                <a:gd name="T57" fmla="*/ 0 h 104"/>
                <a:gd name="T58" fmla="*/ 11 w 99"/>
                <a:gd name="T59" fmla="*/ 0 h 104"/>
                <a:gd name="T60" fmla="*/ 7 w 99"/>
                <a:gd name="T61" fmla="*/ 3 h 104"/>
                <a:gd name="T62" fmla="*/ 14 w 99"/>
                <a:gd name="T63" fmla="*/ 20 h 104"/>
                <a:gd name="T64" fmla="*/ 13 w 99"/>
                <a:gd name="T65" fmla="*/ 29 h 104"/>
                <a:gd name="T66" fmla="*/ 18 w 99"/>
                <a:gd name="T67" fmla="*/ 47 h 104"/>
                <a:gd name="T68" fmla="*/ 12 w 99"/>
                <a:gd name="T69" fmla="*/ 59 h 104"/>
                <a:gd name="T70" fmla="*/ 6 w 99"/>
                <a:gd name="T71" fmla="*/ 75 h 104"/>
                <a:gd name="T72" fmla="*/ 1 w 99"/>
                <a:gd name="T73" fmla="*/ 87 h 104"/>
                <a:gd name="T74" fmla="*/ 0 w 99"/>
                <a:gd name="T75" fmla="*/ 98 h 104"/>
                <a:gd name="T76" fmla="*/ 0 w 99"/>
                <a:gd name="T77" fmla="*/ 98 h 104"/>
                <a:gd name="T78" fmla="*/ 3 w 99"/>
                <a:gd name="T79" fmla="*/ 98 h 104"/>
                <a:gd name="T80" fmla="*/ 6 w 99"/>
                <a:gd name="T8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104">
                  <a:moveTo>
                    <a:pt x="6" y="96"/>
                  </a:moveTo>
                  <a:cubicBezTo>
                    <a:pt x="8" y="96"/>
                    <a:pt x="7" y="99"/>
                    <a:pt x="10" y="97"/>
                  </a:cubicBezTo>
                  <a:cubicBezTo>
                    <a:pt x="13" y="96"/>
                    <a:pt x="15" y="96"/>
                    <a:pt x="18" y="98"/>
                  </a:cubicBezTo>
                  <a:cubicBezTo>
                    <a:pt x="20" y="99"/>
                    <a:pt x="22" y="100"/>
                    <a:pt x="25" y="100"/>
                  </a:cubicBezTo>
                  <a:cubicBezTo>
                    <a:pt x="28" y="100"/>
                    <a:pt x="54" y="100"/>
                    <a:pt x="54" y="100"/>
                  </a:cubicBezTo>
                  <a:cubicBezTo>
                    <a:pt x="57" y="103"/>
                    <a:pt x="57" y="103"/>
                    <a:pt x="57" y="103"/>
                  </a:cubicBezTo>
                  <a:cubicBezTo>
                    <a:pt x="57" y="103"/>
                    <a:pt x="73" y="102"/>
                    <a:pt x="76" y="103"/>
                  </a:cubicBezTo>
                  <a:cubicBezTo>
                    <a:pt x="78" y="104"/>
                    <a:pt x="86" y="103"/>
                    <a:pt x="89" y="102"/>
                  </a:cubicBezTo>
                  <a:cubicBezTo>
                    <a:pt x="89" y="102"/>
                    <a:pt x="90" y="102"/>
                    <a:pt x="91" y="101"/>
                  </a:cubicBezTo>
                  <a:cubicBezTo>
                    <a:pt x="81" y="88"/>
                    <a:pt x="81" y="88"/>
                    <a:pt x="81" y="88"/>
                  </a:cubicBezTo>
                  <a:cubicBezTo>
                    <a:pt x="82" y="60"/>
                    <a:pt x="82" y="60"/>
                    <a:pt x="82" y="60"/>
                  </a:cubicBezTo>
                  <a:cubicBezTo>
                    <a:pt x="95" y="61"/>
                    <a:pt x="95" y="61"/>
                    <a:pt x="95" y="61"/>
                  </a:cubicBezTo>
                  <a:cubicBezTo>
                    <a:pt x="97" y="59"/>
                    <a:pt x="97" y="59"/>
                    <a:pt x="97" y="59"/>
                  </a:cubicBezTo>
                  <a:cubicBezTo>
                    <a:pt x="99" y="42"/>
                    <a:pt x="99" y="42"/>
                    <a:pt x="99" y="42"/>
                  </a:cubicBezTo>
                  <a:cubicBezTo>
                    <a:pt x="98" y="42"/>
                    <a:pt x="97" y="41"/>
                    <a:pt x="96" y="42"/>
                  </a:cubicBezTo>
                  <a:cubicBezTo>
                    <a:pt x="94" y="43"/>
                    <a:pt x="92" y="43"/>
                    <a:pt x="89" y="43"/>
                  </a:cubicBezTo>
                  <a:cubicBezTo>
                    <a:pt x="86" y="43"/>
                    <a:pt x="86" y="45"/>
                    <a:pt x="84" y="45"/>
                  </a:cubicBezTo>
                  <a:cubicBezTo>
                    <a:pt x="83" y="44"/>
                    <a:pt x="84" y="40"/>
                    <a:pt x="84" y="38"/>
                  </a:cubicBezTo>
                  <a:cubicBezTo>
                    <a:pt x="85" y="36"/>
                    <a:pt x="82" y="33"/>
                    <a:pt x="80" y="31"/>
                  </a:cubicBezTo>
                  <a:cubicBezTo>
                    <a:pt x="79" y="30"/>
                    <a:pt x="83" y="20"/>
                    <a:pt x="81" y="19"/>
                  </a:cubicBezTo>
                  <a:cubicBezTo>
                    <a:pt x="80" y="18"/>
                    <a:pt x="80" y="15"/>
                    <a:pt x="80" y="13"/>
                  </a:cubicBezTo>
                  <a:cubicBezTo>
                    <a:pt x="80" y="10"/>
                    <a:pt x="78" y="12"/>
                    <a:pt x="74" y="12"/>
                  </a:cubicBezTo>
                  <a:cubicBezTo>
                    <a:pt x="71" y="12"/>
                    <a:pt x="70" y="10"/>
                    <a:pt x="70" y="10"/>
                  </a:cubicBezTo>
                  <a:cubicBezTo>
                    <a:pt x="70" y="10"/>
                    <a:pt x="66" y="9"/>
                    <a:pt x="64" y="10"/>
                  </a:cubicBezTo>
                  <a:cubicBezTo>
                    <a:pt x="61" y="11"/>
                    <a:pt x="62" y="17"/>
                    <a:pt x="60" y="17"/>
                  </a:cubicBezTo>
                  <a:cubicBezTo>
                    <a:pt x="59" y="17"/>
                    <a:pt x="54" y="17"/>
                    <a:pt x="50" y="19"/>
                  </a:cubicBezTo>
                  <a:cubicBezTo>
                    <a:pt x="47" y="20"/>
                    <a:pt x="45" y="18"/>
                    <a:pt x="43" y="13"/>
                  </a:cubicBezTo>
                  <a:cubicBezTo>
                    <a:pt x="42" y="9"/>
                    <a:pt x="39" y="10"/>
                    <a:pt x="40" y="7"/>
                  </a:cubicBezTo>
                  <a:cubicBezTo>
                    <a:pt x="41" y="4"/>
                    <a:pt x="39" y="0"/>
                    <a:pt x="39" y="0"/>
                  </a:cubicBezTo>
                  <a:cubicBezTo>
                    <a:pt x="39" y="0"/>
                    <a:pt x="14" y="0"/>
                    <a:pt x="11" y="0"/>
                  </a:cubicBezTo>
                  <a:cubicBezTo>
                    <a:pt x="10" y="0"/>
                    <a:pt x="8" y="1"/>
                    <a:pt x="7" y="3"/>
                  </a:cubicBezTo>
                  <a:cubicBezTo>
                    <a:pt x="8" y="8"/>
                    <a:pt x="13" y="18"/>
                    <a:pt x="14" y="20"/>
                  </a:cubicBezTo>
                  <a:cubicBezTo>
                    <a:pt x="15" y="22"/>
                    <a:pt x="13" y="25"/>
                    <a:pt x="13" y="29"/>
                  </a:cubicBezTo>
                  <a:cubicBezTo>
                    <a:pt x="13" y="33"/>
                    <a:pt x="17" y="41"/>
                    <a:pt x="18" y="47"/>
                  </a:cubicBezTo>
                  <a:cubicBezTo>
                    <a:pt x="18" y="52"/>
                    <a:pt x="15" y="55"/>
                    <a:pt x="12" y="59"/>
                  </a:cubicBezTo>
                  <a:cubicBezTo>
                    <a:pt x="9" y="62"/>
                    <a:pt x="6" y="70"/>
                    <a:pt x="6" y="75"/>
                  </a:cubicBezTo>
                  <a:cubicBezTo>
                    <a:pt x="6" y="80"/>
                    <a:pt x="1" y="85"/>
                    <a:pt x="1" y="87"/>
                  </a:cubicBezTo>
                  <a:cubicBezTo>
                    <a:pt x="1" y="89"/>
                    <a:pt x="1" y="96"/>
                    <a:pt x="0" y="98"/>
                  </a:cubicBezTo>
                  <a:cubicBezTo>
                    <a:pt x="0" y="98"/>
                    <a:pt x="0" y="98"/>
                    <a:pt x="0" y="98"/>
                  </a:cubicBezTo>
                  <a:cubicBezTo>
                    <a:pt x="3" y="98"/>
                    <a:pt x="3" y="98"/>
                    <a:pt x="3" y="98"/>
                  </a:cubicBezTo>
                  <a:cubicBezTo>
                    <a:pt x="3" y="98"/>
                    <a:pt x="4" y="96"/>
                    <a:pt x="6" y="9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2">
              <a:extLst>
                <a:ext uri="{FF2B5EF4-FFF2-40B4-BE49-F238E27FC236}">
                  <a16:creationId xmlns:a16="http://schemas.microsoft.com/office/drawing/2014/main" id="{2378A1D9-CCA0-4B44-9728-D19D407427DE}"/>
                </a:ext>
              </a:extLst>
            </p:cNvPr>
            <p:cNvSpPr>
              <a:spLocks/>
            </p:cNvSpPr>
            <p:nvPr/>
          </p:nvSpPr>
          <p:spPr bwMode="auto">
            <a:xfrm>
              <a:off x="3968596" y="4502708"/>
              <a:ext cx="169403" cy="163530"/>
            </a:xfrm>
            <a:custGeom>
              <a:avLst/>
              <a:gdLst>
                <a:gd name="T0" fmla="*/ 75 w 97"/>
                <a:gd name="T1" fmla="*/ 4 h 86"/>
                <a:gd name="T2" fmla="*/ 69 w 97"/>
                <a:gd name="T3" fmla="*/ 0 h 86"/>
                <a:gd name="T4" fmla="*/ 59 w 97"/>
                <a:gd name="T5" fmla="*/ 2 h 86"/>
                <a:gd name="T6" fmla="*/ 57 w 97"/>
                <a:gd name="T7" fmla="*/ 7 h 86"/>
                <a:gd name="T8" fmla="*/ 55 w 97"/>
                <a:gd name="T9" fmla="*/ 12 h 86"/>
                <a:gd name="T10" fmla="*/ 55 w 97"/>
                <a:gd name="T11" fmla="*/ 21 h 86"/>
                <a:gd name="T12" fmla="*/ 53 w 97"/>
                <a:gd name="T13" fmla="*/ 29 h 86"/>
                <a:gd name="T14" fmla="*/ 59 w 97"/>
                <a:gd name="T15" fmla="*/ 36 h 86"/>
                <a:gd name="T16" fmla="*/ 64 w 97"/>
                <a:gd name="T17" fmla="*/ 34 h 86"/>
                <a:gd name="T18" fmla="*/ 65 w 97"/>
                <a:gd name="T19" fmla="*/ 40 h 86"/>
                <a:gd name="T20" fmla="*/ 64 w 97"/>
                <a:gd name="T21" fmla="*/ 44 h 86"/>
                <a:gd name="T22" fmla="*/ 58 w 97"/>
                <a:gd name="T23" fmla="*/ 44 h 86"/>
                <a:gd name="T24" fmla="*/ 55 w 97"/>
                <a:gd name="T25" fmla="*/ 37 h 86"/>
                <a:gd name="T26" fmla="*/ 48 w 97"/>
                <a:gd name="T27" fmla="*/ 35 h 86"/>
                <a:gd name="T28" fmla="*/ 44 w 97"/>
                <a:gd name="T29" fmla="*/ 30 h 86"/>
                <a:gd name="T30" fmla="*/ 41 w 97"/>
                <a:gd name="T31" fmla="*/ 32 h 86"/>
                <a:gd name="T32" fmla="*/ 37 w 97"/>
                <a:gd name="T33" fmla="*/ 33 h 86"/>
                <a:gd name="T34" fmla="*/ 30 w 97"/>
                <a:gd name="T35" fmla="*/ 31 h 86"/>
                <a:gd name="T36" fmla="*/ 27 w 97"/>
                <a:gd name="T37" fmla="*/ 26 h 86"/>
                <a:gd name="T38" fmla="*/ 22 w 97"/>
                <a:gd name="T39" fmla="*/ 27 h 86"/>
                <a:gd name="T40" fmla="*/ 20 w 97"/>
                <a:gd name="T41" fmla="*/ 25 h 86"/>
                <a:gd name="T42" fmla="*/ 18 w 97"/>
                <a:gd name="T43" fmla="*/ 23 h 86"/>
                <a:gd name="T44" fmla="*/ 16 w 97"/>
                <a:gd name="T45" fmla="*/ 40 h 86"/>
                <a:gd name="T46" fmla="*/ 14 w 97"/>
                <a:gd name="T47" fmla="*/ 42 h 86"/>
                <a:gd name="T48" fmla="*/ 1 w 97"/>
                <a:gd name="T49" fmla="*/ 41 h 86"/>
                <a:gd name="T50" fmla="*/ 0 w 97"/>
                <a:gd name="T51" fmla="*/ 69 h 86"/>
                <a:gd name="T52" fmla="*/ 10 w 97"/>
                <a:gd name="T53" fmla="*/ 82 h 86"/>
                <a:gd name="T54" fmla="*/ 25 w 97"/>
                <a:gd name="T55" fmla="*/ 82 h 86"/>
                <a:gd name="T56" fmla="*/ 26 w 97"/>
                <a:gd name="T57" fmla="*/ 84 h 86"/>
                <a:gd name="T58" fmla="*/ 30 w 97"/>
                <a:gd name="T59" fmla="*/ 83 h 86"/>
                <a:gd name="T60" fmla="*/ 41 w 97"/>
                <a:gd name="T61" fmla="*/ 85 h 86"/>
                <a:gd name="T62" fmla="*/ 50 w 97"/>
                <a:gd name="T63" fmla="*/ 75 h 86"/>
                <a:gd name="T64" fmla="*/ 58 w 97"/>
                <a:gd name="T65" fmla="*/ 69 h 86"/>
                <a:gd name="T66" fmla="*/ 62 w 97"/>
                <a:gd name="T67" fmla="*/ 65 h 86"/>
                <a:gd name="T68" fmla="*/ 69 w 97"/>
                <a:gd name="T69" fmla="*/ 65 h 86"/>
                <a:gd name="T70" fmla="*/ 70 w 97"/>
                <a:gd name="T71" fmla="*/ 65 h 86"/>
                <a:gd name="T72" fmla="*/ 68 w 97"/>
                <a:gd name="T73" fmla="*/ 59 h 86"/>
                <a:gd name="T74" fmla="*/ 92 w 97"/>
                <a:gd name="T75" fmla="*/ 50 h 86"/>
                <a:gd name="T76" fmla="*/ 90 w 97"/>
                <a:gd name="T77" fmla="*/ 46 h 86"/>
                <a:gd name="T78" fmla="*/ 91 w 97"/>
                <a:gd name="T79" fmla="*/ 38 h 86"/>
                <a:gd name="T80" fmla="*/ 95 w 97"/>
                <a:gd name="T81" fmla="*/ 36 h 86"/>
                <a:gd name="T82" fmla="*/ 94 w 97"/>
                <a:gd name="T83" fmla="*/ 22 h 86"/>
                <a:gd name="T84" fmla="*/ 97 w 97"/>
                <a:gd name="T85" fmla="*/ 21 h 86"/>
                <a:gd name="T86" fmla="*/ 93 w 97"/>
                <a:gd name="T87" fmla="*/ 12 h 86"/>
                <a:gd name="T88" fmla="*/ 83 w 97"/>
                <a:gd name="T89" fmla="*/ 7 h 86"/>
                <a:gd name="T90" fmla="*/ 75 w 97"/>
                <a:gd name="T91"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6">
                  <a:moveTo>
                    <a:pt x="75" y="4"/>
                  </a:moveTo>
                  <a:cubicBezTo>
                    <a:pt x="74" y="4"/>
                    <a:pt x="71" y="2"/>
                    <a:pt x="69" y="0"/>
                  </a:cubicBezTo>
                  <a:cubicBezTo>
                    <a:pt x="67" y="2"/>
                    <a:pt x="62" y="2"/>
                    <a:pt x="59" y="2"/>
                  </a:cubicBezTo>
                  <a:cubicBezTo>
                    <a:pt x="56" y="2"/>
                    <a:pt x="58" y="6"/>
                    <a:pt x="57" y="7"/>
                  </a:cubicBezTo>
                  <a:cubicBezTo>
                    <a:pt x="55" y="9"/>
                    <a:pt x="54" y="11"/>
                    <a:pt x="55" y="12"/>
                  </a:cubicBezTo>
                  <a:cubicBezTo>
                    <a:pt x="57" y="13"/>
                    <a:pt x="55" y="19"/>
                    <a:pt x="55" y="21"/>
                  </a:cubicBezTo>
                  <a:cubicBezTo>
                    <a:pt x="55" y="24"/>
                    <a:pt x="52" y="28"/>
                    <a:pt x="53" y="29"/>
                  </a:cubicBezTo>
                  <a:cubicBezTo>
                    <a:pt x="54" y="30"/>
                    <a:pt x="56" y="35"/>
                    <a:pt x="59" y="36"/>
                  </a:cubicBezTo>
                  <a:cubicBezTo>
                    <a:pt x="61" y="37"/>
                    <a:pt x="63" y="34"/>
                    <a:pt x="64" y="34"/>
                  </a:cubicBezTo>
                  <a:cubicBezTo>
                    <a:pt x="65" y="34"/>
                    <a:pt x="65" y="37"/>
                    <a:pt x="65" y="40"/>
                  </a:cubicBezTo>
                  <a:cubicBezTo>
                    <a:pt x="65" y="43"/>
                    <a:pt x="64" y="44"/>
                    <a:pt x="64" y="44"/>
                  </a:cubicBezTo>
                  <a:cubicBezTo>
                    <a:pt x="64" y="44"/>
                    <a:pt x="60" y="45"/>
                    <a:pt x="58" y="44"/>
                  </a:cubicBezTo>
                  <a:cubicBezTo>
                    <a:pt x="56" y="42"/>
                    <a:pt x="55" y="38"/>
                    <a:pt x="55" y="37"/>
                  </a:cubicBezTo>
                  <a:cubicBezTo>
                    <a:pt x="55" y="35"/>
                    <a:pt x="50" y="35"/>
                    <a:pt x="48" y="35"/>
                  </a:cubicBezTo>
                  <a:cubicBezTo>
                    <a:pt x="46" y="35"/>
                    <a:pt x="45" y="32"/>
                    <a:pt x="44" y="30"/>
                  </a:cubicBezTo>
                  <a:cubicBezTo>
                    <a:pt x="43" y="29"/>
                    <a:pt x="41" y="31"/>
                    <a:pt x="41" y="32"/>
                  </a:cubicBezTo>
                  <a:cubicBezTo>
                    <a:pt x="41" y="33"/>
                    <a:pt x="39" y="33"/>
                    <a:pt x="37" y="33"/>
                  </a:cubicBezTo>
                  <a:cubicBezTo>
                    <a:pt x="35" y="33"/>
                    <a:pt x="31" y="30"/>
                    <a:pt x="30" y="31"/>
                  </a:cubicBezTo>
                  <a:cubicBezTo>
                    <a:pt x="28" y="31"/>
                    <a:pt x="27" y="28"/>
                    <a:pt x="27" y="26"/>
                  </a:cubicBezTo>
                  <a:cubicBezTo>
                    <a:pt x="28" y="25"/>
                    <a:pt x="24" y="26"/>
                    <a:pt x="22" y="27"/>
                  </a:cubicBezTo>
                  <a:cubicBezTo>
                    <a:pt x="21" y="28"/>
                    <a:pt x="20" y="25"/>
                    <a:pt x="20" y="25"/>
                  </a:cubicBezTo>
                  <a:cubicBezTo>
                    <a:pt x="20" y="25"/>
                    <a:pt x="19" y="23"/>
                    <a:pt x="18" y="23"/>
                  </a:cubicBezTo>
                  <a:cubicBezTo>
                    <a:pt x="16" y="40"/>
                    <a:pt x="16" y="40"/>
                    <a:pt x="16" y="40"/>
                  </a:cubicBezTo>
                  <a:cubicBezTo>
                    <a:pt x="14" y="42"/>
                    <a:pt x="14" y="42"/>
                    <a:pt x="14" y="42"/>
                  </a:cubicBezTo>
                  <a:cubicBezTo>
                    <a:pt x="1" y="41"/>
                    <a:pt x="1" y="41"/>
                    <a:pt x="1" y="41"/>
                  </a:cubicBezTo>
                  <a:cubicBezTo>
                    <a:pt x="0" y="69"/>
                    <a:pt x="0" y="69"/>
                    <a:pt x="0" y="69"/>
                  </a:cubicBezTo>
                  <a:cubicBezTo>
                    <a:pt x="10" y="82"/>
                    <a:pt x="10" y="82"/>
                    <a:pt x="10" y="82"/>
                  </a:cubicBezTo>
                  <a:cubicBezTo>
                    <a:pt x="15" y="81"/>
                    <a:pt x="25" y="80"/>
                    <a:pt x="25" y="82"/>
                  </a:cubicBezTo>
                  <a:cubicBezTo>
                    <a:pt x="25" y="82"/>
                    <a:pt x="26" y="83"/>
                    <a:pt x="26" y="84"/>
                  </a:cubicBezTo>
                  <a:cubicBezTo>
                    <a:pt x="28" y="83"/>
                    <a:pt x="29" y="83"/>
                    <a:pt x="30" y="83"/>
                  </a:cubicBezTo>
                  <a:cubicBezTo>
                    <a:pt x="32" y="83"/>
                    <a:pt x="39" y="86"/>
                    <a:pt x="41" y="85"/>
                  </a:cubicBezTo>
                  <a:cubicBezTo>
                    <a:pt x="43" y="84"/>
                    <a:pt x="47" y="76"/>
                    <a:pt x="50" y="75"/>
                  </a:cubicBezTo>
                  <a:cubicBezTo>
                    <a:pt x="53" y="74"/>
                    <a:pt x="58" y="71"/>
                    <a:pt x="58" y="69"/>
                  </a:cubicBezTo>
                  <a:cubicBezTo>
                    <a:pt x="58" y="68"/>
                    <a:pt x="58" y="66"/>
                    <a:pt x="62" y="65"/>
                  </a:cubicBezTo>
                  <a:cubicBezTo>
                    <a:pt x="69" y="65"/>
                    <a:pt x="69" y="65"/>
                    <a:pt x="69" y="65"/>
                  </a:cubicBezTo>
                  <a:cubicBezTo>
                    <a:pt x="70" y="65"/>
                    <a:pt x="70" y="65"/>
                    <a:pt x="70" y="65"/>
                  </a:cubicBezTo>
                  <a:cubicBezTo>
                    <a:pt x="68" y="59"/>
                    <a:pt x="68" y="59"/>
                    <a:pt x="68" y="59"/>
                  </a:cubicBezTo>
                  <a:cubicBezTo>
                    <a:pt x="68" y="59"/>
                    <a:pt x="90" y="50"/>
                    <a:pt x="92" y="50"/>
                  </a:cubicBezTo>
                  <a:cubicBezTo>
                    <a:pt x="91" y="48"/>
                    <a:pt x="90" y="47"/>
                    <a:pt x="90" y="46"/>
                  </a:cubicBezTo>
                  <a:cubicBezTo>
                    <a:pt x="91" y="46"/>
                    <a:pt x="91" y="40"/>
                    <a:pt x="91" y="38"/>
                  </a:cubicBezTo>
                  <a:cubicBezTo>
                    <a:pt x="91" y="37"/>
                    <a:pt x="97" y="38"/>
                    <a:pt x="95" y="36"/>
                  </a:cubicBezTo>
                  <a:cubicBezTo>
                    <a:pt x="93" y="34"/>
                    <a:pt x="93" y="24"/>
                    <a:pt x="94" y="22"/>
                  </a:cubicBezTo>
                  <a:cubicBezTo>
                    <a:pt x="95" y="20"/>
                    <a:pt x="97" y="22"/>
                    <a:pt x="97" y="21"/>
                  </a:cubicBezTo>
                  <a:cubicBezTo>
                    <a:pt x="97" y="19"/>
                    <a:pt x="95" y="13"/>
                    <a:pt x="93" y="12"/>
                  </a:cubicBezTo>
                  <a:cubicBezTo>
                    <a:pt x="93" y="10"/>
                    <a:pt x="85" y="7"/>
                    <a:pt x="83" y="7"/>
                  </a:cubicBezTo>
                  <a:cubicBezTo>
                    <a:pt x="81" y="6"/>
                    <a:pt x="77" y="4"/>
                    <a:pt x="75"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3">
              <a:extLst>
                <a:ext uri="{FF2B5EF4-FFF2-40B4-BE49-F238E27FC236}">
                  <a16:creationId xmlns:a16="http://schemas.microsoft.com/office/drawing/2014/main" id="{D262F876-C97B-4AC5-8BE9-D363366BF70A}"/>
                </a:ext>
              </a:extLst>
            </p:cNvPr>
            <p:cNvSpPr>
              <a:spLocks/>
            </p:cNvSpPr>
            <p:nvPr/>
          </p:nvSpPr>
          <p:spPr bwMode="auto">
            <a:xfrm>
              <a:off x="4068943" y="4388589"/>
              <a:ext cx="30212" cy="27059"/>
            </a:xfrm>
            <a:custGeom>
              <a:avLst/>
              <a:gdLst>
                <a:gd name="T0" fmla="*/ 13 w 17"/>
                <a:gd name="T1" fmla="*/ 0 h 14"/>
                <a:gd name="T2" fmla="*/ 9 w 17"/>
                <a:gd name="T3" fmla="*/ 1 h 14"/>
                <a:gd name="T4" fmla="*/ 5 w 17"/>
                <a:gd name="T5" fmla="*/ 2 h 14"/>
                <a:gd name="T6" fmla="*/ 4 w 17"/>
                <a:gd name="T7" fmla="*/ 3 h 14"/>
                <a:gd name="T8" fmla="*/ 2 w 17"/>
                <a:gd name="T9" fmla="*/ 8 h 14"/>
                <a:gd name="T10" fmla="*/ 0 w 17"/>
                <a:gd name="T11" fmla="*/ 11 h 14"/>
                <a:gd name="T12" fmla="*/ 2 w 17"/>
                <a:gd name="T13" fmla="*/ 13 h 14"/>
                <a:gd name="T14" fmla="*/ 4 w 17"/>
                <a:gd name="T15" fmla="*/ 13 h 14"/>
                <a:gd name="T16" fmla="*/ 9 w 17"/>
                <a:gd name="T17" fmla="*/ 11 h 14"/>
                <a:gd name="T18" fmla="*/ 16 w 17"/>
                <a:gd name="T19" fmla="*/ 9 h 14"/>
                <a:gd name="T20" fmla="*/ 15 w 17"/>
                <a:gd name="T21" fmla="*/ 3 h 14"/>
                <a:gd name="T22" fmla="*/ 13 w 1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0"/>
                  </a:moveTo>
                  <a:cubicBezTo>
                    <a:pt x="12" y="0"/>
                    <a:pt x="10" y="1"/>
                    <a:pt x="9" y="1"/>
                  </a:cubicBezTo>
                  <a:cubicBezTo>
                    <a:pt x="8" y="2"/>
                    <a:pt x="7" y="2"/>
                    <a:pt x="5" y="2"/>
                  </a:cubicBezTo>
                  <a:cubicBezTo>
                    <a:pt x="4" y="2"/>
                    <a:pt x="4" y="3"/>
                    <a:pt x="4" y="3"/>
                  </a:cubicBezTo>
                  <a:cubicBezTo>
                    <a:pt x="1" y="4"/>
                    <a:pt x="2" y="8"/>
                    <a:pt x="2" y="8"/>
                  </a:cubicBezTo>
                  <a:cubicBezTo>
                    <a:pt x="2" y="8"/>
                    <a:pt x="0" y="8"/>
                    <a:pt x="0" y="11"/>
                  </a:cubicBezTo>
                  <a:cubicBezTo>
                    <a:pt x="0" y="12"/>
                    <a:pt x="1" y="13"/>
                    <a:pt x="2" y="13"/>
                  </a:cubicBezTo>
                  <a:cubicBezTo>
                    <a:pt x="3" y="13"/>
                    <a:pt x="4" y="13"/>
                    <a:pt x="4" y="13"/>
                  </a:cubicBezTo>
                  <a:cubicBezTo>
                    <a:pt x="9" y="14"/>
                    <a:pt x="9" y="11"/>
                    <a:pt x="9" y="11"/>
                  </a:cubicBezTo>
                  <a:cubicBezTo>
                    <a:pt x="9" y="11"/>
                    <a:pt x="16" y="11"/>
                    <a:pt x="16" y="9"/>
                  </a:cubicBezTo>
                  <a:cubicBezTo>
                    <a:pt x="17" y="7"/>
                    <a:pt x="15" y="3"/>
                    <a:pt x="15" y="3"/>
                  </a:cubicBezTo>
                  <a:lnTo>
                    <a:pt x="13" y="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4">
              <a:extLst>
                <a:ext uri="{FF2B5EF4-FFF2-40B4-BE49-F238E27FC236}">
                  <a16:creationId xmlns:a16="http://schemas.microsoft.com/office/drawing/2014/main" id="{6F678149-A007-4205-9008-BB2795611003}"/>
                </a:ext>
              </a:extLst>
            </p:cNvPr>
            <p:cNvSpPr>
              <a:spLocks/>
            </p:cNvSpPr>
            <p:nvPr/>
          </p:nvSpPr>
          <p:spPr bwMode="auto">
            <a:xfrm>
              <a:off x="4245899" y="4173295"/>
              <a:ext cx="154297" cy="223530"/>
            </a:xfrm>
            <a:custGeom>
              <a:avLst/>
              <a:gdLst>
                <a:gd name="T0" fmla="*/ 21 w 88"/>
                <a:gd name="T1" fmla="*/ 22 h 117"/>
                <a:gd name="T2" fmla="*/ 26 w 88"/>
                <a:gd name="T3" fmla="*/ 27 h 117"/>
                <a:gd name="T4" fmla="*/ 43 w 88"/>
                <a:gd name="T5" fmla="*/ 33 h 117"/>
                <a:gd name="T6" fmla="*/ 55 w 88"/>
                <a:gd name="T7" fmla="*/ 36 h 117"/>
                <a:gd name="T8" fmla="*/ 58 w 88"/>
                <a:gd name="T9" fmla="*/ 37 h 117"/>
                <a:gd name="T10" fmla="*/ 35 w 88"/>
                <a:gd name="T11" fmla="*/ 60 h 117"/>
                <a:gd name="T12" fmla="*/ 26 w 88"/>
                <a:gd name="T13" fmla="*/ 62 h 117"/>
                <a:gd name="T14" fmla="*/ 15 w 88"/>
                <a:gd name="T15" fmla="*/ 67 h 117"/>
                <a:gd name="T16" fmla="*/ 8 w 88"/>
                <a:gd name="T17" fmla="*/ 68 h 117"/>
                <a:gd name="T18" fmla="*/ 4 w 88"/>
                <a:gd name="T19" fmla="*/ 74 h 117"/>
                <a:gd name="T20" fmla="*/ 0 w 88"/>
                <a:gd name="T21" fmla="*/ 80 h 117"/>
                <a:gd name="T22" fmla="*/ 1 w 88"/>
                <a:gd name="T23" fmla="*/ 110 h 117"/>
                <a:gd name="T24" fmla="*/ 5 w 88"/>
                <a:gd name="T25" fmla="*/ 117 h 117"/>
                <a:gd name="T26" fmla="*/ 24 w 88"/>
                <a:gd name="T27" fmla="*/ 97 h 117"/>
                <a:gd name="T28" fmla="*/ 38 w 88"/>
                <a:gd name="T29" fmla="*/ 86 h 117"/>
                <a:gd name="T30" fmla="*/ 59 w 88"/>
                <a:gd name="T31" fmla="*/ 66 h 117"/>
                <a:gd name="T32" fmla="*/ 69 w 88"/>
                <a:gd name="T33" fmla="*/ 50 h 117"/>
                <a:gd name="T34" fmla="*/ 77 w 88"/>
                <a:gd name="T35" fmla="*/ 37 h 117"/>
                <a:gd name="T36" fmla="*/ 84 w 88"/>
                <a:gd name="T37" fmla="*/ 20 h 117"/>
                <a:gd name="T38" fmla="*/ 87 w 88"/>
                <a:gd name="T39" fmla="*/ 6 h 117"/>
                <a:gd name="T40" fmla="*/ 82 w 88"/>
                <a:gd name="T41" fmla="*/ 3 h 117"/>
                <a:gd name="T42" fmla="*/ 63 w 88"/>
                <a:gd name="T43" fmla="*/ 8 h 117"/>
                <a:gd name="T44" fmla="*/ 49 w 88"/>
                <a:gd name="T45" fmla="*/ 11 h 117"/>
                <a:gd name="T46" fmla="*/ 39 w 88"/>
                <a:gd name="T47" fmla="*/ 13 h 117"/>
                <a:gd name="T48" fmla="*/ 25 w 88"/>
                <a:gd name="T49" fmla="*/ 12 h 117"/>
                <a:gd name="T50" fmla="*/ 20 w 88"/>
                <a:gd name="T51" fmla="*/ 7 h 117"/>
                <a:gd name="T52" fmla="*/ 16 w 88"/>
                <a:gd name="T53" fmla="*/ 14 h 117"/>
                <a:gd name="T54" fmla="*/ 21 w 88"/>
                <a:gd name="T55" fmla="*/ 2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17">
                  <a:moveTo>
                    <a:pt x="21" y="22"/>
                  </a:moveTo>
                  <a:cubicBezTo>
                    <a:pt x="22" y="23"/>
                    <a:pt x="25" y="27"/>
                    <a:pt x="26" y="27"/>
                  </a:cubicBezTo>
                  <a:cubicBezTo>
                    <a:pt x="28" y="27"/>
                    <a:pt x="37" y="31"/>
                    <a:pt x="43" y="33"/>
                  </a:cubicBezTo>
                  <a:cubicBezTo>
                    <a:pt x="49" y="35"/>
                    <a:pt x="53" y="36"/>
                    <a:pt x="55" y="36"/>
                  </a:cubicBezTo>
                  <a:cubicBezTo>
                    <a:pt x="57" y="36"/>
                    <a:pt x="60" y="36"/>
                    <a:pt x="58" y="37"/>
                  </a:cubicBezTo>
                  <a:cubicBezTo>
                    <a:pt x="56" y="39"/>
                    <a:pt x="38" y="57"/>
                    <a:pt x="35" y="60"/>
                  </a:cubicBezTo>
                  <a:cubicBezTo>
                    <a:pt x="33" y="62"/>
                    <a:pt x="32" y="62"/>
                    <a:pt x="26" y="62"/>
                  </a:cubicBezTo>
                  <a:cubicBezTo>
                    <a:pt x="21" y="62"/>
                    <a:pt x="17" y="67"/>
                    <a:pt x="15" y="67"/>
                  </a:cubicBezTo>
                  <a:cubicBezTo>
                    <a:pt x="14" y="67"/>
                    <a:pt x="11" y="68"/>
                    <a:pt x="8" y="68"/>
                  </a:cubicBezTo>
                  <a:cubicBezTo>
                    <a:pt x="4" y="74"/>
                    <a:pt x="4" y="74"/>
                    <a:pt x="4" y="74"/>
                  </a:cubicBezTo>
                  <a:cubicBezTo>
                    <a:pt x="0" y="80"/>
                    <a:pt x="0" y="80"/>
                    <a:pt x="0" y="80"/>
                  </a:cubicBezTo>
                  <a:cubicBezTo>
                    <a:pt x="1" y="110"/>
                    <a:pt x="1" y="110"/>
                    <a:pt x="1" y="110"/>
                  </a:cubicBezTo>
                  <a:cubicBezTo>
                    <a:pt x="5" y="117"/>
                    <a:pt x="5" y="117"/>
                    <a:pt x="5" y="117"/>
                  </a:cubicBezTo>
                  <a:cubicBezTo>
                    <a:pt x="8" y="113"/>
                    <a:pt x="17" y="104"/>
                    <a:pt x="24" y="97"/>
                  </a:cubicBezTo>
                  <a:cubicBezTo>
                    <a:pt x="31" y="90"/>
                    <a:pt x="34" y="88"/>
                    <a:pt x="38" y="86"/>
                  </a:cubicBezTo>
                  <a:cubicBezTo>
                    <a:pt x="42" y="84"/>
                    <a:pt x="52" y="74"/>
                    <a:pt x="59" y="66"/>
                  </a:cubicBezTo>
                  <a:cubicBezTo>
                    <a:pt x="64" y="60"/>
                    <a:pt x="68" y="54"/>
                    <a:pt x="69" y="50"/>
                  </a:cubicBezTo>
                  <a:cubicBezTo>
                    <a:pt x="70" y="46"/>
                    <a:pt x="74" y="41"/>
                    <a:pt x="77" y="37"/>
                  </a:cubicBezTo>
                  <a:cubicBezTo>
                    <a:pt x="80" y="33"/>
                    <a:pt x="85" y="23"/>
                    <a:pt x="84" y="20"/>
                  </a:cubicBezTo>
                  <a:cubicBezTo>
                    <a:pt x="84" y="17"/>
                    <a:pt x="87" y="11"/>
                    <a:pt x="87" y="6"/>
                  </a:cubicBezTo>
                  <a:cubicBezTo>
                    <a:pt x="88" y="0"/>
                    <a:pt x="83" y="0"/>
                    <a:pt x="82" y="3"/>
                  </a:cubicBezTo>
                  <a:cubicBezTo>
                    <a:pt x="80" y="6"/>
                    <a:pt x="70" y="8"/>
                    <a:pt x="63" y="8"/>
                  </a:cubicBezTo>
                  <a:cubicBezTo>
                    <a:pt x="56" y="8"/>
                    <a:pt x="52" y="9"/>
                    <a:pt x="49" y="11"/>
                  </a:cubicBezTo>
                  <a:cubicBezTo>
                    <a:pt x="47" y="13"/>
                    <a:pt x="41" y="10"/>
                    <a:pt x="39" y="13"/>
                  </a:cubicBezTo>
                  <a:cubicBezTo>
                    <a:pt x="36" y="16"/>
                    <a:pt x="27" y="18"/>
                    <a:pt x="25" y="12"/>
                  </a:cubicBezTo>
                  <a:cubicBezTo>
                    <a:pt x="23" y="9"/>
                    <a:pt x="22" y="8"/>
                    <a:pt x="20" y="7"/>
                  </a:cubicBezTo>
                  <a:cubicBezTo>
                    <a:pt x="18" y="9"/>
                    <a:pt x="15" y="13"/>
                    <a:pt x="16" y="14"/>
                  </a:cubicBezTo>
                  <a:cubicBezTo>
                    <a:pt x="16" y="16"/>
                    <a:pt x="19" y="21"/>
                    <a:pt x="21"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5">
              <a:extLst>
                <a:ext uri="{FF2B5EF4-FFF2-40B4-BE49-F238E27FC236}">
                  <a16:creationId xmlns:a16="http://schemas.microsoft.com/office/drawing/2014/main" id="{D7F6540E-2D79-4186-8E27-F9AD2794811B}"/>
                </a:ext>
              </a:extLst>
            </p:cNvPr>
            <p:cNvSpPr>
              <a:spLocks/>
            </p:cNvSpPr>
            <p:nvPr/>
          </p:nvSpPr>
          <p:spPr bwMode="auto">
            <a:xfrm>
              <a:off x="3461468" y="3765058"/>
              <a:ext cx="176955" cy="154118"/>
            </a:xfrm>
            <a:custGeom>
              <a:avLst/>
              <a:gdLst>
                <a:gd name="T0" fmla="*/ 37 w 101"/>
                <a:gd name="T1" fmla="*/ 81 h 81"/>
                <a:gd name="T2" fmla="*/ 37 w 101"/>
                <a:gd name="T3" fmla="*/ 70 h 81"/>
                <a:gd name="T4" fmla="*/ 50 w 101"/>
                <a:gd name="T5" fmla="*/ 61 h 81"/>
                <a:gd name="T6" fmla="*/ 56 w 101"/>
                <a:gd name="T7" fmla="*/ 59 h 81"/>
                <a:gd name="T8" fmla="*/ 63 w 101"/>
                <a:gd name="T9" fmla="*/ 58 h 81"/>
                <a:gd name="T10" fmla="*/ 67 w 101"/>
                <a:gd name="T11" fmla="*/ 53 h 81"/>
                <a:gd name="T12" fmla="*/ 74 w 101"/>
                <a:gd name="T13" fmla="*/ 50 h 81"/>
                <a:gd name="T14" fmla="*/ 78 w 101"/>
                <a:gd name="T15" fmla="*/ 48 h 81"/>
                <a:gd name="T16" fmla="*/ 79 w 101"/>
                <a:gd name="T17" fmla="*/ 43 h 81"/>
                <a:gd name="T18" fmla="*/ 81 w 101"/>
                <a:gd name="T19" fmla="*/ 41 h 81"/>
                <a:gd name="T20" fmla="*/ 86 w 101"/>
                <a:gd name="T21" fmla="*/ 38 h 81"/>
                <a:gd name="T22" fmla="*/ 99 w 101"/>
                <a:gd name="T23" fmla="*/ 37 h 81"/>
                <a:gd name="T24" fmla="*/ 101 w 101"/>
                <a:gd name="T25" fmla="*/ 34 h 81"/>
                <a:gd name="T26" fmla="*/ 97 w 101"/>
                <a:gd name="T27" fmla="*/ 28 h 81"/>
                <a:gd name="T28" fmla="*/ 97 w 101"/>
                <a:gd name="T29" fmla="*/ 20 h 81"/>
                <a:gd name="T30" fmla="*/ 94 w 101"/>
                <a:gd name="T31" fmla="*/ 11 h 81"/>
                <a:gd name="T32" fmla="*/ 93 w 101"/>
                <a:gd name="T33" fmla="*/ 9 h 81"/>
                <a:gd name="T34" fmla="*/ 83 w 101"/>
                <a:gd name="T35" fmla="*/ 7 h 81"/>
                <a:gd name="T36" fmla="*/ 69 w 101"/>
                <a:gd name="T37" fmla="*/ 5 h 81"/>
                <a:gd name="T38" fmla="*/ 61 w 101"/>
                <a:gd name="T39" fmla="*/ 1 h 81"/>
                <a:gd name="T40" fmla="*/ 52 w 101"/>
                <a:gd name="T41" fmla="*/ 19 h 81"/>
                <a:gd name="T42" fmla="*/ 39 w 101"/>
                <a:gd name="T43" fmla="*/ 25 h 81"/>
                <a:gd name="T44" fmla="*/ 33 w 101"/>
                <a:gd name="T45" fmla="*/ 32 h 81"/>
                <a:gd name="T46" fmla="*/ 28 w 101"/>
                <a:gd name="T47" fmla="*/ 40 h 81"/>
                <a:gd name="T48" fmla="*/ 28 w 101"/>
                <a:gd name="T49" fmla="*/ 53 h 81"/>
                <a:gd name="T50" fmla="*/ 18 w 101"/>
                <a:gd name="T51" fmla="*/ 67 h 81"/>
                <a:gd name="T52" fmla="*/ 6 w 101"/>
                <a:gd name="T53" fmla="*/ 75 h 81"/>
                <a:gd name="T54" fmla="*/ 0 w 101"/>
                <a:gd name="T55" fmla="*/ 78 h 81"/>
                <a:gd name="T56" fmla="*/ 31 w 101"/>
                <a:gd name="T57" fmla="*/ 78 h 81"/>
                <a:gd name="T58" fmla="*/ 37 w 101"/>
                <a:gd name="T5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81">
                  <a:moveTo>
                    <a:pt x="37" y="81"/>
                  </a:moveTo>
                  <a:cubicBezTo>
                    <a:pt x="37" y="76"/>
                    <a:pt x="37" y="70"/>
                    <a:pt x="37" y="70"/>
                  </a:cubicBezTo>
                  <a:cubicBezTo>
                    <a:pt x="37" y="69"/>
                    <a:pt x="48" y="62"/>
                    <a:pt x="50" y="61"/>
                  </a:cubicBezTo>
                  <a:cubicBezTo>
                    <a:pt x="52" y="60"/>
                    <a:pt x="56" y="61"/>
                    <a:pt x="56" y="59"/>
                  </a:cubicBezTo>
                  <a:cubicBezTo>
                    <a:pt x="56" y="57"/>
                    <a:pt x="60" y="58"/>
                    <a:pt x="63" y="58"/>
                  </a:cubicBezTo>
                  <a:cubicBezTo>
                    <a:pt x="66" y="57"/>
                    <a:pt x="67" y="55"/>
                    <a:pt x="67" y="53"/>
                  </a:cubicBezTo>
                  <a:cubicBezTo>
                    <a:pt x="67" y="50"/>
                    <a:pt x="71" y="51"/>
                    <a:pt x="74" y="50"/>
                  </a:cubicBezTo>
                  <a:cubicBezTo>
                    <a:pt x="76" y="50"/>
                    <a:pt x="76" y="48"/>
                    <a:pt x="78" y="48"/>
                  </a:cubicBezTo>
                  <a:cubicBezTo>
                    <a:pt x="79" y="48"/>
                    <a:pt x="78" y="45"/>
                    <a:pt x="79" y="43"/>
                  </a:cubicBezTo>
                  <a:cubicBezTo>
                    <a:pt x="79" y="40"/>
                    <a:pt x="79" y="41"/>
                    <a:pt x="81" y="41"/>
                  </a:cubicBezTo>
                  <a:cubicBezTo>
                    <a:pt x="84" y="41"/>
                    <a:pt x="86" y="39"/>
                    <a:pt x="86" y="38"/>
                  </a:cubicBezTo>
                  <a:cubicBezTo>
                    <a:pt x="86" y="36"/>
                    <a:pt x="97" y="37"/>
                    <a:pt x="99" y="37"/>
                  </a:cubicBezTo>
                  <a:cubicBezTo>
                    <a:pt x="100" y="37"/>
                    <a:pt x="101" y="35"/>
                    <a:pt x="101" y="34"/>
                  </a:cubicBezTo>
                  <a:cubicBezTo>
                    <a:pt x="100" y="32"/>
                    <a:pt x="99" y="28"/>
                    <a:pt x="97" y="28"/>
                  </a:cubicBezTo>
                  <a:cubicBezTo>
                    <a:pt x="96" y="28"/>
                    <a:pt x="97" y="24"/>
                    <a:pt x="97" y="20"/>
                  </a:cubicBezTo>
                  <a:cubicBezTo>
                    <a:pt x="97" y="17"/>
                    <a:pt x="96" y="14"/>
                    <a:pt x="94" y="11"/>
                  </a:cubicBezTo>
                  <a:cubicBezTo>
                    <a:pt x="94" y="11"/>
                    <a:pt x="94" y="10"/>
                    <a:pt x="93" y="9"/>
                  </a:cubicBezTo>
                  <a:cubicBezTo>
                    <a:pt x="90" y="9"/>
                    <a:pt x="86" y="7"/>
                    <a:pt x="83" y="7"/>
                  </a:cubicBezTo>
                  <a:cubicBezTo>
                    <a:pt x="79" y="6"/>
                    <a:pt x="72" y="9"/>
                    <a:pt x="69" y="5"/>
                  </a:cubicBezTo>
                  <a:cubicBezTo>
                    <a:pt x="66" y="1"/>
                    <a:pt x="63" y="0"/>
                    <a:pt x="61" y="1"/>
                  </a:cubicBezTo>
                  <a:cubicBezTo>
                    <a:pt x="59" y="3"/>
                    <a:pt x="54" y="15"/>
                    <a:pt x="52" y="19"/>
                  </a:cubicBezTo>
                  <a:cubicBezTo>
                    <a:pt x="49" y="22"/>
                    <a:pt x="42" y="25"/>
                    <a:pt x="39" y="25"/>
                  </a:cubicBezTo>
                  <a:cubicBezTo>
                    <a:pt x="36" y="25"/>
                    <a:pt x="35" y="30"/>
                    <a:pt x="33" y="32"/>
                  </a:cubicBezTo>
                  <a:cubicBezTo>
                    <a:pt x="30" y="34"/>
                    <a:pt x="31" y="37"/>
                    <a:pt x="28" y="40"/>
                  </a:cubicBezTo>
                  <a:cubicBezTo>
                    <a:pt x="25" y="42"/>
                    <a:pt x="26" y="50"/>
                    <a:pt x="28" y="53"/>
                  </a:cubicBezTo>
                  <a:cubicBezTo>
                    <a:pt x="30" y="55"/>
                    <a:pt x="22" y="64"/>
                    <a:pt x="18" y="67"/>
                  </a:cubicBezTo>
                  <a:cubicBezTo>
                    <a:pt x="14" y="69"/>
                    <a:pt x="12" y="74"/>
                    <a:pt x="6" y="75"/>
                  </a:cubicBezTo>
                  <a:cubicBezTo>
                    <a:pt x="3" y="75"/>
                    <a:pt x="1" y="76"/>
                    <a:pt x="0" y="78"/>
                  </a:cubicBezTo>
                  <a:cubicBezTo>
                    <a:pt x="10" y="78"/>
                    <a:pt x="26" y="78"/>
                    <a:pt x="31" y="78"/>
                  </a:cubicBezTo>
                  <a:cubicBezTo>
                    <a:pt x="37" y="78"/>
                    <a:pt x="36" y="79"/>
                    <a:pt x="37" y="8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6">
              <a:extLst>
                <a:ext uri="{FF2B5EF4-FFF2-40B4-BE49-F238E27FC236}">
                  <a16:creationId xmlns:a16="http://schemas.microsoft.com/office/drawing/2014/main" id="{897A6E51-5515-4D50-A4C2-061066973CD1}"/>
                </a:ext>
              </a:extLst>
            </p:cNvPr>
            <p:cNvSpPr>
              <a:spLocks/>
            </p:cNvSpPr>
            <p:nvPr/>
          </p:nvSpPr>
          <p:spPr bwMode="auto">
            <a:xfrm>
              <a:off x="3762509" y="3738000"/>
              <a:ext cx="62582" cy="129412"/>
            </a:xfrm>
            <a:custGeom>
              <a:avLst/>
              <a:gdLst>
                <a:gd name="T0" fmla="*/ 10 w 36"/>
                <a:gd name="T1" fmla="*/ 17 h 68"/>
                <a:gd name="T2" fmla="*/ 8 w 36"/>
                <a:gd name="T3" fmla="*/ 26 h 68"/>
                <a:gd name="T4" fmla="*/ 2 w 36"/>
                <a:gd name="T5" fmla="*/ 32 h 68"/>
                <a:gd name="T6" fmla="*/ 6 w 36"/>
                <a:gd name="T7" fmla="*/ 41 h 68"/>
                <a:gd name="T8" fmla="*/ 9 w 36"/>
                <a:gd name="T9" fmla="*/ 46 h 68"/>
                <a:gd name="T10" fmla="*/ 16 w 36"/>
                <a:gd name="T11" fmla="*/ 51 h 68"/>
                <a:gd name="T12" fmla="*/ 20 w 36"/>
                <a:gd name="T13" fmla="*/ 66 h 68"/>
                <a:gd name="T14" fmla="*/ 20 w 36"/>
                <a:gd name="T15" fmla="*/ 68 h 68"/>
                <a:gd name="T16" fmla="*/ 24 w 36"/>
                <a:gd name="T17" fmla="*/ 65 h 68"/>
                <a:gd name="T18" fmla="*/ 25 w 36"/>
                <a:gd name="T19" fmla="*/ 58 h 68"/>
                <a:gd name="T20" fmla="*/ 26 w 36"/>
                <a:gd name="T21" fmla="*/ 55 h 68"/>
                <a:gd name="T22" fmla="*/ 33 w 36"/>
                <a:gd name="T23" fmla="*/ 49 h 68"/>
                <a:gd name="T24" fmla="*/ 36 w 36"/>
                <a:gd name="T25" fmla="*/ 46 h 68"/>
                <a:gd name="T26" fmla="*/ 36 w 36"/>
                <a:gd name="T27" fmla="*/ 42 h 68"/>
                <a:gd name="T28" fmla="*/ 33 w 36"/>
                <a:gd name="T29" fmla="*/ 38 h 68"/>
                <a:gd name="T30" fmla="*/ 30 w 36"/>
                <a:gd name="T31" fmla="*/ 35 h 68"/>
                <a:gd name="T32" fmla="*/ 23 w 36"/>
                <a:gd name="T33" fmla="*/ 32 h 68"/>
                <a:gd name="T34" fmla="*/ 30 w 36"/>
                <a:gd name="T35" fmla="*/ 26 h 68"/>
                <a:gd name="T36" fmla="*/ 30 w 36"/>
                <a:gd name="T37" fmla="*/ 15 h 68"/>
                <a:gd name="T38" fmla="*/ 31 w 36"/>
                <a:gd name="T39" fmla="*/ 8 h 68"/>
                <a:gd name="T40" fmla="*/ 30 w 36"/>
                <a:gd name="T41" fmla="*/ 5 h 68"/>
                <a:gd name="T42" fmla="*/ 26 w 36"/>
                <a:gd name="T43" fmla="*/ 3 h 68"/>
                <a:gd name="T44" fmla="*/ 15 w 36"/>
                <a:gd name="T45" fmla="*/ 3 h 68"/>
                <a:gd name="T46" fmla="*/ 10 w 36"/>
                <a:gd name="T47" fmla="*/ 4 h 68"/>
                <a:gd name="T48" fmla="*/ 10 w 36"/>
                <a:gd name="T4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8">
                  <a:moveTo>
                    <a:pt x="10" y="17"/>
                  </a:moveTo>
                  <a:cubicBezTo>
                    <a:pt x="12" y="20"/>
                    <a:pt x="10" y="25"/>
                    <a:pt x="8" y="26"/>
                  </a:cubicBezTo>
                  <a:cubicBezTo>
                    <a:pt x="6" y="27"/>
                    <a:pt x="4" y="32"/>
                    <a:pt x="2" y="32"/>
                  </a:cubicBezTo>
                  <a:cubicBezTo>
                    <a:pt x="0" y="32"/>
                    <a:pt x="2" y="39"/>
                    <a:pt x="6" y="41"/>
                  </a:cubicBezTo>
                  <a:cubicBezTo>
                    <a:pt x="9" y="42"/>
                    <a:pt x="9" y="45"/>
                    <a:pt x="9" y="46"/>
                  </a:cubicBezTo>
                  <a:cubicBezTo>
                    <a:pt x="9" y="48"/>
                    <a:pt x="14" y="49"/>
                    <a:pt x="16" y="51"/>
                  </a:cubicBezTo>
                  <a:cubicBezTo>
                    <a:pt x="17" y="53"/>
                    <a:pt x="20" y="63"/>
                    <a:pt x="20" y="66"/>
                  </a:cubicBezTo>
                  <a:cubicBezTo>
                    <a:pt x="20" y="67"/>
                    <a:pt x="20" y="68"/>
                    <a:pt x="20" y="68"/>
                  </a:cubicBezTo>
                  <a:cubicBezTo>
                    <a:pt x="22" y="67"/>
                    <a:pt x="23" y="66"/>
                    <a:pt x="24" y="65"/>
                  </a:cubicBezTo>
                  <a:cubicBezTo>
                    <a:pt x="25" y="63"/>
                    <a:pt x="26" y="59"/>
                    <a:pt x="25" y="58"/>
                  </a:cubicBezTo>
                  <a:cubicBezTo>
                    <a:pt x="25" y="57"/>
                    <a:pt x="25" y="56"/>
                    <a:pt x="26" y="55"/>
                  </a:cubicBezTo>
                  <a:cubicBezTo>
                    <a:pt x="27" y="54"/>
                    <a:pt x="32" y="49"/>
                    <a:pt x="33" y="49"/>
                  </a:cubicBezTo>
                  <a:cubicBezTo>
                    <a:pt x="33" y="48"/>
                    <a:pt x="36" y="49"/>
                    <a:pt x="36" y="46"/>
                  </a:cubicBezTo>
                  <a:cubicBezTo>
                    <a:pt x="36" y="45"/>
                    <a:pt x="36" y="43"/>
                    <a:pt x="36" y="42"/>
                  </a:cubicBezTo>
                  <a:cubicBezTo>
                    <a:pt x="34" y="40"/>
                    <a:pt x="33" y="39"/>
                    <a:pt x="33" y="38"/>
                  </a:cubicBezTo>
                  <a:cubicBezTo>
                    <a:pt x="33" y="36"/>
                    <a:pt x="31" y="34"/>
                    <a:pt x="30" y="35"/>
                  </a:cubicBezTo>
                  <a:cubicBezTo>
                    <a:pt x="28" y="37"/>
                    <a:pt x="24" y="35"/>
                    <a:pt x="23" y="32"/>
                  </a:cubicBezTo>
                  <a:cubicBezTo>
                    <a:pt x="23" y="29"/>
                    <a:pt x="26" y="29"/>
                    <a:pt x="30" y="26"/>
                  </a:cubicBezTo>
                  <a:cubicBezTo>
                    <a:pt x="33" y="24"/>
                    <a:pt x="34" y="18"/>
                    <a:pt x="30" y="15"/>
                  </a:cubicBezTo>
                  <a:cubicBezTo>
                    <a:pt x="26" y="12"/>
                    <a:pt x="29" y="10"/>
                    <a:pt x="31" y="8"/>
                  </a:cubicBezTo>
                  <a:cubicBezTo>
                    <a:pt x="34" y="5"/>
                    <a:pt x="32" y="4"/>
                    <a:pt x="30" y="5"/>
                  </a:cubicBezTo>
                  <a:cubicBezTo>
                    <a:pt x="29" y="6"/>
                    <a:pt x="27" y="6"/>
                    <a:pt x="26" y="3"/>
                  </a:cubicBezTo>
                  <a:cubicBezTo>
                    <a:pt x="26" y="0"/>
                    <a:pt x="18" y="0"/>
                    <a:pt x="15" y="3"/>
                  </a:cubicBezTo>
                  <a:cubicBezTo>
                    <a:pt x="14" y="4"/>
                    <a:pt x="12" y="4"/>
                    <a:pt x="10" y="4"/>
                  </a:cubicBezTo>
                  <a:cubicBezTo>
                    <a:pt x="10" y="9"/>
                    <a:pt x="9" y="15"/>
                    <a:pt x="10" y="1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7">
              <a:extLst>
                <a:ext uri="{FF2B5EF4-FFF2-40B4-BE49-F238E27FC236}">
                  <a16:creationId xmlns:a16="http://schemas.microsoft.com/office/drawing/2014/main" id="{51A90DD4-0FED-449A-A4A4-52B1D8580D5F}"/>
                </a:ext>
              </a:extLst>
            </p:cNvPr>
            <p:cNvSpPr>
              <a:spLocks/>
            </p:cNvSpPr>
            <p:nvPr/>
          </p:nvSpPr>
          <p:spPr bwMode="auto">
            <a:xfrm>
              <a:off x="3526208" y="3741529"/>
              <a:ext cx="305356" cy="322354"/>
            </a:xfrm>
            <a:custGeom>
              <a:avLst/>
              <a:gdLst>
                <a:gd name="T0" fmla="*/ 60 w 175"/>
                <a:gd name="T1" fmla="*/ 32 h 169"/>
                <a:gd name="T2" fmla="*/ 60 w 175"/>
                <a:gd name="T3" fmla="*/ 40 h 169"/>
                <a:gd name="T4" fmla="*/ 64 w 175"/>
                <a:gd name="T5" fmla="*/ 46 h 169"/>
                <a:gd name="T6" fmla="*/ 62 w 175"/>
                <a:gd name="T7" fmla="*/ 49 h 169"/>
                <a:gd name="T8" fmla="*/ 49 w 175"/>
                <a:gd name="T9" fmla="*/ 50 h 169"/>
                <a:gd name="T10" fmla="*/ 44 w 175"/>
                <a:gd name="T11" fmla="*/ 53 h 169"/>
                <a:gd name="T12" fmla="*/ 42 w 175"/>
                <a:gd name="T13" fmla="*/ 55 h 169"/>
                <a:gd name="T14" fmla="*/ 41 w 175"/>
                <a:gd name="T15" fmla="*/ 60 h 169"/>
                <a:gd name="T16" fmla="*/ 37 w 175"/>
                <a:gd name="T17" fmla="*/ 62 h 169"/>
                <a:gd name="T18" fmla="*/ 30 w 175"/>
                <a:gd name="T19" fmla="*/ 65 h 169"/>
                <a:gd name="T20" fmla="*/ 26 w 175"/>
                <a:gd name="T21" fmla="*/ 70 h 169"/>
                <a:gd name="T22" fmla="*/ 19 w 175"/>
                <a:gd name="T23" fmla="*/ 71 h 169"/>
                <a:gd name="T24" fmla="*/ 13 w 175"/>
                <a:gd name="T25" fmla="*/ 73 h 169"/>
                <a:gd name="T26" fmla="*/ 0 w 175"/>
                <a:gd name="T27" fmla="*/ 82 h 169"/>
                <a:gd name="T28" fmla="*/ 0 w 175"/>
                <a:gd name="T29" fmla="*/ 93 h 169"/>
                <a:gd name="T30" fmla="*/ 2 w 175"/>
                <a:gd name="T31" fmla="*/ 95 h 169"/>
                <a:gd name="T32" fmla="*/ 83 w 175"/>
                <a:gd name="T33" fmla="*/ 149 h 169"/>
                <a:gd name="T34" fmla="*/ 89 w 175"/>
                <a:gd name="T35" fmla="*/ 157 h 169"/>
                <a:gd name="T36" fmla="*/ 98 w 175"/>
                <a:gd name="T37" fmla="*/ 160 h 169"/>
                <a:gd name="T38" fmla="*/ 102 w 175"/>
                <a:gd name="T39" fmla="*/ 169 h 169"/>
                <a:gd name="T40" fmla="*/ 111 w 175"/>
                <a:gd name="T41" fmla="*/ 167 h 169"/>
                <a:gd name="T42" fmla="*/ 124 w 175"/>
                <a:gd name="T43" fmla="*/ 163 h 169"/>
                <a:gd name="T44" fmla="*/ 139 w 175"/>
                <a:gd name="T45" fmla="*/ 150 h 169"/>
                <a:gd name="T46" fmla="*/ 175 w 175"/>
                <a:gd name="T47" fmla="*/ 128 h 169"/>
                <a:gd name="T48" fmla="*/ 175 w 175"/>
                <a:gd name="T49" fmla="*/ 128 h 169"/>
                <a:gd name="T50" fmla="*/ 171 w 175"/>
                <a:gd name="T51" fmla="*/ 121 h 169"/>
                <a:gd name="T52" fmla="*/ 165 w 175"/>
                <a:gd name="T53" fmla="*/ 119 h 169"/>
                <a:gd name="T54" fmla="*/ 159 w 175"/>
                <a:gd name="T55" fmla="*/ 115 h 169"/>
                <a:gd name="T56" fmla="*/ 158 w 175"/>
                <a:gd name="T57" fmla="*/ 109 h 169"/>
                <a:gd name="T58" fmla="*/ 154 w 175"/>
                <a:gd name="T59" fmla="*/ 104 h 169"/>
                <a:gd name="T60" fmla="*/ 158 w 175"/>
                <a:gd name="T61" fmla="*/ 99 h 169"/>
                <a:gd name="T62" fmla="*/ 157 w 175"/>
                <a:gd name="T63" fmla="*/ 96 h 169"/>
                <a:gd name="T64" fmla="*/ 157 w 175"/>
                <a:gd name="T65" fmla="*/ 90 h 169"/>
                <a:gd name="T66" fmla="*/ 157 w 175"/>
                <a:gd name="T67" fmla="*/ 85 h 169"/>
                <a:gd name="T68" fmla="*/ 157 w 175"/>
                <a:gd name="T69" fmla="*/ 76 h 169"/>
                <a:gd name="T70" fmla="*/ 154 w 175"/>
                <a:gd name="T71" fmla="*/ 68 h 169"/>
                <a:gd name="T72" fmla="*/ 155 w 175"/>
                <a:gd name="T73" fmla="*/ 66 h 169"/>
                <a:gd name="T74" fmla="*/ 155 w 175"/>
                <a:gd name="T75" fmla="*/ 64 h 169"/>
                <a:gd name="T76" fmla="*/ 151 w 175"/>
                <a:gd name="T77" fmla="*/ 49 h 169"/>
                <a:gd name="T78" fmla="*/ 144 w 175"/>
                <a:gd name="T79" fmla="*/ 44 h 169"/>
                <a:gd name="T80" fmla="*/ 141 w 175"/>
                <a:gd name="T81" fmla="*/ 39 h 169"/>
                <a:gd name="T82" fmla="*/ 137 w 175"/>
                <a:gd name="T83" fmla="*/ 30 h 169"/>
                <a:gd name="T84" fmla="*/ 143 w 175"/>
                <a:gd name="T85" fmla="*/ 24 h 169"/>
                <a:gd name="T86" fmla="*/ 145 w 175"/>
                <a:gd name="T87" fmla="*/ 15 h 169"/>
                <a:gd name="T88" fmla="*/ 145 w 175"/>
                <a:gd name="T89" fmla="*/ 2 h 169"/>
                <a:gd name="T90" fmla="*/ 137 w 175"/>
                <a:gd name="T91" fmla="*/ 1 h 169"/>
                <a:gd name="T92" fmla="*/ 129 w 175"/>
                <a:gd name="T93" fmla="*/ 1 h 169"/>
                <a:gd name="T94" fmla="*/ 117 w 175"/>
                <a:gd name="T95" fmla="*/ 4 h 169"/>
                <a:gd name="T96" fmla="*/ 85 w 175"/>
                <a:gd name="T97" fmla="*/ 6 h 169"/>
                <a:gd name="T98" fmla="*/ 72 w 175"/>
                <a:gd name="T99" fmla="*/ 13 h 169"/>
                <a:gd name="T100" fmla="*/ 59 w 175"/>
                <a:gd name="T101" fmla="*/ 19 h 169"/>
                <a:gd name="T102" fmla="*/ 56 w 175"/>
                <a:gd name="T103" fmla="*/ 21 h 169"/>
                <a:gd name="T104" fmla="*/ 57 w 175"/>
                <a:gd name="T105" fmla="*/ 23 h 169"/>
                <a:gd name="T106" fmla="*/ 60 w 175"/>
                <a:gd name="T107" fmla="*/ 3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69">
                  <a:moveTo>
                    <a:pt x="60" y="32"/>
                  </a:moveTo>
                  <a:cubicBezTo>
                    <a:pt x="60" y="36"/>
                    <a:pt x="59" y="40"/>
                    <a:pt x="60" y="40"/>
                  </a:cubicBezTo>
                  <a:cubicBezTo>
                    <a:pt x="62" y="40"/>
                    <a:pt x="63" y="44"/>
                    <a:pt x="64" y="46"/>
                  </a:cubicBezTo>
                  <a:cubicBezTo>
                    <a:pt x="64" y="47"/>
                    <a:pt x="63" y="49"/>
                    <a:pt x="62" y="49"/>
                  </a:cubicBezTo>
                  <a:cubicBezTo>
                    <a:pt x="60" y="49"/>
                    <a:pt x="49" y="48"/>
                    <a:pt x="49" y="50"/>
                  </a:cubicBezTo>
                  <a:cubicBezTo>
                    <a:pt x="49" y="51"/>
                    <a:pt x="47" y="53"/>
                    <a:pt x="44" y="53"/>
                  </a:cubicBezTo>
                  <a:cubicBezTo>
                    <a:pt x="42" y="53"/>
                    <a:pt x="42" y="52"/>
                    <a:pt x="42" y="55"/>
                  </a:cubicBezTo>
                  <a:cubicBezTo>
                    <a:pt x="41" y="57"/>
                    <a:pt x="42" y="60"/>
                    <a:pt x="41" y="60"/>
                  </a:cubicBezTo>
                  <a:cubicBezTo>
                    <a:pt x="39" y="60"/>
                    <a:pt x="39" y="62"/>
                    <a:pt x="37" y="62"/>
                  </a:cubicBezTo>
                  <a:cubicBezTo>
                    <a:pt x="34" y="63"/>
                    <a:pt x="30" y="62"/>
                    <a:pt x="30" y="65"/>
                  </a:cubicBezTo>
                  <a:cubicBezTo>
                    <a:pt x="30" y="67"/>
                    <a:pt x="29" y="69"/>
                    <a:pt x="26" y="70"/>
                  </a:cubicBezTo>
                  <a:cubicBezTo>
                    <a:pt x="23" y="70"/>
                    <a:pt x="19" y="69"/>
                    <a:pt x="19" y="71"/>
                  </a:cubicBezTo>
                  <a:cubicBezTo>
                    <a:pt x="19" y="73"/>
                    <a:pt x="15" y="72"/>
                    <a:pt x="13" y="73"/>
                  </a:cubicBezTo>
                  <a:cubicBezTo>
                    <a:pt x="11" y="74"/>
                    <a:pt x="0" y="81"/>
                    <a:pt x="0" y="82"/>
                  </a:cubicBezTo>
                  <a:cubicBezTo>
                    <a:pt x="0" y="82"/>
                    <a:pt x="0" y="88"/>
                    <a:pt x="0" y="93"/>
                  </a:cubicBezTo>
                  <a:cubicBezTo>
                    <a:pt x="0" y="94"/>
                    <a:pt x="1" y="94"/>
                    <a:pt x="2" y="95"/>
                  </a:cubicBezTo>
                  <a:cubicBezTo>
                    <a:pt x="6" y="97"/>
                    <a:pt x="81" y="147"/>
                    <a:pt x="83" y="149"/>
                  </a:cubicBezTo>
                  <a:cubicBezTo>
                    <a:pt x="86" y="151"/>
                    <a:pt x="89" y="157"/>
                    <a:pt x="89" y="157"/>
                  </a:cubicBezTo>
                  <a:cubicBezTo>
                    <a:pt x="89" y="157"/>
                    <a:pt x="94" y="157"/>
                    <a:pt x="98" y="160"/>
                  </a:cubicBezTo>
                  <a:cubicBezTo>
                    <a:pt x="102" y="162"/>
                    <a:pt x="102" y="169"/>
                    <a:pt x="102" y="169"/>
                  </a:cubicBezTo>
                  <a:cubicBezTo>
                    <a:pt x="102" y="169"/>
                    <a:pt x="108" y="167"/>
                    <a:pt x="111" y="167"/>
                  </a:cubicBezTo>
                  <a:cubicBezTo>
                    <a:pt x="113" y="166"/>
                    <a:pt x="124" y="163"/>
                    <a:pt x="124" y="163"/>
                  </a:cubicBezTo>
                  <a:cubicBezTo>
                    <a:pt x="139" y="150"/>
                    <a:pt x="139" y="150"/>
                    <a:pt x="139" y="150"/>
                  </a:cubicBezTo>
                  <a:cubicBezTo>
                    <a:pt x="175" y="128"/>
                    <a:pt x="175" y="128"/>
                    <a:pt x="175" y="128"/>
                  </a:cubicBezTo>
                  <a:cubicBezTo>
                    <a:pt x="175" y="128"/>
                    <a:pt x="175" y="128"/>
                    <a:pt x="175" y="128"/>
                  </a:cubicBezTo>
                  <a:cubicBezTo>
                    <a:pt x="174" y="124"/>
                    <a:pt x="173" y="121"/>
                    <a:pt x="171" y="121"/>
                  </a:cubicBezTo>
                  <a:cubicBezTo>
                    <a:pt x="169" y="121"/>
                    <a:pt x="167" y="119"/>
                    <a:pt x="165" y="119"/>
                  </a:cubicBezTo>
                  <a:cubicBezTo>
                    <a:pt x="162" y="119"/>
                    <a:pt x="159" y="118"/>
                    <a:pt x="159" y="115"/>
                  </a:cubicBezTo>
                  <a:cubicBezTo>
                    <a:pt x="158" y="113"/>
                    <a:pt x="160" y="112"/>
                    <a:pt x="158" y="109"/>
                  </a:cubicBezTo>
                  <a:cubicBezTo>
                    <a:pt x="156" y="106"/>
                    <a:pt x="154" y="105"/>
                    <a:pt x="154" y="104"/>
                  </a:cubicBezTo>
                  <a:cubicBezTo>
                    <a:pt x="154" y="102"/>
                    <a:pt x="157" y="100"/>
                    <a:pt x="158" y="99"/>
                  </a:cubicBezTo>
                  <a:cubicBezTo>
                    <a:pt x="158" y="99"/>
                    <a:pt x="157" y="97"/>
                    <a:pt x="157" y="96"/>
                  </a:cubicBezTo>
                  <a:cubicBezTo>
                    <a:pt x="157" y="94"/>
                    <a:pt x="155" y="92"/>
                    <a:pt x="157" y="90"/>
                  </a:cubicBezTo>
                  <a:cubicBezTo>
                    <a:pt x="158" y="89"/>
                    <a:pt x="159" y="87"/>
                    <a:pt x="157" y="85"/>
                  </a:cubicBezTo>
                  <a:cubicBezTo>
                    <a:pt x="156" y="82"/>
                    <a:pt x="159" y="79"/>
                    <a:pt x="157" y="76"/>
                  </a:cubicBezTo>
                  <a:cubicBezTo>
                    <a:pt x="156" y="72"/>
                    <a:pt x="153" y="69"/>
                    <a:pt x="154" y="68"/>
                  </a:cubicBezTo>
                  <a:cubicBezTo>
                    <a:pt x="154" y="67"/>
                    <a:pt x="154" y="67"/>
                    <a:pt x="155" y="66"/>
                  </a:cubicBezTo>
                  <a:cubicBezTo>
                    <a:pt x="155" y="66"/>
                    <a:pt x="155" y="65"/>
                    <a:pt x="155" y="64"/>
                  </a:cubicBezTo>
                  <a:cubicBezTo>
                    <a:pt x="155" y="61"/>
                    <a:pt x="152" y="51"/>
                    <a:pt x="151" y="49"/>
                  </a:cubicBezTo>
                  <a:cubicBezTo>
                    <a:pt x="149" y="47"/>
                    <a:pt x="144" y="46"/>
                    <a:pt x="144" y="44"/>
                  </a:cubicBezTo>
                  <a:cubicBezTo>
                    <a:pt x="144" y="43"/>
                    <a:pt x="144" y="40"/>
                    <a:pt x="141" y="39"/>
                  </a:cubicBezTo>
                  <a:cubicBezTo>
                    <a:pt x="137" y="37"/>
                    <a:pt x="135" y="30"/>
                    <a:pt x="137" y="30"/>
                  </a:cubicBezTo>
                  <a:cubicBezTo>
                    <a:pt x="139" y="30"/>
                    <a:pt x="141" y="25"/>
                    <a:pt x="143" y="24"/>
                  </a:cubicBezTo>
                  <a:cubicBezTo>
                    <a:pt x="145" y="23"/>
                    <a:pt x="147" y="18"/>
                    <a:pt x="145" y="15"/>
                  </a:cubicBezTo>
                  <a:cubicBezTo>
                    <a:pt x="144" y="13"/>
                    <a:pt x="145" y="7"/>
                    <a:pt x="145" y="2"/>
                  </a:cubicBezTo>
                  <a:cubicBezTo>
                    <a:pt x="142" y="2"/>
                    <a:pt x="138" y="1"/>
                    <a:pt x="137" y="1"/>
                  </a:cubicBezTo>
                  <a:cubicBezTo>
                    <a:pt x="136" y="0"/>
                    <a:pt x="132" y="1"/>
                    <a:pt x="129" y="1"/>
                  </a:cubicBezTo>
                  <a:cubicBezTo>
                    <a:pt x="126" y="2"/>
                    <a:pt x="119" y="6"/>
                    <a:pt x="117" y="4"/>
                  </a:cubicBezTo>
                  <a:cubicBezTo>
                    <a:pt x="115" y="2"/>
                    <a:pt x="92" y="5"/>
                    <a:pt x="85" y="6"/>
                  </a:cubicBezTo>
                  <a:cubicBezTo>
                    <a:pt x="79" y="6"/>
                    <a:pt x="76" y="13"/>
                    <a:pt x="72" y="13"/>
                  </a:cubicBezTo>
                  <a:cubicBezTo>
                    <a:pt x="69" y="13"/>
                    <a:pt x="62" y="16"/>
                    <a:pt x="59" y="19"/>
                  </a:cubicBezTo>
                  <a:cubicBezTo>
                    <a:pt x="58" y="20"/>
                    <a:pt x="57" y="21"/>
                    <a:pt x="56" y="21"/>
                  </a:cubicBezTo>
                  <a:cubicBezTo>
                    <a:pt x="57" y="22"/>
                    <a:pt x="57" y="23"/>
                    <a:pt x="57" y="23"/>
                  </a:cubicBezTo>
                  <a:cubicBezTo>
                    <a:pt x="59" y="26"/>
                    <a:pt x="60" y="29"/>
                    <a:pt x="60"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8">
              <a:extLst>
                <a:ext uri="{FF2B5EF4-FFF2-40B4-BE49-F238E27FC236}">
                  <a16:creationId xmlns:a16="http://schemas.microsoft.com/office/drawing/2014/main" id="{BCEA2C2D-4E7A-4976-A50C-5D26EE3027C9}"/>
                </a:ext>
              </a:extLst>
            </p:cNvPr>
            <p:cNvSpPr>
              <a:spLocks/>
            </p:cNvSpPr>
            <p:nvPr/>
          </p:nvSpPr>
          <p:spPr bwMode="auto">
            <a:xfrm>
              <a:off x="3793799" y="3818000"/>
              <a:ext cx="225510" cy="231766"/>
            </a:xfrm>
            <a:custGeom>
              <a:avLst/>
              <a:gdLst>
                <a:gd name="T0" fmla="*/ 15 w 129"/>
                <a:gd name="T1" fmla="*/ 7 h 122"/>
                <a:gd name="T2" fmla="*/ 8 w 129"/>
                <a:gd name="T3" fmla="*/ 13 h 122"/>
                <a:gd name="T4" fmla="*/ 7 w 129"/>
                <a:gd name="T5" fmla="*/ 16 h 122"/>
                <a:gd name="T6" fmla="*/ 6 w 129"/>
                <a:gd name="T7" fmla="*/ 23 h 122"/>
                <a:gd name="T8" fmla="*/ 1 w 129"/>
                <a:gd name="T9" fmla="*/ 28 h 122"/>
                <a:gd name="T10" fmla="*/ 4 w 129"/>
                <a:gd name="T11" fmla="*/ 36 h 122"/>
                <a:gd name="T12" fmla="*/ 4 w 129"/>
                <a:gd name="T13" fmla="*/ 45 h 122"/>
                <a:gd name="T14" fmla="*/ 4 w 129"/>
                <a:gd name="T15" fmla="*/ 50 h 122"/>
                <a:gd name="T16" fmla="*/ 4 w 129"/>
                <a:gd name="T17" fmla="*/ 56 h 122"/>
                <a:gd name="T18" fmla="*/ 5 w 129"/>
                <a:gd name="T19" fmla="*/ 59 h 122"/>
                <a:gd name="T20" fmla="*/ 1 w 129"/>
                <a:gd name="T21" fmla="*/ 64 h 122"/>
                <a:gd name="T22" fmla="*/ 5 w 129"/>
                <a:gd name="T23" fmla="*/ 69 h 122"/>
                <a:gd name="T24" fmla="*/ 6 w 129"/>
                <a:gd name="T25" fmla="*/ 75 h 122"/>
                <a:gd name="T26" fmla="*/ 12 w 129"/>
                <a:gd name="T27" fmla="*/ 79 h 122"/>
                <a:gd name="T28" fmla="*/ 18 w 129"/>
                <a:gd name="T29" fmla="*/ 81 h 122"/>
                <a:gd name="T30" fmla="*/ 22 w 129"/>
                <a:gd name="T31" fmla="*/ 88 h 122"/>
                <a:gd name="T32" fmla="*/ 34 w 129"/>
                <a:gd name="T33" fmla="*/ 90 h 122"/>
                <a:gd name="T34" fmla="*/ 40 w 129"/>
                <a:gd name="T35" fmla="*/ 95 h 122"/>
                <a:gd name="T36" fmla="*/ 54 w 129"/>
                <a:gd name="T37" fmla="*/ 88 h 122"/>
                <a:gd name="T38" fmla="*/ 118 w 129"/>
                <a:gd name="T39" fmla="*/ 122 h 122"/>
                <a:gd name="T40" fmla="*/ 118 w 129"/>
                <a:gd name="T41" fmla="*/ 118 h 122"/>
                <a:gd name="T42" fmla="*/ 126 w 129"/>
                <a:gd name="T43" fmla="*/ 118 h 122"/>
                <a:gd name="T44" fmla="*/ 126 w 129"/>
                <a:gd name="T45" fmla="*/ 35 h 122"/>
                <a:gd name="T46" fmla="*/ 126 w 129"/>
                <a:gd name="T47" fmla="*/ 23 h 122"/>
                <a:gd name="T48" fmla="*/ 127 w 129"/>
                <a:gd name="T49" fmla="*/ 12 h 122"/>
                <a:gd name="T50" fmla="*/ 128 w 129"/>
                <a:gd name="T51" fmla="*/ 10 h 122"/>
                <a:gd name="T52" fmla="*/ 128 w 129"/>
                <a:gd name="T53" fmla="*/ 10 h 122"/>
                <a:gd name="T54" fmla="*/ 116 w 129"/>
                <a:gd name="T55" fmla="*/ 7 h 122"/>
                <a:gd name="T56" fmla="*/ 103 w 129"/>
                <a:gd name="T57" fmla="*/ 0 h 122"/>
                <a:gd name="T58" fmla="*/ 85 w 129"/>
                <a:gd name="T59" fmla="*/ 10 h 122"/>
                <a:gd name="T60" fmla="*/ 86 w 129"/>
                <a:gd name="T61" fmla="*/ 21 h 122"/>
                <a:gd name="T62" fmla="*/ 73 w 129"/>
                <a:gd name="T63" fmla="*/ 21 h 122"/>
                <a:gd name="T64" fmla="*/ 57 w 129"/>
                <a:gd name="T65" fmla="*/ 16 h 122"/>
                <a:gd name="T66" fmla="*/ 49 w 129"/>
                <a:gd name="T67" fmla="*/ 10 h 122"/>
                <a:gd name="T68" fmla="*/ 43 w 129"/>
                <a:gd name="T69" fmla="*/ 5 h 122"/>
                <a:gd name="T70" fmla="*/ 28 w 129"/>
                <a:gd name="T71" fmla="*/ 2 h 122"/>
                <a:gd name="T72" fmla="*/ 18 w 129"/>
                <a:gd name="T73" fmla="*/ 0 h 122"/>
                <a:gd name="T74" fmla="*/ 18 w 129"/>
                <a:gd name="T75" fmla="*/ 4 h 122"/>
                <a:gd name="T76" fmla="*/ 15 w 129"/>
                <a:gd name="T77"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122">
                  <a:moveTo>
                    <a:pt x="15" y="7"/>
                  </a:moveTo>
                  <a:cubicBezTo>
                    <a:pt x="14" y="7"/>
                    <a:pt x="9" y="12"/>
                    <a:pt x="8" y="13"/>
                  </a:cubicBezTo>
                  <a:cubicBezTo>
                    <a:pt x="7" y="14"/>
                    <a:pt x="7" y="15"/>
                    <a:pt x="7" y="16"/>
                  </a:cubicBezTo>
                  <a:cubicBezTo>
                    <a:pt x="8" y="17"/>
                    <a:pt x="7" y="21"/>
                    <a:pt x="6" y="23"/>
                  </a:cubicBezTo>
                  <a:cubicBezTo>
                    <a:pt x="5" y="25"/>
                    <a:pt x="1" y="27"/>
                    <a:pt x="1" y="28"/>
                  </a:cubicBezTo>
                  <a:cubicBezTo>
                    <a:pt x="0" y="29"/>
                    <a:pt x="3" y="32"/>
                    <a:pt x="4" y="36"/>
                  </a:cubicBezTo>
                  <a:cubicBezTo>
                    <a:pt x="6" y="39"/>
                    <a:pt x="3" y="42"/>
                    <a:pt x="4" y="45"/>
                  </a:cubicBezTo>
                  <a:cubicBezTo>
                    <a:pt x="6" y="47"/>
                    <a:pt x="5" y="49"/>
                    <a:pt x="4" y="50"/>
                  </a:cubicBezTo>
                  <a:cubicBezTo>
                    <a:pt x="2" y="52"/>
                    <a:pt x="4" y="54"/>
                    <a:pt x="4" y="56"/>
                  </a:cubicBezTo>
                  <a:cubicBezTo>
                    <a:pt x="4" y="57"/>
                    <a:pt x="5" y="59"/>
                    <a:pt x="5" y="59"/>
                  </a:cubicBezTo>
                  <a:cubicBezTo>
                    <a:pt x="4" y="60"/>
                    <a:pt x="1" y="62"/>
                    <a:pt x="1" y="64"/>
                  </a:cubicBezTo>
                  <a:cubicBezTo>
                    <a:pt x="1" y="65"/>
                    <a:pt x="3" y="66"/>
                    <a:pt x="5" y="69"/>
                  </a:cubicBezTo>
                  <a:cubicBezTo>
                    <a:pt x="7" y="72"/>
                    <a:pt x="5" y="73"/>
                    <a:pt x="6" y="75"/>
                  </a:cubicBezTo>
                  <a:cubicBezTo>
                    <a:pt x="6" y="78"/>
                    <a:pt x="9" y="79"/>
                    <a:pt x="12" y="79"/>
                  </a:cubicBezTo>
                  <a:cubicBezTo>
                    <a:pt x="14" y="79"/>
                    <a:pt x="16" y="81"/>
                    <a:pt x="18" y="81"/>
                  </a:cubicBezTo>
                  <a:cubicBezTo>
                    <a:pt x="20" y="81"/>
                    <a:pt x="21" y="84"/>
                    <a:pt x="22" y="88"/>
                  </a:cubicBezTo>
                  <a:cubicBezTo>
                    <a:pt x="23" y="88"/>
                    <a:pt x="31" y="88"/>
                    <a:pt x="34" y="90"/>
                  </a:cubicBezTo>
                  <a:cubicBezTo>
                    <a:pt x="38" y="93"/>
                    <a:pt x="40" y="95"/>
                    <a:pt x="40" y="95"/>
                  </a:cubicBezTo>
                  <a:cubicBezTo>
                    <a:pt x="54" y="88"/>
                    <a:pt x="54" y="88"/>
                    <a:pt x="54" y="88"/>
                  </a:cubicBezTo>
                  <a:cubicBezTo>
                    <a:pt x="118" y="122"/>
                    <a:pt x="118" y="122"/>
                    <a:pt x="118" y="122"/>
                  </a:cubicBezTo>
                  <a:cubicBezTo>
                    <a:pt x="118" y="118"/>
                    <a:pt x="118" y="118"/>
                    <a:pt x="118" y="118"/>
                  </a:cubicBezTo>
                  <a:cubicBezTo>
                    <a:pt x="126" y="118"/>
                    <a:pt x="126" y="118"/>
                    <a:pt x="126" y="118"/>
                  </a:cubicBezTo>
                  <a:cubicBezTo>
                    <a:pt x="126" y="118"/>
                    <a:pt x="126" y="41"/>
                    <a:pt x="126" y="35"/>
                  </a:cubicBezTo>
                  <a:cubicBezTo>
                    <a:pt x="126" y="30"/>
                    <a:pt x="123" y="26"/>
                    <a:pt x="126" y="23"/>
                  </a:cubicBezTo>
                  <a:cubicBezTo>
                    <a:pt x="129" y="20"/>
                    <a:pt x="125" y="18"/>
                    <a:pt x="127" y="12"/>
                  </a:cubicBezTo>
                  <a:cubicBezTo>
                    <a:pt x="127" y="12"/>
                    <a:pt x="128" y="11"/>
                    <a:pt x="128" y="10"/>
                  </a:cubicBezTo>
                  <a:cubicBezTo>
                    <a:pt x="128" y="10"/>
                    <a:pt x="128" y="10"/>
                    <a:pt x="128" y="10"/>
                  </a:cubicBezTo>
                  <a:cubicBezTo>
                    <a:pt x="127" y="8"/>
                    <a:pt x="124" y="8"/>
                    <a:pt x="116" y="7"/>
                  </a:cubicBezTo>
                  <a:cubicBezTo>
                    <a:pt x="109" y="6"/>
                    <a:pt x="112" y="1"/>
                    <a:pt x="103" y="0"/>
                  </a:cubicBezTo>
                  <a:cubicBezTo>
                    <a:pt x="95" y="0"/>
                    <a:pt x="85" y="7"/>
                    <a:pt x="85" y="10"/>
                  </a:cubicBezTo>
                  <a:cubicBezTo>
                    <a:pt x="85" y="14"/>
                    <a:pt x="89" y="17"/>
                    <a:pt x="86" y="21"/>
                  </a:cubicBezTo>
                  <a:cubicBezTo>
                    <a:pt x="83" y="25"/>
                    <a:pt x="77" y="25"/>
                    <a:pt x="73" y="21"/>
                  </a:cubicBezTo>
                  <a:cubicBezTo>
                    <a:pt x="69" y="17"/>
                    <a:pt x="62" y="16"/>
                    <a:pt x="57" y="16"/>
                  </a:cubicBezTo>
                  <a:cubicBezTo>
                    <a:pt x="52" y="16"/>
                    <a:pt x="49" y="12"/>
                    <a:pt x="49" y="10"/>
                  </a:cubicBezTo>
                  <a:cubicBezTo>
                    <a:pt x="49" y="7"/>
                    <a:pt x="48" y="6"/>
                    <a:pt x="43" y="5"/>
                  </a:cubicBezTo>
                  <a:cubicBezTo>
                    <a:pt x="39" y="4"/>
                    <a:pt x="36" y="0"/>
                    <a:pt x="28" y="2"/>
                  </a:cubicBezTo>
                  <a:cubicBezTo>
                    <a:pt x="24" y="2"/>
                    <a:pt x="21" y="1"/>
                    <a:pt x="18" y="0"/>
                  </a:cubicBezTo>
                  <a:cubicBezTo>
                    <a:pt x="18" y="1"/>
                    <a:pt x="18" y="3"/>
                    <a:pt x="18" y="4"/>
                  </a:cubicBezTo>
                  <a:cubicBezTo>
                    <a:pt x="18" y="7"/>
                    <a:pt x="15" y="6"/>
                    <a:pt x="15"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9">
              <a:extLst>
                <a:ext uri="{FF2B5EF4-FFF2-40B4-BE49-F238E27FC236}">
                  <a16:creationId xmlns:a16="http://schemas.microsoft.com/office/drawing/2014/main" id="{0F3C2D3B-A6DC-489C-A774-26AE15C2723C}"/>
                </a:ext>
              </a:extLst>
            </p:cNvPr>
            <p:cNvSpPr>
              <a:spLocks/>
            </p:cNvSpPr>
            <p:nvPr/>
          </p:nvSpPr>
          <p:spPr bwMode="auto">
            <a:xfrm>
              <a:off x="3407519" y="4142707"/>
              <a:ext cx="43160" cy="17647"/>
            </a:xfrm>
            <a:custGeom>
              <a:avLst/>
              <a:gdLst>
                <a:gd name="T0" fmla="*/ 13 w 25"/>
                <a:gd name="T1" fmla="*/ 5 h 9"/>
                <a:gd name="T2" fmla="*/ 20 w 25"/>
                <a:gd name="T3" fmla="*/ 7 h 9"/>
                <a:gd name="T4" fmla="*/ 25 w 25"/>
                <a:gd name="T5" fmla="*/ 6 h 9"/>
                <a:gd name="T6" fmla="*/ 20 w 25"/>
                <a:gd name="T7" fmla="*/ 5 h 9"/>
                <a:gd name="T8" fmla="*/ 12 w 25"/>
                <a:gd name="T9" fmla="*/ 2 h 9"/>
                <a:gd name="T10" fmla="*/ 2 w 25"/>
                <a:gd name="T11" fmla="*/ 3 h 9"/>
                <a:gd name="T12" fmla="*/ 0 w 25"/>
                <a:gd name="T13" fmla="*/ 9 h 9"/>
                <a:gd name="T14" fmla="*/ 3 w 25"/>
                <a:gd name="T15" fmla="*/ 8 h 9"/>
                <a:gd name="T16" fmla="*/ 13 w 25"/>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
                  <a:moveTo>
                    <a:pt x="13" y="5"/>
                  </a:moveTo>
                  <a:cubicBezTo>
                    <a:pt x="14" y="4"/>
                    <a:pt x="17" y="7"/>
                    <a:pt x="20" y="7"/>
                  </a:cubicBezTo>
                  <a:cubicBezTo>
                    <a:pt x="22" y="8"/>
                    <a:pt x="25" y="6"/>
                    <a:pt x="25" y="6"/>
                  </a:cubicBezTo>
                  <a:cubicBezTo>
                    <a:pt x="25" y="6"/>
                    <a:pt x="24" y="6"/>
                    <a:pt x="20" y="5"/>
                  </a:cubicBezTo>
                  <a:cubicBezTo>
                    <a:pt x="16" y="5"/>
                    <a:pt x="16" y="0"/>
                    <a:pt x="12" y="2"/>
                  </a:cubicBezTo>
                  <a:cubicBezTo>
                    <a:pt x="9" y="3"/>
                    <a:pt x="6" y="4"/>
                    <a:pt x="2" y="3"/>
                  </a:cubicBezTo>
                  <a:cubicBezTo>
                    <a:pt x="2" y="5"/>
                    <a:pt x="1" y="7"/>
                    <a:pt x="0" y="9"/>
                  </a:cubicBezTo>
                  <a:cubicBezTo>
                    <a:pt x="2" y="8"/>
                    <a:pt x="3" y="8"/>
                    <a:pt x="3" y="8"/>
                  </a:cubicBezTo>
                  <a:cubicBezTo>
                    <a:pt x="5" y="8"/>
                    <a:pt x="11" y="7"/>
                    <a:pt x="13"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0">
              <a:extLst>
                <a:ext uri="{FF2B5EF4-FFF2-40B4-BE49-F238E27FC236}">
                  <a16:creationId xmlns:a16="http://schemas.microsoft.com/office/drawing/2014/main" id="{E496C569-A77C-44E1-9554-2F191AE630E7}"/>
                </a:ext>
              </a:extLst>
            </p:cNvPr>
            <p:cNvSpPr>
              <a:spLocks/>
            </p:cNvSpPr>
            <p:nvPr/>
          </p:nvSpPr>
          <p:spPr bwMode="auto">
            <a:xfrm>
              <a:off x="3398887" y="4099177"/>
              <a:ext cx="87399" cy="74118"/>
            </a:xfrm>
            <a:custGeom>
              <a:avLst/>
              <a:gdLst>
                <a:gd name="T0" fmla="*/ 12 w 50"/>
                <a:gd name="T1" fmla="*/ 38 h 39"/>
                <a:gd name="T2" fmla="*/ 16 w 50"/>
                <a:gd name="T3" fmla="*/ 36 h 39"/>
                <a:gd name="T4" fmla="*/ 29 w 50"/>
                <a:gd name="T5" fmla="*/ 35 h 39"/>
                <a:gd name="T6" fmla="*/ 31 w 50"/>
                <a:gd name="T7" fmla="*/ 35 h 39"/>
                <a:gd name="T8" fmla="*/ 31 w 50"/>
                <a:gd name="T9" fmla="*/ 35 h 39"/>
                <a:gd name="T10" fmla="*/ 37 w 50"/>
                <a:gd name="T11" fmla="*/ 37 h 39"/>
                <a:gd name="T12" fmla="*/ 49 w 50"/>
                <a:gd name="T13" fmla="*/ 38 h 39"/>
                <a:gd name="T14" fmla="*/ 50 w 50"/>
                <a:gd name="T15" fmla="*/ 37 h 39"/>
                <a:gd name="T16" fmla="*/ 50 w 50"/>
                <a:gd name="T17" fmla="*/ 32 h 39"/>
                <a:gd name="T18" fmla="*/ 45 w 50"/>
                <a:gd name="T19" fmla="*/ 27 h 39"/>
                <a:gd name="T20" fmla="*/ 44 w 50"/>
                <a:gd name="T21" fmla="*/ 21 h 39"/>
                <a:gd name="T22" fmla="*/ 43 w 50"/>
                <a:gd name="T23" fmla="*/ 19 h 39"/>
                <a:gd name="T24" fmla="*/ 38 w 50"/>
                <a:gd name="T25" fmla="*/ 13 h 39"/>
                <a:gd name="T26" fmla="*/ 32 w 50"/>
                <a:gd name="T27" fmla="*/ 5 h 39"/>
                <a:gd name="T28" fmla="*/ 29 w 50"/>
                <a:gd name="T29" fmla="*/ 5 h 39"/>
                <a:gd name="T30" fmla="*/ 24 w 50"/>
                <a:gd name="T31" fmla="*/ 1 h 39"/>
                <a:gd name="T32" fmla="*/ 18 w 50"/>
                <a:gd name="T33" fmla="*/ 2 h 39"/>
                <a:gd name="T34" fmla="*/ 10 w 50"/>
                <a:gd name="T35" fmla="*/ 2 h 39"/>
                <a:gd name="T36" fmla="*/ 5 w 50"/>
                <a:gd name="T37" fmla="*/ 6 h 39"/>
                <a:gd name="T38" fmla="*/ 5 w 50"/>
                <a:gd name="T39" fmla="*/ 6 h 39"/>
                <a:gd name="T40" fmla="*/ 3 w 50"/>
                <a:gd name="T41" fmla="*/ 13 h 39"/>
                <a:gd name="T42" fmla="*/ 6 w 50"/>
                <a:gd name="T43" fmla="*/ 25 h 39"/>
                <a:gd name="T44" fmla="*/ 7 w 50"/>
                <a:gd name="T45" fmla="*/ 26 h 39"/>
                <a:gd name="T46" fmla="*/ 17 w 50"/>
                <a:gd name="T47" fmla="*/ 25 h 39"/>
                <a:gd name="T48" fmla="*/ 25 w 50"/>
                <a:gd name="T49" fmla="*/ 28 h 39"/>
                <a:gd name="T50" fmla="*/ 30 w 50"/>
                <a:gd name="T51" fmla="*/ 29 h 39"/>
                <a:gd name="T52" fmla="*/ 25 w 50"/>
                <a:gd name="T53" fmla="*/ 30 h 39"/>
                <a:gd name="T54" fmla="*/ 18 w 50"/>
                <a:gd name="T55" fmla="*/ 28 h 39"/>
                <a:gd name="T56" fmla="*/ 8 w 50"/>
                <a:gd name="T57" fmla="*/ 31 h 39"/>
                <a:gd name="T58" fmla="*/ 5 w 50"/>
                <a:gd name="T59" fmla="*/ 32 h 39"/>
                <a:gd name="T60" fmla="*/ 6 w 50"/>
                <a:gd name="T61" fmla="*/ 35 h 39"/>
                <a:gd name="T62" fmla="*/ 7 w 50"/>
                <a:gd name="T63" fmla="*/ 36 h 39"/>
                <a:gd name="T64" fmla="*/ 12 w 50"/>
                <a:gd name="T65"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9">
                  <a:moveTo>
                    <a:pt x="12" y="38"/>
                  </a:moveTo>
                  <a:cubicBezTo>
                    <a:pt x="13" y="38"/>
                    <a:pt x="16" y="36"/>
                    <a:pt x="16" y="36"/>
                  </a:cubicBezTo>
                  <a:cubicBezTo>
                    <a:pt x="16" y="36"/>
                    <a:pt x="27" y="35"/>
                    <a:pt x="29" y="35"/>
                  </a:cubicBezTo>
                  <a:cubicBezTo>
                    <a:pt x="29" y="35"/>
                    <a:pt x="30" y="35"/>
                    <a:pt x="31" y="35"/>
                  </a:cubicBezTo>
                  <a:cubicBezTo>
                    <a:pt x="31" y="35"/>
                    <a:pt x="31" y="35"/>
                    <a:pt x="31" y="35"/>
                  </a:cubicBezTo>
                  <a:cubicBezTo>
                    <a:pt x="31" y="35"/>
                    <a:pt x="36" y="36"/>
                    <a:pt x="37" y="37"/>
                  </a:cubicBezTo>
                  <a:cubicBezTo>
                    <a:pt x="37" y="38"/>
                    <a:pt x="45" y="39"/>
                    <a:pt x="49" y="38"/>
                  </a:cubicBezTo>
                  <a:cubicBezTo>
                    <a:pt x="49" y="38"/>
                    <a:pt x="50" y="38"/>
                    <a:pt x="50" y="37"/>
                  </a:cubicBezTo>
                  <a:cubicBezTo>
                    <a:pt x="50" y="36"/>
                    <a:pt x="50" y="33"/>
                    <a:pt x="50" y="32"/>
                  </a:cubicBezTo>
                  <a:cubicBezTo>
                    <a:pt x="50" y="31"/>
                    <a:pt x="47" y="28"/>
                    <a:pt x="45" y="27"/>
                  </a:cubicBezTo>
                  <a:cubicBezTo>
                    <a:pt x="44" y="25"/>
                    <a:pt x="44" y="21"/>
                    <a:pt x="44" y="21"/>
                  </a:cubicBezTo>
                  <a:cubicBezTo>
                    <a:pt x="43" y="19"/>
                    <a:pt x="43" y="19"/>
                    <a:pt x="43" y="19"/>
                  </a:cubicBezTo>
                  <a:cubicBezTo>
                    <a:pt x="43" y="19"/>
                    <a:pt x="41" y="14"/>
                    <a:pt x="38" y="13"/>
                  </a:cubicBezTo>
                  <a:cubicBezTo>
                    <a:pt x="34" y="12"/>
                    <a:pt x="32" y="5"/>
                    <a:pt x="32" y="5"/>
                  </a:cubicBezTo>
                  <a:cubicBezTo>
                    <a:pt x="29" y="5"/>
                    <a:pt x="29" y="5"/>
                    <a:pt x="29" y="5"/>
                  </a:cubicBezTo>
                  <a:cubicBezTo>
                    <a:pt x="29" y="5"/>
                    <a:pt x="27" y="3"/>
                    <a:pt x="24" y="1"/>
                  </a:cubicBezTo>
                  <a:cubicBezTo>
                    <a:pt x="22" y="0"/>
                    <a:pt x="18" y="2"/>
                    <a:pt x="18" y="2"/>
                  </a:cubicBezTo>
                  <a:cubicBezTo>
                    <a:pt x="18" y="2"/>
                    <a:pt x="13" y="3"/>
                    <a:pt x="10" y="2"/>
                  </a:cubicBezTo>
                  <a:cubicBezTo>
                    <a:pt x="7" y="1"/>
                    <a:pt x="8" y="5"/>
                    <a:pt x="5" y="6"/>
                  </a:cubicBezTo>
                  <a:cubicBezTo>
                    <a:pt x="5" y="6"/>
                    <a:pt x="5" y="6"/>
                    <a:pt x="5" y="6"/>
                  </a:cubicBezTo>
                  <a:cubicBezTo>
                    <a:pt x="5" y="9"/>
                    <a:pt x="4" y="11"/>
                    <a:pt x="3" y="13"/>
                  </a:cubicBezTo>
                  <a:cubicBezTo>
                    <a:pt x="0" y="17"/>
                    <a:pt x="4" y="23"/>
                    <a:pt x="6" y="25"/>
                  </a:cubicBezTo>
                  <a:cubicBezTo>
                    <a:pt x="6" y="25"/>
                    <a:pt x="7" y="26"/>
                    <a:pt x="7" y="26"/>
                  </a:cubicBezTo>
                  <a:cubicBezTo>
                    <a:pt x="11" y="27"/>
                    <a:pt x="14" y="26"/>
                    <a:pt x="17" y="25"/>
                  </a:cubicBezTo>
                  <a:cubicBezTo>
                    <a:pt x="21" y="23"/>
                    <a:pt x="21" y="28"/>
                    <a:pt x="25" y="28"/>
                  </a:cubicBezTo>
                  <a:cubicBezTo>
                    <a:pt x="29" y="29"/>
                    <a:pt x="30" y="29"/>
                    <a:pt x="30" y="29"/>
                  </a:cubicBezTo>
                  <a:cubicBezTo>
                    <a:pt x="30" y="29"/>
                    <a:pt x="27" y="31"/>
                    <a:pt x="25" y="30"/>
                  </a:cubicBezTo>
                  <a:cubicBezTo>
                    <a:pt x="22" y="30"/>
                    <a:pt x="19" y="27"/>
                    <a:pt x="18" y="28"/>
                  </a:cubicBezTo>
                  <a:cubicBezTo>
                    <a:pt x="16" y="30"/>
                    <a:pt x="10" y="31"/>
                    <a:pt x="8" y="31"/>
                  </a:cubicBezTo>
                  <a:cubicBezTo>
                    <a:pt x="8" y="31"/>
                    <a:pt x="7" y="31"/>
                    <a:pt x="5" y="32"/>
                  </a:cubicBezTo>
                  <a:cubicBezTo>
                    <a:pt x="5" y="33"/>
                    <a:pt x="5" y="34"/>
                    <a:pt x="6" y="35"/>
                  </a:cubicBezTo>
                  <a:cubicBezTo>
                    <a:pt x="7" y="36"/>
                    <a:pt x="7" y="36"/>
                    <a:pt x="7" y="36"/>
                  </a:cubicBezTo>
                  <a:cubicBezTo>
                    <a:pt x="12" y="35"/>
                    <a:pt x="10" y="38"/>
                    <a:pt x="12" y="3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
              <a:extLst>
                <a:ext uri="{FF2B5EF4-FFF2-40B4-BE49-F238E27FC236}">
                  <a16:creationId xmlns:a16="http://schemas.microsoft.com/office/drawing/2014/main" id="{36BB0A76-3F7B-4C18-84B2-097A0E2C7CEF}"/>
                </a:ext>
              </a:extLst>
            </p:cNvPr>
            <p:cNvSpPr>
              <a:spLocks/>
            </p:cNvSpPr>
            <p:nvPr/>
          </p:nvSpPr>
          <p:spPr bwMode="auto">
            <a:xfrm>
              <a:off x="3410756" y="4166236"/>
              <a:ext cx="42081" cy="27059"/>
            </a:xfrm>
            <a:custGeom>
              <a:avLst/>
              <a:gdLst>
                <a:gd name="T0" fmla="*/ 13 w 24"/>
                <a:gd name="T1" fmla="*/ 13 h 14"/>
                <a:gd name="T2" fmla="*/ 19 w 24"/>
                <a:gd name="T3" fmla="*/ 9 h 14"/>
                <a:gd name="T4" fmla="*/ 22 w 24"/>
                <a:gd name="T5" fmla="*/ 7 h 14"/>
                <a:gd name="T6" fmla="*/ 22 w 24"/>
                <a:gd name="T7" fmla="*/ 4 h 14"/>
                <a:gd name="T8" fmla="*/ 24 w 24"/>
                <a:gd name="T9" fmla="*/ 0 h 14"/>
                <a:gd name="T10" fmla="*/ 22 w 24"/>
                <a:gd name="T11" fmla="*/ 0 h 14"/>
                <a:gd name="T12" fmla="*/ 9 w 24"/>
                <a:gd name="T13" fmla="*/ 1 h 14"/>
                <a:gd name="T14" fmla="*/ 5 w 24"/>
                <a:gd name="T15" fmla="*/ 3 h 14"/>
                <a:gd name="T16" fmla="*/ 0 w 24"/>
                <a:gd name="T17" fmla="*/ 1 h 14"/>
                <a:gd name="T18" fmla="*/ 7 w 24"/>
                <a:gd name="T19" fmla="*/ 7 h 14"/>
                <a:gd name="T20" fmla="*/ 11 w 24"/>
                <a:gd name="T21" fmla="*/ 13 h 14"/>
                <a:gd name="T22" fmla="*/ 12 w 24"/>
                <a:gd name="T23" fmla="*/ 14 h 14"/>
                <a:gd name="T24" fmla="*/ 13 w 24"/>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4">
                  <a:moveTo>
                    <a:pt x="13" y="13"/>
                  </a:moveTo>
                  <a:cubicBezTo>
                    <a:pt x="14" y="12"/>
                    <a:pt x="18" y="8"/>
                    <a:pt x="19" y="9"/>
                  </a:cubicBezTo>
                  <a:cubicBezTo>
                    <a:pt x="21" y="9"/>
                    <a:pt x="22" y="8"/>
                    <a:pt x="22" y="7"/>
                  </a:cubicBezTo>
                  <a:cubicBezTo>
                    <a:pt x="22" y="7"/>
                    <a:pt x="20" y="4"/>
                    <a:pt x="22" y="4"/>
                  </a:cubicBezTo>
                  <a:cubicBezTo>
                    <a:pt x="23" y="3"/>
                    <a:pt x="24" y="1"/>
                    <a:pt x="24" y="0"/>
                  </a:cubicBezTo>
                  <a:cubicBezTo>
                    <a:pt x="23" y="0"/>
                    <a:pt x="22" y="0"/>
                    <a:pt x="22" y="0"/>
                  </a:cubicBezTo>
                  <a:cubicBezTo>
                    <a:pt x="20" y="0"/>
                    <a:pt x="9" y="1"/>
                    <a:pt x="9" y="1"/>
                  </a:cubicBezTo>
                  <a:cubicBezTo>
                    <a:pt x="9" y="1"/>
                    <a:pt x="6" y="3"/>
                    <a:pt x="5" y="3"/>
                  </a:cubicBezTo>
                  <a:cubicBezTo>
                    <a:pt x="3" y="3"/>
                    <a:pt x="5" y="0"/>
                    <a:pt x="0" y="1"/>
                  </a:cubicBezTo>
                  <a:cubicBezTo>
                    <a:pt x="2" y="4"/>
                    <a:pt x="3" y="5"/>
                    <a:pt x="7" y="7"/>
                  </a:cubicBezTo>
                  <a:cubicBezTo>
                    <a:pt x="12" y="8"/>
                    <a:pt x="7" y="11"/>
                    <a:pt x="11" y="13"/>
                  </a:cubicBezTo>
                  <a:cubicBezTo>
                    <a:pt x="11" y="13"/>
                    <a:pt x="11" y="14"/>
                    <a:pt x="12" y="14"/>
                  </a:cubicBezTo>
                  <a:cubicBezTo>
                    <a:pt x="12" y="13"/>
                    <a:pt x="12" y="13"/>
                    <a:pt x="13" y="1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2">
              <a:extLst>
                <a:ext uri="{FF2B5EF4-FFF2-40B4-BE49-F238E27FC236}">
                  <a16:creationId xmlns:a16="http://schemas.microsoft.com/office/drawing/2014/main" id="{85898614-4A35-4877-9F69-2254B63670F4}"/>
                </a:ext>
              </a:extLst>
            </p:cNvPr>
            <p:cNvSpPr>
              <a:spLocks/>
            </p:cNvSpPr>
            <p:nvPr/>
          </p:nvSpPr>
          <p:spPr bwMode="auto">
            <a:xfrm>
              <a:off x="3867171" y="4188589"/>
              <a:ext cx="179113" cy="138824"/>
            </a:xfrm>
            <a:custGeom>
              <a:avLst/>
              <a:gdLst>
                <a:gd name="T0" fmla="*/ 95 w 103"/>
                <a:gd name="T1" fmla="*/ 42 h 73"/>
                <a:gd name="T2" fmla="*/ 92 w 103"/>
                <a:gd name="T3" fmla="*/ 36 h 73"/>
                <a:gd name="T4" fmla="*/ 87 w 103"/>
                <a:gd name="T5" fmla="*/ 31 h 73"/>
                <a:gd name="T6" fmla="*/ 84 w 103"/>
                <a:gd name="T7" fmla="*/ 26 h 73"/>
                <a:gd name="T8" fmla="*/ 77 w 103"/>
                <a:gd name="T9" fmla="*/ 23 h 73"/>
                <a:gd name="T10" fmla="*/ 76 w 103"/>
                <a:gd name="T11" fmla="*/ 21 h 73"/>
                <a:gd name="T12" fmla="*/ 72 w 103"/>
                <a:gd name="T13" fmla="*/ 20 h 73"/>
                <a:gd name="T14" fmla="*/ 73 w 103"/>
                <a:gd name="T15" fmla="*/ 17 h 73"/>
                <a:gd name="T16" fmla="*/ 73 w 103"/>
                <a:gd name="T17" fmla="*/ 10 h 73"/>
                <a:gd name="T18" fmla="*/ 67 w 103"/>
                <a:gd name="T19" fmla="*/ 2 h 73"/>
                <a:gd name="T20" fmla="*/ 65 w 103"/>
                <a:gd name="T21" fmla="*/ 1 h 73"/>
                <a:gd name="T22" fmla="*/ 58 w 103"/>
                <a:gd name="T23" fmla="*/ 4 h 73"/>
                <a:gd name="T24" fmla="*/ 57 w 103"/>
                <a:gd name="T25" fmla="*/ 8 h 73"/>
                <a:gd name="T26" fmla="*/ 48 w 103"/>
                <a:gd name="T27" fmla="*/ 16 h 73"/>
                <a:gd name="T28" fmla="*/ 36 w 103"/>
                <a:gd name="T29" fmla="*/ 19 h 73"/>
                <a:gd name="T30" fmla="*/ 36 w 103"/>
                <a:gd name="T31" fmla="*/ 23 h 73"/>
                <a:gd name="T32" fmla="*/ 28 w 103"/>
                <a:gd name="T33" fmla="*/ 27 h 73"/>
                <a:gd name="T34" fmla="*/ 19 w 103"/>
                <a:gd name="T35" fmla="*/ 30 h 73"/>
                <a:gd name="T36" fmla="*/ 14 w 103"/>
                <a:gd name="T37" fmla="*/ 30 h 73"/>
                <a:gd name="T38" fmla="*/ 9 w 103"/>
                <a:gd name="T39" fmla="*/ 32 h 73"/>
                <a:gd name="T40" fmla="*/ 8 w 103"/>
                <a:gd name="T41" fmla="*/ 31 h 73"/>
                <a:gd name="T42" fmla="*/ 4 w 103"/>
                <a:gd name="T43" fmla="*/ 37 h 73"/>
                <a:gd name="T44" fmla="*/ 0 w 103"/>
                <a:gd name="T45" fmla="*/ 45 h 73"/>
                <a:gd name="T46" fmla="*/ 1 w 103"/>
                <a:gd name="T47" fmla="*/ 52 h 73"/>
                <a:gd name="T48" fmla="*/ 3 w 103"/>
                <a:gd name="T49" fmla="*/ 59 h 73"/>
                <a:gd name="T50" fmla="*/ 5 w 103"/>
                <a:gd name="T51" fmla="*/ 64 h 73"/>
                <a:gd name="T52" fmla="*/ 7 w 103"/>
                <a:gd name="T53" fmla="*/ 66 h 73"/>
                <a:gd name="T54" fmla="*/ 12 w 103"/>
                <a:gd name="T55" fmla="*/ 72 h 73"/>
                <a:gd name="T56" fmla="*/ 13 w 103"/>
                <a:gd name="T57" fmla="*/ 73 h 73"/>
                <a:gd name="T58" fmla="*/ 14 w 103"/>
                <a:gd name="T59" fmla="*/ 72 h 73"/>
                <a:gd name="T60" fmla="*/ 16 w 103"/>
                <a:gd name="T61" fmla="*/ 66 h 73"/>
                <a:gd name="T62" fmla="*/ 20 w 103"/>
                <a:gd name="T63" fmla="*/ 65 h 73"/>
                <a:gd name="T64" fmla="*/ 24 w 103"/>
                <a:gd name="T65" fmla="*/ 64 h 73"/>
                <a:gd name="T66" fmla="*/ 31 w 103"/>
                <a:gd name="T67" fmla="*/ 65 h 73"/>
                <a:gd name="T68" fmla="*/ 31 w 103"/>
                <a:gd name="T69" fmla="*/ 59 h 73"/>
                <a:gd name="T70" fmla="*/ 40 w 103"/>
                <a:gd name="T71" fmla="*/ 53 h 73"/>
                <a:gd name="T72" fmla="*/ 47 w 103"/>
                <a:gd name="T73" fmla="*/ 57 h 73"/>
                <a:gd name="T74" fmla="*/ 63 w 103"/>
                <a:gd name="T75" fmla="*/ 60 h 73"/>
                <a:gd name="T76" fmla="*/ 65 w 103"/>
                <a:gd name="T77" fmla="*/ 55 h 73"/>
                <a:gd name="T78" fmla="*/ 72 w 103"/>
                <a:gd name="T79" fmla="*/ 55 h 73"/>
                <a:gd name="T80" fmla="*/ 81 w 103"/>
                <a:gd name="T81" fmla="*/ 52 h 73"/>
                <a:gd name="T82" fmla="*/ 88 w 103"/>
                <a:gd name="T83" fmla="*/ 51 h 73"/>
                <a:gd name="T84" fmla="*/ 97 w 103"/>
                <a:gd name="T85" fmla="*/ 52 h 73"/>
                <a:gd name="T86" fmla="*/ 103 w 103"/>
                <a:gd name="T87" fmla="*/ 51 h 73"/>
                <a:gd name="T88" fmla="*/ 101 w 103"/>
                <a:gd name="T89" fmla="*/ 46 h 73"/>
                <a:gd name="T90" fmla="*/ 95 w 103"/>
                <a:gd name="T91"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73">
                  <a:moveTo>
                    <a:pt x="95" y="42"/>
                  </a:moveTo>
                  <a:cubicBezTo>
                    <a:pt x="95" y="40"/>
                    <a:pt x="95" y="39"/>
                    <a:pt x="92" y="36"/>
                  </a:cubicBezTo>
                  <a:cubicBezTo>
                    <a:pt x="89" y="33"/>
                    <a:pt x="87" y="33"/>
                    <a:pt x="87" y="31"/>
                  </a:cubicBezTo>
                  <a:cubicBezTo>
                    <a:pt x="87" y="30"/>
                    <a:pt x="86" y="29"/>
                    <a:pt x="84" y="26"/>
                  </a:cubicBezTo>
                  <a:cubicBezTo>
                    <a:pt x="81" y="23"/>
                    <a:pt x="77" y="23"/>
                    <a:pt x="77" y="23"/>
                  </a:cubicBezTo>
                  <a:cubicBezTo>
                    <a:pt x="76" y="21"/>
                    <a:pt x="76" y="21"/>
                    <a:pt x="76" y="21"/>
                  </a:cubicBezTo>
                  <a:cubicBezTo>
                    <a:pt x="72" y="20"/>
                    <a:pt x="72" y="20"/>
                    <a:pt x="72" y="20"/>
                  </a:cubicBezTo>
                  <a:cubicBezTo>
                    <a:pt x="72" y="20"/>
                    <a:pt x="70" y="18"/>
                    <a:pt x="73" y="17"/>
                  </a:cubicBezTo>
                  <a:cubicBezTo>
                    <a:pt x="76" y="15"/>
                    <a:pt x="73" y="11"/>
                    <a:pt x="73" y="10"/>
                  </a:cubicBezTo>
                  <a:cubicBezTo>
                    <a:pt x="72" y="8"/>
                    <a:pt x="68" y="3"/>
                    <a:pt x="67" y="2"/>
                  </a:cubicBezTo>
                  <a:cubicBezTo>
                    <a:pt x="66" y="2"/>
                    <a:pt x="66" y="2"/>
                    <a:pt x="65" y="1"/>
                  </a:cubicBezTo>
                  <a:cubicBezTo>
                    <a:pt x="63" y="0"/>
                    <a:pt x="60" y="2"/>
                    <a:pt x="58" y="4"/>
                  </a:cubicBezTo>
                  <a:cubicBezTo>
                    <a:pt x="57" y="6"/>
                    <a:pt x="58" y="7"/>
                    <a:pt x="57" y="8"/>
                  </a:cubicBezTo>
                  <a:cubicBezTo>
                    <a:pt x="55" y="9"/>
                    <a:pt x="51" y="13"/>
                    <a:pt x="48" y="16"/>
                  </a:cubicBezTo>
                  <a:cubicBezTo>
                    <a:pt x="46" y="20"/>
                    <a:pt x="39" y="18"/>
                    <a:pt x="36" y="19"/>
                  </a:cubicBezTo>
                  <a:cubicBezTo>
                    <a:pt x="34" y="20"/>
                    <a:pt x="37" y="22"/>
                    <a:pt x="36" y="23"/>
                  </a:cubicBezTo>
                  <a:cubicBezTo>
                    <a:pt x="34" y="25"/>
                    <a:pt x="30" y="27"/>
                    <a:pt x="28" y="27"/>
                  </a:cubicBezTo>
                  <a:cubicBezTo>
                    <a:pt x="27" y="28"/>
                    <a:pt x="21" y="28"/>
                    <a:pt x="19" y="30"/>
                  </a:cubicBezTo>
                  <a:cubicBezTo>
                    <a:pt x="17" y="32"/>
                    <a:pt x="15" y="28"/>
                    <a:pt x="14" y="30"/>
                  </a:cubicBezTo>
                  <a:cubicBezTo>
                    <a:pt x="12" y="33"/>
                    <a:pt x="10" y="33"/>
                    <a:pt x="9" y="32"/>
                  </a:cubicBezTo>
                  <a:cubicBezTo>
                    <a:pt x="9" y="32"/>
                    <a:pt x="8" y="32"/>
                    <a:pt x="8" y="31"/>
                  </a:cubicBezTo>
                  <a:cubicBezTo>
                    <a:pt x="7" y="33"/>
                    <a:pt x="5" y="34"/>
                    <a:pt x="4" y="37"/>
                  </a:cubicBezTo>
                  <a:cubicBezTo>
                    <a:pt x="3" y="40"/>
                    <a:pt x="0" y="43"/>
                    <a:pt x="0" y="45"/>
                  </a:cubicBezTo>
                  <a:cubicBezTo>
                    <a:pt x="0" y="47"/>
                    <a:pt x="1" y="49"/>
                    <a:pt x="1" y="52"/>
                  </a:cubicBezTo>
                  <a:cubicBezTo>
                    <a:pt x="1" y="55"/>
                    <a:pt x="2" y="56"/>
                    <a:pt x="3" y="59"/>
                  </a:cubicBezTo>
                  <a:cubicBezTo>
                    <a:pt x="5" y="61"/>
                    <a:pt x="5" y="64"/>
                    <a:pt x="5" y="64"/>
                  </a:cubicBezTo>
                  <a:cubicBezTo>
                    <a:pt x="5" y="64"/>
                    <a:pt x="5" y="65"/>
                    <a:pt x="7" y="66"/>
                  </a:cubicBezTo>
                  <a:cubicBezTo>
                    <a:pt x="8" y="68"/>
                    <a:pt x="12" y="70"/>
                    <a:pt x="12" y="72"/>
                  </a:cubicBezTo>
                  <a:cubicBezTo>
                    <a:pt x="12" y="72"/>
                    <a:pt x="13" y="73"/>
                    <a:pt x="13" y="73"/>
                  </a:cubicBezTo>
                  <a:cubicBezTo>
                    <a:pt x="14" y="73"/>
                    <a:pt x="14" y="73"/>
                    <a:pt x="14" y="72"/>
                  </a:cubicBezTo>
                  <a:cubicBezTo>
                    <a:pt x="16" y="70"/>
                    <a:pt x="16" y="66"/>
                    <a:pt x="16" y="66"/>
                  </a:cubicBezTo>
                  <a:cubicBezTo>
                    <a:pt x="20" y="65"/>
                    <a:pt x="20" y="65"/>
                    <a:pt x="20" y="65"/>
                  </a:cubicBezTo>
                  <a:cubicBezTo>
                    <a:pt x="24" y="64"/>
                    <a:pt x="24" y="64"/>
                    <a:pt x="24" y="64"/>
                  </a:cubicBezTo>
                  <a:cubicBezTo>
                    <a:pt x="31" y="65"/>
                    <a:pt x="31" y="65"/>
                    <a:pt x="31" y="65"/>
                  </a:cubicBezTo>
                  <a:cubicBezTo>
                    <a:pt x="31" y="59"/>
                    <a:pt x="31" y="59"/>
                    <a:pt x="31" y="59"/>
                  </a:cubicBezTo>
                  <a:cubicBezTo>
                    <a:pt x="31" y="59"/>
                    <a:pt x="36" y="53"/>
                    <a:pt x="40" y="53"/>
                  </a:cubicBezTo>
                  <a:cubicBezTo>
                    <a:pt x="44" y="53"/>
                    <a:pt x="47" y="57"/>
                    <a:pt x="47" y="57"/>
                  </a:cubicBezTo>
                  <a:cubicBezTo>
                    <a:pt x="63" y="60"/>
                    <a:pt x="63" y="60"/>
                    <a:pt x="63" y="60"/>
                  </a:cubicBezTo>
                  <a:cubicBezTo>
                    <a:pt x="63" y="60"/>
                    <a:pt x="64" y="56"/>
                    <a:pt x="65" y="55"/>
                  </a:cubicBezTo>
                  <a:cubicBezTo>
                    <a:pt x="67" y="54"/>
                    <a:pt x="70" y="56"/>
                    <a:pt x="72" y="55"/>
                  </a:cubicBezTo>
                  <a:cubicBezTo>
                    <a:pt x="74" y="54"/>
                    <a:pt x="77" y="52"/>
                    <a:pt x="81" y="52"/>
                  </a:cubicBezTo>
                  <a:cubicBezTo>
                    <a:pt x="85" y="52"/>
                    <a:pt x="86" y="54"/>
                    <a:pt x="88" y="51"/>
                  </a:cubicBezTo>
                  <a:cubicBezTo>
                    <a:pt x="89" y="48"/>
                    <a:pt x="97" y="52"/>
                    <a:pt x="97" y="52"/>
                  </a:cubicBezTo>
                  <a:cubicBezTo>
                    <a:pt x="103" y="51"/>
                    <a:pt x="103" y="51"/>
                    <a:pt x="103" y="51"/>
                  </a:cubicBezTo>
                  <a:cubicBezTo>
                    <a:pt x="101" y="46"/>
                    <a:pt x="101" y="46"/>
                    <a:pt x="101" y="46"/>
                  </a:cubicBezTo>
                  <a:cubicBezTo>
                    <a:pt x="101" y="46"/>
                    <a:pt x="95" y="43"/>
                    <a:pt x="95"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3">
              <a:extLst>
                <a:ext uri="{FF2B5EF4-FFF2-40B4-BE49-F238E27FC236}">
                  <a16:creationId xmlns:a16="http://schemas.microsoft.com/office/drawing/2014/main" id="{F6FF6191-AFF9-4C75-93D0-7CF6902E1600}"/>
                </a:ext>
              </a:extLst>
            </p:cNvPr>
            <p:cNvSpPr>
              <a:spLocks/>
            </p:cNvSpPr>
            <p:nvPr/>
          </p:nvSpPr>
          <p:spPr bwMode="auto">
            <a:xfrm>
              <a:off x="3693453" y="4142707"/>
              <a:ext cx="176955" cy="160000"/>
            </a:xfrm>
            <a:custGeom>
              <a:avLst/>
              <a:gdLst>
                <a:gd name="T0" fmla="*/ 62 w 101"/>
                <a:gd name="T1" fmla="*/ 61 h 84"/>
                <a:gd name="T2" fmla="*/ 67 w 101"/>
                <a:gd name="T3" fmla="*/ 60 h 84"/>
                <a:gd name="T4" fmla="*/ 73 w 101"/>
                <a:gd name="T5" fmla="*/ 65 h 84"/>
                <a:gd name="T6" fmla="*/ 77 w 101"/>
                <a:gd name="T7" fmla="*/ 61 h 84"/>
                <a:gd name="T8" fmla="*/ 83 w 101"/>
                <a:gd name="T9" fmla="*/ 48 h 84"/>
                <a:gd name="T10" fmla="*/ 87 w 101"/>
                <a:gd name="T11" fmla="*/ 43 h 84"/>
                <a:gd name="T12" fmla="*/ 88 w 101"/>
                <a:gd name="T13" fmla="*/ 38 h 84"/>
                <a:gd name="T14" fmla="*/ 90 w 101"/>
                <a:gd name="T15" fmla="*/ 33 h 84"/>
                <a:gd name="T16" fmla="*/ 95 w 101"/>
                <a:gd name="T17" fmla="*/ 24 h 84"/>
                <a:gd name="T18" fmla="*/ 100 w 101"/>
                <a:gd name="T19" fmla="*/ 21 h 84"/>
                <a:gd name="T20" fmla="*/ 99 w 101"/>
                <a:gd name="T21" fmla="*/ 16 h 84"/>
                <a:gd name="T22" fmla="*/ 96 w 101"/>
                <a:gd name="T23" fmla="*/ 12 h 84"/>
                <a:gd name="T24" fmla="*/ 96 w 101"/>
                <a:gd name="T25" fmla="*/ 8 h 84"/>
                <a:gd name="T26" fmla="*/ 93 w 101"/>
                <a:gd name="T27" fmla="*/ 4 h 84"/>
                <a:gd name="T28" fmla="*/ 90 w 101"/>
                <a:gd name="T29" fmla="*/ 3 h 84"/>
                <a:gd name="T30" fmla="*/ 84 w 101"/>
                <a:gd name="T31" fmla="*/ 8 h 84"/>
                <a:gd name="T32" fmla="*/ 77 w 101"/>
                <a:gd name="T33" fmla="*/ 6 h 84"/>
                <a:gd name="T34" fmla="*/ 66 w 101"/>
                <a:gd name="T35" fmla="*/ 6 h 84"/>
                <a:gd name="T36" fmla="*/ 60 w 101"/>
                <a:gd name="T37" fmla="*/ 10 h 84"/>
                <a:gd name="T38" fmla="*/ 52 w 101"/>
                <a:gd name="T39" fmla="*/ 10 h 84"/>
                <a:gd name="T40" fmla="*/ 45 w 101"/>
                <a:gd name="T41" fmla="*/ 7 h 84"/>
                <a:gd name="T42" fmla="*/ 38 w 101"/>
                <a:gd name="T43" fmla="*/ 9 h 84"/>
                <a:gd name="T44" fmla="*/ 34 w 101"/>
                <a:gd name="T45" fmla="*/ 4 h 84"/>
                <a:gd name="T46" fmla="*/ 27 w 101"/>
                <a:gd name="T47" fmla="*/ 2 h 84"/>
                <a:gd name="T48" fmla="*/ 22 w 101"/>
                <a:gd name="T49" fmla="*/ 4 h 84"/>
                <a:gd name="T50" fmla="*/ 14 w 101"/>
                <a:gd name="T51" fmla="*/ 4 h 84"/>
                <a:gd name="T52" fmla="*/ 12 w 101"/>
                <a:gd name="T53" fmla="*/ 11 h 84"/>
                <a:gd name="T54" fmla="*/ 9 w 101"/>
                <a:gd name="T55" fmla="*/ 17 h 84"/>
                <a:gd name="T56" fmla="*/ 8 w 101"/>
                <a:gd name="T57" fmla="*/ 18 h 84"/>
                <a:gd name="T58" fmla="*/ 9 w 101"/>
                <a:gd name="T59" fmla="*/ 24 h 84"/>
                <a:gd name="T60" fmla="*/ 8 w 101"/>
                <a:gd name="T61" fmla="*/ 36 h 84"/>
                <a:gd name="T62" fmla="*/ 5 w 101"/>
                <a:gd name="T63" fmla="*/ 41 h 84"/>
                <a:gd name="T64" fmla="*/ 1 w 101"/>
                <a:gd name="T65" fmla="*/ 47 h 84"/>
                <a:gd name="T66" fmla="*/ 1 w 101"/>
                <a:gd name="T67" fmla="*/ 57 h 84"/>
                <a:gd name="T68" fmla="*/ 4 w 101"/>
                <a:gd name="T69" fmla="*/ 63 h 84"/>
                <a:gd name="T70" fmla="*/ 4 w 101"/>
                <a:gd name="T71" fmla="*/ 64 h 84"/>
                <a:gd name="T72" fmla="*/ 16 w 101"/>
                <a:gd name="T73" fmla="*/ 67 h 84"/>
                <a:gd name="T74" fmla="*/ 24 w 101"/>
                <a:gd name="T75" fmla="*/ 75 h 84"/>
                <a:gd name="T76" fmla="*/ 29 w 101"/>
                <a:gd name="T77" fmla="*/ 83 h 84"/>
                <a:gd name="T78" fmla="*/ 37 w 101"/>
                <a:gd name="T79" fmla="*/ 81 h 84"/>
                <a:gd name="T80" fmla="*/ 49 w 101"/>
                <a:gd name="T81" fmla="*/ 79 h 84"/>
                <a:gd name="T82" fmla="*/ 50 w 101"/>
                <a:gd name="T83" fmla="*/ 79 h 84"/>
                <a:gd name="T84" fmla="*/ 52 w 101"/>
                <a:gd name="T85" fmla="*/ 70 h 84"/>
                <a:gd name="T86" fmla="*/ 62 w 101"/>
                <a:gd name="T87"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84">
                  <a:moveTo>
                    <a:pt x="62" y="61"/>
                  </a:moveTo>
                  <a:cubicBezTo>
                    <a:pt x="63" y="61"/>
                    <a:pt x="65" y="62"/>
                    <a:pt x="67" y="60"/>
                  </a:cubicBezTo>
                  <a:cubicBezTo>
                    <a:pt x="69" y="59"/>
                    <a:pt x="73" y="62"/>
                    <a:pt x="73" y="65"/>
                  </a:cubicBezTo>
                  <a:cubicBezTo>
                    <a:pt x="74" y="67"/>
                    <a:pt x="75" y="64"/>
                    <a:pt x="77" y="61"/>
                  </a:cubicBezTo>
                  <a:cubicBezTo>
                    <a:pt x="78" y="58"/>
                    <a:pt x="83" y="50"/>
                    <a:pt x="83" y="48"/>
                  </a:cubicBezTo>
                  <a:cubicBezTo>
                    <a:pt x="83" y="46"/>
                    <a:pt x="87" y="44"/>
                    <a:pt x="87" y="43"/>
                  </a:cubicBezTo>
                  <a:cubicBezTo>
                    <a:pt x="87" y="42"/>
                    <a:pt x="87" y="39"/>
                    <a:pt x="88" y="38"/>
                  </a:cubicBezTo>
                  <a:cubicBezTo>
                    <a:pt x="89" y="38"/>
                    <a:pt x="90" y="34"/>
                    <a:pt x="90" y="33"/>
                  </a:cubicBezTo>
                  <a:cubicBezTo>
                    <a:pt x="90" y="32"/>
                    <a:pt x="94" y="25"/>
                    <a:pt x="95" y="24"/>
                  </a:cubicBezTo>
                  <a:cubicBezTo>
                    <a:pt x="96" y="23"/>
                    <a:pt x="99" y="23"/>
                    <a:pt x="100" y="21"/>
                  </a:cubicBezTo>
                  <a:cubicBezTo>
                    <a:pt x="100" y="19"/>
                    <a:pt x="101" y="16"/>
                    <a:pt x="99" y="16"/>
                  </a:cubicBezTo>
                  <a:cubicBezTo>
                    <a:pt x="98" y="15"/>
                    <a:pt x="96" y="14"/>
                    <a:pt x="96" y="12"/>
                  </a:cubicBezTo>
                  <a:cubicBezTo>
                    <a:pt x="96" y="12"/>
                    <a:pt x="96" y="10"/>
                    <a:pt x="96" y="8"/>
                  </a:cubicBezTo>
                  <a:cubicBezTo>
                    <a:pt x="94" y="8"/>
                    <a:pt x="94" y="6"/>
                    <a:pt x="93" y="4"/>
                  </a:cubicBezTo>
                  <a:cubicBezTo>
                    <a:pt x="92" y="3"/>
                    <a:pt x="92" y="2"/>
                    <a:pt x="90" y="3"/>
                  </a:cubicBezTo>
                  <a:cubicBezTo>
                    <a:pt x="88" y="3"/>
                    <a:pt x="86" y="7"/>
                    <a:pt x="84" y="8"/>
                  </a:cubicBezTo>
                  <a:cubicBezTo>
                    <a:pt x="82" y="9"/>
                    <a:pt x="79" y="7"/>
                    <a:pt x="77" y="6"/>
                  </a:cubicBezTo>
                  <a:cubicBezTo>
                    <a:pt x="76" y="6"/>
                    <a:pt x="69" y="6"/>
                    <a:pt x="66" y="6"/>
                  </a:cubicBezTo>
                  <a:cubicBezTo>
                    <a:pt x="64" y="6"/>
                    <a:pt x="62" y="9"/>
                    <a:pt x="60" y="10"/>
                  </a:cubicBezTo>
                  <a:cubicBezTo>
                    <a:pt x="58" y="11"/>
                    <a:pt x="53" y="11"/>
                    <a:pt x="52" y="10"/>
                  </a:cubicBezTo>
                  <a:cubicBezTo>
                    <a:pt x="50" y="10"/>
                    <a:pt x="47" y="7"/>
                    <a:pt x="45" y="7"/>
                  </a:cubicBezTo>
                  <a:cubicBezTo>
                    <a:pt x="44" y="7"/>
                    <a:pt x="41" y="7"/>
                    <a:pt x="38" y="9"/>
                  </a:cubicBezTo>
                  <a:cubicBezTo>
                    <a:pt x="36" y="10"/>
                    <a:pt x="35" y="6"/>
                    <a:pt x="34" y="4"/>
                  </a:cubicBezTo>
                  <a:cubicBezTo>
                    <a:pt x="32" y="2"/>
                    <a:pt x="29" y="4"/>
                    <a:pt x="27" y="2"/>
                  </a:cubicBezTo>
                  <a:cubicBezTo>
                    <a:pt x="25" y="0"/>
                    <a:pt x="24" y="4"/>
                    <a:pt x="22" y="4"/>
                  </a:cubicBezTo>
                  <a:cubicBezTo>
                    <a:pt x="20" y="4"/>
                    <a:pt x="16" y="3"/>
                    <a:pt x="14" y="4"/>
                  </a:cubicBezTo>
                  <a:cubicBezTo>
                    <a:pt x="13" y="5"/>
                    <a:pt x="13" y="10"/>
                    <a:pt x="12" y="11"/>
                  </a:cubicBezTo>
                  <a:cubicBezTo>
                    <a:pt x="12" y="11"/>
                    <a:pt x="9" y="15"/>
                    <a:pt x="9" y="17"/>
                  </a:cubicBezTo>
                  <a:cubicBezTo>
                    <a:pt x="9" y="17"/>
                    <a:pt x="8" y="18"/>
                    <a:pt x="8" y="18"/>
                  </a:cubicBezTo>
                  <a:cubicBezTo>
                    <a:pt x="8" y="20"/>
                    <a:pt x="9" y="23"/>
                    <a:pt x="9" y="24"/>
                  </a:cubicBezTo>
                  <a:cubicBezTo>
                    <a:pt x="9" y="26"/>
                    <a:pt x="10" y="34"/>
                    <a:pt x="8" y="36"/>
                  </a:cubicBezTo>
                  <a:cubicBezTo>
                    <a:pt x="6" y="38"/>
                    <a:pt x="5" y="41"/>
                    <a:pt x="5" y="41"/>
                  </a:cubicBezTo>
                  <a:cubicBezTo>
                    <a:pt x="5" y="41"/>
                    <a:pt x="2" y="43"/>
                    <a:pt x="1" y="47"/>
                  </a:cubicBezTo>
                  <a:cubicBezTo>
                    <a:pt x="0" y="51"/>
                    <a:pt x="1" y="54"/>
                    <a:pt x="1" y="57"/>
                  </a:cubicBezTo>
                  <a:cubicBezTo>
                    <a:pt x="1" y="59"/>
                    <a:pt x="3" y="61"/>
                    <a:pt x="4" y="63"/>
                  </a:cubicBezTo>
                  <a:cubicBezTo>
                    <a:pt x="4" y="63"/>
                    <a:pt x="4" y="63"/>
                    <a:pt x="4" y="64"/>
                  </a:cubicBezTo>
                  <a:cubicBezTo>
                    <a:pt x="5" y="66"/>
                    <a:pt x="12" y="66"/>
                    <a:pt x="16" y="67"/>
                  </a:cubicBezTo>
                  <a:cubicBezTo>
                    <a:pt x="20" y="68"/>
                    <a:pt x="25" y="73"/>
                    <a:pt x="24" y="75"/>
                  </a:cubicBezTo>
                  <a:cubicBezTo>
                    <a:pt x="24" y="77"/>
                    <a:pt x="27" y="82"/>
                    <a:pt x="29" y="83"/>
                  </a:cubicBezTo>
                  <a:cubicBezTo>
                    <a:pt x="31" y="84"/>
                    <a:pt x="35" y="81"/>
                    <a:pt x="37" y="81"/>
                  </a:cubicBezTo>
                  <a:cubicBezTo>
                    <a:pt x="40" y="81"/>
                    <a:pt x="47" y="81"/>
                    <a:pt x="49" y="79"/>
                  </a:cubicBezTo>
                  <a:cubicBezTo>
                    <a:pt x="49" y="79"/>
                    <a:pt x="50" y="79"/>
                    <a:pt x="50" y="79"/>
                  </a:cubicBezTo>
                  <a:cubicBezTo>
                    <a:pt x="52" y="75"/>
                    <a:pt x="52" y="70"/>
                    <a:pt x="52" y="70"/>
                  </a:cubicBezTo>
                  <a:cubicBezTo>
                    <a:pt x="52" y="70"/>
                    <a:pt x="61" y="61"/>
                    <a:pt x="62" y="6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4">
              <a:extLst>
                <a:ext uri="{FF2B5EF4-FFF2-40B4-BE49-F238E27FC236}">
                  <a16:creationId xmlns:a16="http://schemas.microsoft.com/office/drawing/2014/main" id="{0C1C715F-C741-4E21-A42D-8CCFB3C43E1F}"/>
                </a:ext>
              </a:extLst>
            </p:cNvPr>
            <p:cNvSpPr>
              <a:spLocks/>
            </p:cNvSpPr>
            <p:nvPr/>
          </p:nvSpPr>
          <p:spPr bwMode="auto">
            <a:xfrm>
              <a:off x="3665399" y="4168589"/>
              <a:ext cx="46397" cy="100001"/>
            </a:xfrm>
            <a:custGeom>
              <a:avLst/>
              <a:gdLst>
                <a:gd name="T0" fmla="*/ 17 w 26"/>
                <a:gd name="T1" fmla="*/ 34 h 53"/>
                <a:gd name="T2" fmla="*/ 21 w 26"/>
                <a:gd name="T3" fmla="*/ 28 h 53"/>
                <a:gd name="T4" fmla="*/ 24 w 26"/>
                <a:gd name="T5" fmla="*/ 23 h 53"/>
                <a:gd name="T6" fmla="*/ 25 w 26"/>
                <a:gd name="T7" fmla="*/ 11 h 53"/>
                <a:gd name="T8" fmla="*/ 24 w 26"/>
                <a:gd name="T9" fmla="*/ 5 h 53"/>
                <a:gd name="T10" fmla="*/ 21 w 26"/>
                <a:gd name="T11" fmla="*/ 5 h 53"/>
                <a:gd name="T12" fmla="*/ 18 w 26"/>
                <a:gd name="T13" fmla="*/ 1 h 53"/>
                <a:gd name="T14" fmla="*/ 15 w 26"/>
                <a:gd name="T15" fmla="*/ 5 h 53"/>
                <a:gd name="T16" fmla="*/ 13 w 26"/>
                <a:gd name="T17" fmla="*/ 8 h 53"/>
                <a:gd name="T18" fmla="*/ 6 w 26"/>
                <a:gd name="T19" fmla="*/ 10 h 53"/>
                <a:gd name="T20" fmla="*/ 1 w 26"/>
                <a:gd name="T21" fmla="*/ 13 h 53"/>
                <a:gd name="T22" fmla="*/ 0 w 26"/>
                <a:gd name="T23" fmla="*/ 13 h 53"/>
                <a:gd name="T24" fmla="*/ 5 w 26"/>
                <a:gd name="T25" fmla="*/ 21 h 53"/>
                <a:gd name="T26" fmla="*/ 6 w 26"/>
                <a:gd name="T27" fmla="*/ 27 h 53"/>
                <a:gd name="T28" fmla="*/ 8 w 26"/>
                <a:gd name="T29" fmla="*/ 37 h 53"/>
                <a:gd name="T30" fmla="*/ 8 w 26"/>
                <a:gd name="T31" fmla="*/ 53 h 53"/>
                <a:gd name="T32" fmla="*/ 14 w 26"/>
                <a:gd name="T33" fmla="*/ 52 h 53"/>
                <a:gd name="T34" fmla="*/ 20 w 26"/>
                <a:gd name="T35" fmla="*/ 50 h 53"/>
                <a:gd name="T36" fmla="*/ 17 w 26"/>
                <a:gd name="T37" fmla="*/ 44 h 53"/>
                <a:gd name="T38" fmla="*/ 17 w 26"/>
                <a:gd name="T3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3">
                  <a:moveTo>
                    <a:pt x="17" y="34"/>
                  </a:moveTo>
                  <a:cubicBezTo>
                    <a:pt x="18" y="30"/>
                    <a:pt x="21" y="28"/>
                    <a:pt x="21" y="28"/>
                  </a:cubicBezTo>
                  <a:cubicBezTo>
                    <a:pt x="21" y="28"/>
                    <a:pt x="22" y="25"/>
                    <a:pt x="24" y="23"/>
                  </a:cubicBezTo>
                  <a:cubicBezTo>
                    <a:pt x="26" y="21"/>
                    <a:pt x="25" y="13"/>
                    <a:pt x="25" y="11"/>
                  </a:cubicBezTo>
                  <a:cubicBezTo>
                    <a:pt x="25" y="10"/>
                    <a:pt x="24" y="7"/>
                    <a:pt x="24" y="5"/>
                  </a:cubicBezTo>
                  <a:cubicBezTo>
                    <a:pt x="23" y="6"/>
                    <a:pt x="22" y="6"/>
                    <a:pt x="21" y="5"/>
                  </a:cubicBezTo>
                  <a:cubicBezTo>
                    <a:pt x="19" y="4"/>
                    <a:pt x="21" y="2"/>
                    <a:pt x="18" y="1"/>
                  </a:cubicBezTo>
                  <a:cubicBezTo>
                    <a:pt x="16" y="0"/>
                    <a:pt x="15" y="3"/>
                    <a:pt x="15" y="5"/>
                  </a:cubicBezTo>
                  <a:cubicBezTo>
                    <a:pt x="16" y="7"/>
                    <a:pt x="14" y="7"/>
                    <a:pt x="13" y="8"/>
                  </a:cubicBezTo>
                  <a:cubicBezTo>
                    <a:pt x="12" y="10"/>
                    <a:pt x="8" y="10"/>
                    <a:pt x="6" y="10"/>
                  </a:cubicBezTo>
                  <a:cubicBezTo>
                    <a:pt x="5" y="10"/>
                    <a:pt x="3" y="13"/>
                    <a:pt x="1" y="13"/>
                  </a:cubicBezTo>
                  <a:cubicBezTo>
                    <a:pt x="1" y="13"/>
                    <a:pt x="1" y="13"/>
                    <a:pt x="0" y="13"/>
                  </a:cubicBezTo>
                  <a:cubicBezTo>
                    <a:pt x="0" y="20"/>
                    <a:pt x="2" y="19"/>
                    <a:pt x="5" y="21"/>
                  </a:cubicBezTo>
                  <a:cubicBezTo>
                    <a:pt x="8" y="23"/>
                    <a:pt x="5" y="26"/>
                    <a:pt x="6" y="27"/>
                  </a:cubicBezTo>
                  <a:cubicBezTo>
                    <a:pt x="8" y="29"/>
                    <a:pt x="7" y="33"/>
                    <a:pt x="8" y="37"/>
                  </a:cubicBezTo>
                  <a:cubicBezTo>
                    <a:pt x="8" y="40"/>
                    <a:pt x="8" y="47"/>
                    <a:pt x="8" y="53"/>
                  </a:cubicBezTo>
                  <a:cubicBezTo>
                    <a:pt x="10" y="52"/>
                    <a:pt x="13" y="52"/>
                    <a:pt x="14" y="52"/>
                  </a:cubicBezTo>
                  <a:cubicBezTo>
                    <a:pt x="17" y="52"/>
                    <a:pt x="18" y="49"/>
                    <a:pt x="20" y="50"/>
                  </a:cubicBezTo>
                  <a:cubicBezTo>
                    <a:pt x="19" y="48"/>
                    <a:pt x="17" y="46"/>
                    <a:pt x="17" y="44"/>
                  </a:cubicBezTo>
                  <a:cubicBezTo>
                    <a:pt x="17" y="41"/>
                    <a:pt x="16" y="38"/>
                    <a:pt x="17" y="3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5">
              <a:extLst>
                <a:ext uri="{FF2B5EF4-FFF2-40B4-BE49-F238E27FC236}">
                  <a16:creationId xmlns:a16="http://schemas.microsoft.com/office/drawing/2014/main" id="{675F2A70-1BC1-45A0-92C6-D6AA3488FF8F}"/>
                </a:ext>
              </a:extLst>
            </p:cNvPr>
            <p:cNvSpPr>
              <a:spLocks/>
            </p:cNvSpPr>
            <p:nvPr/>
          </p:nvSpPr>
          <p:spPr bwMode="auto">
            <a:xfrm>
              <a:off x="3653530" y="4190942"/>
              <a:ext cx="25896" cy="83530"/>
            </a:xfrm>
            <a:custGeom>
              <a:avLst/>
              <a:gdLst>
                <a:gd name="T0" fmla="*/ 13 w 15"/>
                <a:gd name="T1" fmla="*/ 15 h 44"/>
                <a:gd name="T2" fmla="*/ 12 w 15"/>
                <a:gd name="T3" fmla="*/ 9 h 44"/>
                <a:gd name="T4" fmla="*/ 7 w 15"/>
                <a:gd name="T5" fmla="*/ 1 h 44"/>
                <a:gd name="T6" fmla="*/ 1 w 15"/>
                <a:gd name="T7" fmla="*/ 0 h 44"/>
                <a:gd name="T8" fmla="*/ 0 w 15"/>
                <a:gd name="T9" fmla="*/ 0 h 44"/>
                <a:gd name="T10" fmla="*/ 1 w 15"/>
                <a:gd name="T11" fmla="*/ 6 h 44"/>
                <a:gd name="T12" fmla="*/ 3 w 15"/>
                <a:gd name="T13" fmla="*/ 11 h 44"/>
                <a:gd name="T14" fmla="*/ 4 w 15"/>
                <a:gd name="T15" fmla="*/ 22 h 44"/>
                <a:gd name="T16" fmla="*/ 6 w 15"/>
                <a:gd name="T17" fmla="*/ 34 h 44"/>
                <a:gd name="T18" fmla="*/ 9 w 15"/>
                <a:gd name="T19" fmla="*/ 44 h 44"/>
                <a:gd name="T20" fmla="*/ 11 w 15"/>
                <a:gd name="T21" fmla="*/ 43 h 44"/>
                <a:gd name="T22" fmla="*/ 15 w 15"/>
                <a:gd name="T23" fmla="*/ 41 h 44"/>
                <a:gd name="T24" fmla="*/ 15 w 15"/>
                <a:gd name="T25" fmla="*/ 25 h 44"/>
                <a:gd name="T26" fmla="*/ 13 w 15"/>
                <a:gd name="T2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4">
                  <a:moveTo>
                    <a:pt x="13" y="15"/>
                  </a:moveTo>
                  <a:cubicBezTo>
                    <a:pt x="12" y="14"/>
                    <a:pt x="15" y="11"/>
                    <a:pt x="12" y="9"/>
                  </a:cubicBezTo>
                  <a:cubicBezTo>
                    <a:pt x="9" y="7"/>
                    <a:pt x="7" y="8"/>
                    <a:pt x="7" y="1"/>
                  </a:cubicBezTo>
                  <a:cubicBezTo>
                    <a:pt x="5" y="1"/>
                    <a:pt x="3" y="0"/>
                    <a:pt x="1" y="0"/>
                  </a:cubicBezTo>
                  <a:cubicBezTo>
                    <a:pt x="0" y="0"/>
                    <a:pt x="0" y="0"/>
                    <a:pt x="0" y="0"/>
                  </a:cubicBezTo>
                  <a:cubicBezTo>
                    <a:pt x="0" y="3"/>
                    <a:pt x="1" y="5"/>
                    <a:pt x="1" y="6"/>
                  </a:cubicBezTo>
                  <a:cubicBezTo>
                    <a:pt x="3" y="6"/>
                    <a:pt x="4" y="8"/>
                    <a:pt x="3" y="11"/>
                  </a:cubicBezTo>
                  <a:cubicBezTo>
                    <a:pt x="3" y="13"/>
                    <a:pt x="3" y="20"/>
                    <a:pt x="4" y="22"/>
                  </a:cubicBezTo>
                  <a:cubicBezTo>
                    <a:pt x="5" y="25"/>
                    <a:pt x="6" y="30"/>
                    <a:pt x="6" y="34"/>
                  </a:cubicBezTo>
                  <a:cubicBezTo>
                    <a:pt x="6" y="37"/>
                    <a:pt x="7" y="41"/>
                    <a:pt x="9" y="44"/>
                  </a:cubicBezTo>
                  <a:cubicBezTo>
                    <a:pt x="10" y="43"/>
                    <a:pt x="10" y="43"/>
                    <a:pt x="11" y="43"/>
                  </a:cubicBezTo>
                  <a:cubicBezTo>
                    <a:pt x="12" y="42"/>
                    <a:pt x="14" y="41"/>
                    <a:pt x="15" y="41"/>
                  </a:cubicBezTo>
                  <a:cubicBezTo>
                    <a:pt x="15" y="35"/>
                    <a:pt x="15" y="28"/>
                    <a:pt x="15" y="25"/>
                  </a:cubicBezTo>
                  <a:cubicBezTo>
                    <a:pt x="14" y="21"/>
                    <a:pt x="15" y="17"/>
                    <a:pt x="13"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6">
              <a:extLst>
                <a:ext uri="{FF2B5EF4-FFF2-40B4-BE49-F238E27FC236}">
                  <a16:creationId xmlns:a16="http://schemas.microsoft.com/office/drawing/2014/main" id="{7477230E-D62B-460C-87C4-1047AA78B202}"/>
                </a:ext>
              </a:extLst>
            </p:cNvPr>
            <p:cNvSpPr>
              <a:spLocks/>
            </p:cNvSpPr>
            <p:nvPr/>
          </p:nvSpPr>
          <p:spPr bwMode="auto">
            <a:xfrm>
              <a:off x="3780851" y="4158001"/>
              <a:ext cx="108979" cy="184707"/>
            </a:xfrm>
            <a:custGeom>
              <a:avLst/>
              <a:gdLst>
                <a:gd name="T0" fmla="*/ 26 w 62"/>
                <a:gd name="T1" fmla="*/ 92 h 97"/>
                <a:gd name="T2" fmla="*/ 48 w 62"/>
                <a:gd name="T3" fmla="*/ 93 h 97"/>
                <a:gd name="T4" fmla="*/ 60 w 62"/>
                <a:gd name="T5" fmla="*/ 97 h 97"/>
                <a:gd name="T6" fmla="*/ 62 w 62"/>
                <a:gd name="T7" fmla="*/ 89 h 97"/>
                <a:gd name="T8" fmla="*/ 61 w 62"/>
                <a:gd name="T9" fmla="*/ 88 h 97"/>
                <a:gd name="T10" fmla="*/ 56 w 62"/>
                <a:gd name="T11" fmla="*/ 82 h 97"/>
                <a:gd name="T12" fmla="*/ 54 w 62"/>
                <a:gd name="T13" fmla="*/ 80 h 97"/>
                <a:gd name="T14" fmla="*/ 52 w 62"/>
                <a:gd name="T15" fmla="*/ 75 h 97"/>
                <a:gd name="T16" fmla="*/ 50 w 62"/>
                <a:gd name="T17" fmla="*/ 68 h 97"/>
                <a:gd name="T18" fmla="*/ 49 w 62"/>
                <a:gd name="T19" fmla="*/ 61 h 97"/>
                <a:gd name="T20" fmla="*/ 53 w 62"/>
                <a:gd name="T21" fmla="*/ 53 h 97"/>
                <a:gd name="T22" fmla="*/ 57 w 62"/>
                <a:gd name="T23" fmla="*/ 47 h 97"/>
                <a:gd name="T24" fmla="*/ 55 w 62"/>
                <a:gd name="T25" fmla="*/ 41 h 97"/>
                <a:gd name="T26" fmla="*/ 48 w 62"/>
                <a:gd name="T27" fmla="*/ 34 h 97"/>
                <a:gd name="T28" fmla="*/ 46 w 62"/>
                <a:gd name="T29" fmla="*/ 28 h 97"/>
                <a:gd name="T30" fmla="*/ 53 w 62"/>
                <a:gd name="T31" fmla="*/ 27 h 97"/>
                <a:gd name="T32" fmla="*/ 56 w 62"/>
                <a:gd name="T33" fmla="*/ 26 h 97"/>
                <a:gd name="T34" fmla="*/ 53 w 62"/>
                <a:gd name="T35" fmla="*/ 15 h 97"/>
                <a:gd name="T36" fmla="*/ 52 w 62"/>
                <a:gd name="T37" fmla="*/ 8 h 97"/>
                <a:gd name="T38" fmla="*/ 47 w 62"/>
                <a:gd name="T39" fmla="*/ 0 h 97"/>
                <a:gd name="T40" fmla="*/ 46 w 62"/>
                <a:gd name="T41" fmla="*/ 0 h 97"/>
                <a:gd name="T42" fmla="*/ 46 w 62"/>
                <a:gd name="T43" fmla="*/ 4 h 97"/>
                <a:gd name="T44" fmla="*/ 49 w 62"/>
                <a:gd name="T45" fmla="*/ 8 h 97"/>
                <a:gd name="T46" fmla="*/ 50 w 62"/>
                <a:gd name="T47" fmla="*/ 13 h 97"/>
                <a:gd name="T48" fmla="*/ 45 w 62"/>
                <a:gd name="T49" fmla="*/ 16 h 97"/>
                <a:gd name="T50" fmla="*/ 40 w 62"/>
                <a:gd name="T51" fmla="*/ 25 h 97"/>
                <a:gd name="T52" fmla="*/ 38 w 62"/>
                <a:gd name="T53" fmla="*/ 30 h 97"/>
                <a:gd name="T54" fmla="*/ 37 w 62"/>
                <a:gd name="T55" fmla="*/ 35 h 97"/>
                <a:gd name="T56" fmla="*/ 33 w 62"/>
                <a:gd name="T57" fmla="*/ 40 h 97"/>
                <a:gd name="T58" fmla="*/ 27 w 62"/>
                <a:gd name="T59" fmla="*/ 53 h 97"/>
                <a:gd name="T60" fmla="*/ 23 w 62"/>
                <a:gd name="T61" fmla="*/ 57 h 97"/>
                <a:gd name="T62" fmla="*/ 17 w 62"/>
                <a:gd name="T63" fmla="*/ 52 h 97"/>
                <a:gd name="T64" fmla="*/ 12 w 62"/>
                <a:gd name="T65" fmla="*/ 53 h 97"/>
                <a:gd name="T66" fmla="*/ 2 w 62"/>
                <a:gd name="T67" fmla="*/ 62 h 97"/>
                <a:gd name="T68" fmla="*/ 0 w 62"/>
                <a:gd name="T69" fmla="*/ 71 h 97"/>
                <a:gd name="T70" fmla="*/ 4 w 62"/>
                <a:gd name="T71" fmla="*/ 76 h 97"/>
                <a:gd name="T72" fmla="*/ 10 w 62"/>
                <a:gd name="T73" fmla="*/ 77 h 97"/>
                <a:gd name="T74" fmla="*/ 12 w 62"/>
                <a:gd name="T75" fmla="*/ 86 h 97"/>
                <a:gd name="T76" fmla="*/ 11 w 62"/>
                <a:gd name="T77" fmla="*/ 93 h 97"/>
                <a:gd name="T78" fmla="*/ 22 w 62"/>
                <a:gd name="T79" fmla="*/ 93 h 97"/>
                <a:gd name="T80" fmla="*/ 26 w 62"/>
                <a:gd name="T81"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97">
                  <a:moveTo>
                    <a:pt x="26" y="92"/>
                  </a:moveTo>
                  <a:cubicBezTo>
                    <a:pt x="26" y="92"/>
                    <a:pt x="46" y="93"/>
                    <a:pt x="48" y="93"/>
                  </a:cubicBezTo>
                  <a:cubicBezTo>
                    <a:pt x="51" y="92"/>
                    <a:pt x="60" y="97"/>
                    <a:pt x="60" y="97"/>
                  </a:cubicBezTo>
                  <a:cubicBezTo>
                    <a:pt x="60" y="97"/>
                    <a:pt x="61" y="92"/>
                    <a:pt x="62" y="89"/>
                  </a:cubicBezTo>
                  <a:cubicBezTo>
                    <a:pt x="62" y="89"/>
                    <a:pt x="61" y="88"/>
                    <a:pt x="61" y="88"/>
                  </a:cubicBezTo>
                  <a:cubicBezTo>
                    <a:pt x="61" y="86"/>
                    <a:pt x="57" y="84"/>
                    <a:pt x="56" y="82"/>
                  </a:cubicBezTo>
                  <a:cubicBezTo>
                    <a:pt x="54" y="81"/>
                    <a:pt x="54" y="80"/>
                    <a:pt x="54" y="80"/>
                  </a:cubicBezTo>
                  <a:cubicBezTo>
                    <a:pt x="54" y="80"/>
                    <a:pt x="54" y="77"/>
                    <a:pt x="52" y="75"/>
                  </a:cubicBezTo>
                  <a:cubicBezTo>
                    <a:pt x="51" y="72"/>
                    <a:pt x="50" y="71"/>
                    <a:pt x="50" y="68"/>
                  </a:cubicBezTo>
                  <a:cubicBezTo>
                    <a:pt x="50" y="65"/>
                    <a:pt x="49" y="63"/>
                    <a:pt x="49" y="61"/>
                  </a:cubicBezTo>
                  <a:cubicBezTo>
                    <a:pt x="49" y="59"/>
                    <a:pt x="52" y="56"/>
                    <a:pt x="53" y="53"/>
                  </a:cubicBezTo>
                  <a:cubicBezTo>
                    <a:pt x="54" y="50"/>
                    <a:pt x="56" y="49"/>
                    <a:pt x="57" y="47"/>
                  </a:cubicBezTo>
                  <a:cubicBezTo>
                    <a:pt x="56" y="46"/>
                    <a:pt x="55" y="44"/>
                    <a:pt x="55" y="41"/>
                  </a:cubicBezTo>
                  <a:cubicBezTo>
                    <a:pt x="54" y="38"/>
                    <a:pt x="51" y="37"/>
                    <a:pt x="48" y="34"/>
                  </a:cubicBezTo>
                  <a:cubicBezTo>
                    <a:pt x="45" y="31"/>
                    <a:pt x="46" y="29"/>
                    <a:pt x="46" y="28"/>
                  </a:cubicBezTo>
                  <a:cubicBezTo>
                    <a:pt x="46" y="27"/>
                    <a:pt x="50" y="27"/>
                    <a:pt x="53" y="27"/>
                  </a:cubicBezTo>
                  <a:cubicBezTo>
                    <a:pt x="56" y="27"/>
                    <a:pt x="58" y="27"/>
                    <a:pt x="56" y="26"/>
                  </a:cubicBezTo>
                  <a:cubicBezTo>
                    <a:pt x="55" y="25"/>
                    <a:pt x="53" y="19"/>
                    <a:pt x="53" y="15"/>
                  </a:cubicBezTo>
                  <a:cubicBezTo>
                    <a:pt x="53" y="11"/>
                    <a:pt x="52" y="10"/>
                    <a:pt x="52" y="8"/>
                  </a:cubicBezTo>
                  <a:cubicBezTo>
                    <a:pt x="52" y="6"/>
                    <a:pt x="49" y="0"/>
                    <a:pt x="47" y="0"/>
                  </a:cubicBezTo>
                  <a:cubicBezTo>
                    <a:pt x="47" y="0"/>
                    <a:pt x="46" y="0"/>
                    <a:pt x="46" y="0"/>
                  </a:cubicBezTo>
                  <a:cubicBezTo>
                    <a:pt x="46" y="2"/>
                    <a:pt x="46" y="4"/>
                    <a:pt x="46" y="4"/>
                  </a:cubicBezTo>
                  <a:cubicBezTo>
                    <a:pt x="46" y="6"/>
                    <a:pt x="48" y="7"/>
                    <a:pt x="49" y="8"/>
                  </a:cubicBezTo>
                  <a:cubicBezTo>
                    <a:pt x="51" y="8"/>
                    <a:pt x="50" y="11"/>
                    <a:pt x="50" y="13"/>
                  </a:cubicBezTo>
                  <a:cubicBezTo>
                    <a:pt x="49" y="15"/>
                    <a:pt x="46" y="15"/>
                    <a:pt x="45" y="16"/>
                  </a:cubicBezTo>
                  <a:cubicBezTo>
                    <a:pt x="44" y="17"/>
                    <a:pt x="40" y="24"/>
                    <a:pt x="40" y="25"/>
                  </a:cubicBezTo>
                  <a:cubicBezTo>
                    <a:pt x="40" y="26"/>
                    <a:pt x="39" y="30"/>
                    <a:pt x="38" y="30"/>
                  </a:cubicBezTo>
                  <a:cubicBezTo>
                    <a:pt x="37" y="31"/>
                    <a:pt x="37" y="34"/>
                    <a:pt x="37" y="35"/>
                  </a:cubicBezTo>
                  <a:cubicBezTo>
                    <a:pt x="37" y="36"/>
                    <a:pt x="33" y="38"/>
                    <a:pt x="33" y="40"/>
                  </a:cubicBezTo>
                  <a:cubicBezTo>
                    <a:pt x="33" y="42"/>
                    <a:pt x="28" y="50"/>
                    <a:pt x="27" y="53"/>
                  </a:cubicBezTo>
                  <a:cubicBezTo>
                    <a:pt x="25" y="56"/>
                    <a:pt x="24" y="59"/>
                    <a:pt x="23" y="57"/>
                  </a:cubicBezTo>
                  <a:cubicBezTo>
                    <a:pt x="23" y="54"/>
                    <a:pt x="19" y="51"/>
                    <a:pt x="17" y="52"/>
                  </a:cubicBezTo>
                  <a:cubicBezTo>
                    <a:pt x="15" y="54"/>
                    <a:pt x="13" y="53"/>
                    <a:pt x="12" y="53"/>
                  </a:cubicBezTo>
                  <a:cubicBezTo>
                    <a:pt x="11" y="53"/>
                    <a:pt x="2" y="62"/>
                    <a:pt x="2" y="62"/>
                  </a:cubicBezTo>
                  <a:cubicBezTo>
                    <a:pt x="2" y="62"/>
                    <a:pt x="2" y="67"/>
                    <a:pt x="0" y="71"/>
                  </a:cubicBezTo>
                  <a:cubicBezTo>
                    <a:pt x="1" y="72"/>
                    <a:pt x="2" y="74"/>
                    <a:pt x="4" y="76"/>
                  </a:cubicBezTo>
                  <a:cubicBezTo>
                    <a:pt x="5" y="79"/>
                    <a:pt x="9" y="77"/>
                    <a:pt x="10" y="77"/>
                  </a:cubicBezTo>
                  <a:cubicBezTo>
                    <a:pt x="11" y="78"/>
                    <a:pt x="13" y="84"/>
                    <a:pt x="12" y="86"/>
                  </a:cubicBezTo>
                  <a:cubicBezTo>
                    <a:pt x="12" y="87"/>
                    <a:pt x="10" y="91"/>
                    <a:pt x="11" y="93"/>
                  </a:cubicBezTo>
                  <a:cubicBezTo>
                    <a:pt x="22" y="93"/>
                    <a:pt x="22" y="93"/>
                    <a:pt x="22" y="93"/>
                  </a:cubicBezTo>
                  <a:lnTo>
                    <a:pt x="26" y="92"/>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7">
              <a:extLst>
                <a:ext uri="{FF2B5EF4-FFF2-40B4-BE49-F238E27FC236}">
                  <a16:creationId xmlns:a16="http://schemas.microsoft.com/office/drawing/2014/main" id="{87941099-FEBF-40AF-A2C6-300BEA045776}"/>
                </a:ext>
              </a:extLst>
            </p:cNvPr>
            <p:cNvSpPr>
              <a:spLocks/>
            </p:cNvSpPr>
            <p:nvPr/>
          </p:nvSpPr>
          <p:spPr bwMode="auto">
            <a:xfrm>
              <a:off x="3526208" y="4196825"/>
              <a:ext cx="92794" cy="102354"/>
            </a:xfrm>
            <a:custGeom>
              <a:avLst/>
              <a:gdLst>
                <a:gd name="T0" fmla="*/ 50 w 53"/>
                <a:gd name="T1" fmla="*/ 45 h 54"/>
                <a:gd name="T2" fmla="*/ 46 w 53"/>
                <a:gd name="T3" fmla="*/ 36 h 54"/>
                <a:gd name="T4" fmla="*/ 49 w 53"/>
                <a:gd name="T5" fmla="*/ 27 h 54"/>
                <a:gd name="T6" fmla="*/ 53 w 53"/>
                <a:gd name="T7" fmla="*/ 22 h 54"/>
                <a:gd name="T8" fmla="*/ 50 w 53"/>
                <a:gd name="T9" fmla="*/ 9 h 54"/>
                <a:gd name="T10" fmla="*/ 48 w 53"/>
                <a:gd name="T11" fmla="*/ 8 h 54"/>
                <a:gd name="T12" fmla="*/ 38 w 53"/>
                <a:gd name="T13" fmla="*/ 9 h 54"/>
                <a:gd name="T14" fmla="*/ 31 w 53"/>
                <a:gd name="T15" fmla="*/ 6 h 54"/>
                <a:gd name="T16" fmla="*/ 24 w 53"/>
                <a:gd name="T17" fmla="*/ 4 h 54"/>
                <a:gd name="T18" fmla="*/ 21 w 53"/>
                <a:gd name="T19" fmla="*/ 3 h 54"/>
                <a:gd name="T20" fmla="*/ 17 w 53"/>
                <a:gd name="T21" fmla="*/ 3 h 54"/>
                <a:gd name="T22" fmla="*/ 12 w 53"/>
                <a:gd name="T23" fmla="*/ 5 h 54"/>
                <a:gd name="T24" fmla="*/ 8 w 53"/>
                <a:gd name="T25" fmla="*/ 4 h 54"/>
                <a:gd name="T26" fmla="*/ 5 w 53"/>
                <a:gd name="T27" fmla="*/ 5 h 54"/>
                <a:gd name="T28" fmla="*/ 5 w 53"/>
                <a:gd name="T29" fmla="*/ 11 h 54"/>
                <a:gd name="T30" fmla="*/ 7 w 53"/>
                <a:gd name="T31" fmla="*/ 15 h 54"/>
                <a:gd name="T32" fmla="*/ 8 w 53"/>
                <a:gd name="T33" fmla="*/ 21 h 54"/>
                <a:gd name="T34" fmla="*/ 4 w 53"/>
                <a:gd name="T35" fmla="*/ 21 h 54"/>
                <a:gd name="T36" fmla="*/ 5 w 53"/>
                <a:gd name="T37" fmla="*/ 26 h 54"/>
                <a:gd name="T38" fmla="*/ 3 w 53"/>
                <a:gd name="T39" fmla="*/ 31 h 54"/>
                <a:gd name="T40" fmla="*/ 2 w 53"/>
                <a:gd name="T41" fmla="*/ 37 h 54"/>
                <a:gd name="T42" fmla="*/ 4 w 53"/>
                <a:gd name="T43" fmla="*/ 39 h 54"/>
                <a:gd name="T44" fmla="*/ 11 w 53"/>
                <a:gd name="T45" fmla="*/ 46 h 54"/>
                <a:gd name="T46" fmla="*/ 8 w 53"/>
                <a:gd name="T47" fmla="*/ 54 h 54"/>
                <a:gd name="T48" fmla="*/ 33 w 53"/>
                <a:gd name="T49" fmla="*/ 48 h 54"/>
                <a:gd name="T50" fmla="*/ 50 w 53"/>
                <a:gd name="T51" fmla="*/ 49 h 54"/>
                <a:gd name="T52" fmla="*/ 50 w 53"/>
                <a:gd name="T5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54">
                  <a:moveTo>
                    <a:pt x="50" y="45"/>
                  </a:moveTo>
                  <a:cubicBezTo>
                    <a:pt x="49" y="44"/>
                    <a:pt x="46" y="37"/>
                    <a:pt x="46" y="36"/>
                  </a:cubicBezTo>
                  <a:cubicBezTo>
                    <a:pt x="46" y="34"/>
                    <a:pt x="50" y="30"/>
                    <a:pt x="49" y="27"/>
                  </a:cubicBezTo>
                  <a:cubicBezTo>
                    <a:pt x="49" y="25"/>
                    <a:pt x="53" y="24"/>
                    <a:pt x="53" y="22"/>
                  </a:cubicBezTo>
                  <a:cubicBezTo>
                    <a:pt x="53" y="20"/>
                    <a:pt x="52" y="13"/>
                    <a:pt x="50" y="9"/>
                  </a:cubicBezTo>
                  <a:cubicBezTo>
                    <a:pt x="49" y="9"/>
                    <a:pt x="49" y="9"/>
                    <a:pt x="48" y="8"/>
                  </a:cubicBezTo>
                  <a:cubicBezTo>
                    <a:pt x="47" y="7"/>
                    <a:pt x="40" y="7"/>
                    <a:pt x="38" y="9"/>
                  </a:cubicBezTo>
                  <a:cubicBezTo>
                    <a:pt x="36" y="12"/>
                    <a:pt x="31" y="7"/>
                    <a:pt x="31" y="6"/>
                  </a:cubicBezTo>
                  <a:cubicBezTo>
                    <a:pt x="30" y="5"/>
                    <a:pt x="27" y="2"/>
                    <a:pt x="24" y="4"/>
                  </a:cubicBezTo>
                  <a:cubicBezTo>
                    <a:pt x="22" y="5"/>
                    <a:pt x="21" y="5"/>
                    <a:pt x="21" y="3"/>
                  </a:cubicBezTo>
                  <a:cubicBezTo>
                    <a:pt x="21" y="0"/>
                    <a:pt x="17" y="1"/>
                    <a:pt x="17" y="3"/>
                  </a:cubicBezTo>
                  <a:cubicBezTo>
                    <a:pt x="16" y="5"/>
                    <a:pt x="13" y="7"/>
                    <a:pt x="12" y="5"/>
                  </a:cubicBezTo>
                  <a:cubicBezTo>
                    <a:pt x="11" y="4"/>
                    <a:pt x="9" y="2"/>
                    <a:pt x="8" y="4"/>
                  </a:cubicBezTo>
                  <a:cubicBezTo>
                    <a:pt x="7" y="6"/>
                    <a:pt x="6" y="5"/>
                    <a:pt x="5" y="5"/>
                  </a:cubicBezTo>
                  <a:cubicBezTo>
                    <a:pt x="5" y="7"/>
                    <a:pt x="4" y="11"/>
                    <a:pt x="5" y="11"/>
                  </a:cubicBezTo>
                  <a:cubicBezTo>
                    <a:pt x="7" y="12"/>
                    <a:pt x="7" y="14"/>
                    <a:pt x="7" y="15"/>
                  </a:cubicBezTo>
                  <a:cubicBezTo>
                    <a:pt x="6" y="16"/>
                    <a:pt x="9" y="19"/>
                    <a:pt x="8" y="21"/>
                  </a:cubicBezTo>
                  <a:cubicBezTo>
                    <a:pt x="7" y="22"/>
                    <a:pt x="5" y="19"/>
                    <a:pt x="4" y="21"/>
                  </a:cubicBezTo>
                  <a:cubicBezTo>
                    <a:pt x="3" y="23"/>
                    <a:pt x="6" y="25"/>
                    <a:pt x="5" y="26"/>
                  </a:cubicBezTo>
                  <a:cubicBezTo>
                    <a:pt x="4" y="28"/>
                    <a:pt x="2" y="28"/>
                    <a:pt x="3" y="31"/>
                  </a:cubicBezTo>
                  <a:cubicBezTo>
                    <a:pt x="3" y="34"/>
                    <a:pt x="3" y="36"/>
                    <a:pt x="2" y="37"/>
                  </a:cubicBezTo>
                  <a:cubicBezTo>
                    <a:pt x="0" y="38"/>
                    <a:pt x="2" y="38"/>
                    <a:pt x="4" y="39"/>
                  </a:cubicBezTo>
                  <a:cubicBezTo>
                    <a:pt x="7" y="41"/>
                    <a:pt x="11" y="43"/>
                    <a:pt x="11" y="46"/>
                  </a:cubicBezTo>
                  <a:cubicBezTo>
                    <a:pt x="11" y="48"/>
                    <a:pt x="9" y="49"/>
                    <a:pt x="8" y="54"/>
                  </a:cubicBezTo>
                  <a:cubicBezTo>
                    <a:pt x="14" y="54"/>
                    <a:pt x="23" y="50"/>
                    <a:pt x="33" y="48"/>
                  </a:cubicBezTo>
                  <a:cubicBezTo>
                    <a:pt x="40" y="47"/>
                    <a:pt x="46" y="48"/>
                    <a:pt x="50" y="49"/>
                  </a:cubicBezTo>
                  <a:cubicBezTo>
                    <a:pt x="50" y="48"/>
                    <a:pt x="50" y="46"/>
                    <a:pt x="50" y="4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8">
              <a:extLst>
                <a:ext uri="{FF2B5EF4-FFF2-40B4-BE49-F238E27FC236}">
                  <a16:creationId xmlns:a16="http://schemas.microsoft.com/office/drawing/2014/main" id="{99B0C7D2-C877-40FD-A4C4-C395BEB2240B}"/>
                </a:ext>
              </a:extLst>
            </p:cNvPr>
            <p:cNvSpPr>
              <a:spLocks/>
            </p:cNvSpPr>
            <p:nvPr/>
          </p:nvSpPr>
          <p:spPr bwMode="auto">
            <a:xfrm>
              <a:off x="3606054" y="4190942"/>
              <a:ext cx="63661" cy="104707"/>
            </a:xfrm>
            <a:custGeom>
              <a:avLst/>
              <a:gdLst>
                <a:gd name="T0" fmla="*/ 31 w 36"/>
                <a:gd name="T1" fmla="*/ 22 h 55"/>
                <a:gd name="T2" fmla="*/ 30 w 36"/>
                <a:gd name="T3" fmla="*/ 11 h 55"/>
                <a:gd name="T4" fmla="*/ 28 w 36"/>
                <a:gd name="T5" fmla="*/ 6 h 55"/>
                <a:gd name="T6" fmla="*/ 27 w 36"/>
                <a:gd name="T7" fmla="*/ 0 h 55"/>
                <a:gd name="T8" fmla="*/ 25 w 36"/>
                <a:gd name="T9" fmla="*/ 2 h 55"/>
                <a:gd name="T10" fmla="*/ 3 w 36"/>
                <a:gd name="T11" fmla="*/ 2 h 55"/>
                <a:gd name="T12" fmla="*/ 5 w 36"/>
                <a:gd name="T13" fmla="*/ 10 h 55"/>
                <a:gd name="T14" fmla="*/ 4 w 36"/>
                <a:gd name="T15" fmla="*/ 12 h 55"/>
                <a:gd name="T16" fmla="*/ 7 w 36"/>
                <a:gd name="T17" fmla="*/ 25 h 55"/>
                <a:gd name="T18" fmla="*/ 3 w 36"/>
                <a:gd name="T19" fmla="*/ 30 h 55"/>
                <a:gd name="T20" fmla="*/ 0 w 36"/>
                <a:gd name="T21" fmla="*/ 39 h 55"/>
                <a:gd name="T22" fmla="*/ 4 w 36"/>
                <a:gd name="T23" fmla="*/ 48 h 55"/>
                <a:gd name="T24" fmla="*/ 4 w 36"/>
                <a:gd name="T25" fmla="*/ 52 h 55"/>
                <a:gd name="T26" fmla="*/ 10 w 36"/>
                <a:gd name="T27" fmla="*/ 54 h 55"/>
                <a:gd name="T28" fmla="*/ 26 w 36"/>
                <a:gd name="T29" fmla="*/ 48 h 55"/>
                <a:gd name="T30" fmla="*/ 36 w 36"/>
                <a:gd name="T31" fmla="*/ 44 h 55"/>
                <a:gd name="T32" fmla="*/ 33 w 36"/>
                <a:gd name="T33" fmla="*/ 34 h 55"/>
                <a:gd name="T34" fmla="*/ 31 w 36"/>
                <a:gd name="T35"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55">
                  <a:moveTo>
                    <a:pt x="31" y="22"/>
                  </a:moveTo>
                  <a:cubicBezTo>
                    <a:pt x="30" y="20"/>
                    <a:pt x="30" y="13"/>
                    <a:pt x="30" y="11"/>
                  </a:cubicBezTo>
                  <a:cubicBezTo>
                    <a:pt x="31" y="8"/>
                    <a:pt x="30" y="6"/>
                    <a:pt x="28" y="6"/>
                  </a:cubicBezTo>
                  <a:cubicBezTo>
                    <a:pt x="28" y="5"/>
                    <a:pt x="27" y="3"/>
                    <a:pt x="27" y="0"/>
                  </a:cubicBezTo>
                  <a:cubicBezTo>
                    <a:pt x="25" y="1"/>
                    <a:pt x="25" y="3"/>
                    <a:pt x="25" y="2"/>
                  </a:cubicBezTo>
                  <a:cubicBezTo>
                    <a:pt x="24" y="1"/>
                    <a:pt x="4" y="0"/>
                    <a:pt x="3" y="2"/>
                  </a:cubicBezTo>
                  <a:cubicBezTo>
                    <a:pt x="2" y="3"/>
                    <a:pt x="5" y="9"/>
                    <a:pt x="5" y="10"/>
                  </a:cubicBezTo>
                  <a:cubicBezTo>
                    <a:pt x="5" y="11"/>
                    <a:pt x="4" y="12"/>
                    <a:pt x="4" y="12"/>
                  </a:cubicBezTo>
                  <a:cubicBezTo>
                    <a:pt x="6" y="16"/>
                    <a:pt x="7" y="23"/>
                    <a:pt x="7" y="25"/>
                  </a:cubicBezTo>
                  <a:cubicBezTo>
                    <a:pt x="7" y="27"/>
                    <a:pt x="3" y="28"/>
                    <a:pt x="3" y="30"/>
                  </a:cubicBezTo>
                  <a:cubicBezTo>
                    <a:pt x="4" y="33"/>
                    <a:pt x="0" y="37"/>
                    <a:pt x="0" y="39"/>
                  </a:cubicBezTo>
                  <a:cubicBezTo>
                    <a:pt x="0" y="40"/>
                    <a:pt x="3" y="47"/>
                    <a:pt x="4" y="48"/>
                  </a:cubicBezTo>
                  <a:cubicBezTo>
                    <a:pt x="4" y="49"/>
                    <a:pt x="4" y="51"/>
                    <a:pt x="4" y="52"/>
                  </a:cubicBezTo>
                  <a:cubicBezTo>
                    <a:pt x="7" y="53"/>
                    <a:pt x="9" y="54"/>
                    <a:pt x="10" y="54"/>
                  </a:cubicBezTo>
                  <a:cubicBezTo>
                    <a:pt x="11" y="55"/>
                    <a:pt x="22" y="50"/>
                    <a:pt x="26" y="48"/>
                  </a:cubicBezTo>
                  <a:cubicBezTo>
                    <a:pt x="30" y="46"/>
                    <a:pt x="33" y="45"/>
                    <a:pt x="36" y="44"/>
                  </a:cubicBezTo>
                  <a:cubicBezTo>
                    <a:pt x="34" y="41"/>
                    <a:pt x="33" y="37"/>
                    <a:pt x="33" y="34"/>
                  </a:cubicBezTo>
                  <a:cubicBezTo>
                    <a:pt x="33" y="30"/>
                    <a:pt x="32" y="25"/>
                    <a:pt x="31"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9">
              <a:extLst>
                <a:ext uri="{FF2B5EF4-FFF2-40B4-BE49-F238E27FC236}">
                  <a16:creationId xmlns:a16="http://schemas.microsoft.com/office/drawing/2014/main" id="{2659249F-C58D-492B-A52C-04A298EE6DE5}"/>
                </a:ext>
              </a:extLst>
            </p:cNvPr>
            <p:cNvSpPr>
              <a:spLocks/>
            </p:cNvSpPr>
            <p:nvPr/>
          </p:nvSpPr>
          <p:spPr bwMode="auto">
            <a:xfrm>
              <a:off x="3431256" y="4166236"/>
              <a:ext cx="111137" cy="91765"/>
            </a:xfrm>
            <a:custGeom>
              <a:avLst/>
              <a:gdLst>
                <a:gd name="T0" fmla="*/ 21 w 63"/>
                <a:gd name="T1" fmla="*/ 25 h 48"/>
                <a:gd name="T2" fmla="*/ 25 w 63"/>
                <a:gd name="T3" fmla="*/ 24 h 48"/>
                <a:gd name="T4" fmla="*/ 31 w 63"/>
                <a:gd name="T5" fmla="*/ 23 h 48"/>
                <a:gd name="T6" fmla="*/ 38 w 63"/>
                <a:gd name="T7" fmla="*/ 31 h 48"/>
                <a:gd name="T8" fmla="*/ 39 w 63"/>
                <a:gd name="T9" fmla="*/ 36 h 48"/>
                <a:gd name="T10" fmla="*/ 39 w 63"/>
                <a:gd name="T11" fmla="*/ 37 h 48"/>
                <a:gd name="T12" fmla="*/ 45 w 63"/>
                <a:gd name="T13" fmla="*/ 36 h 48"/>
                <a:gd name="T14" fmla="*/ 48 w 63"/>
                <a:gd name="T15" fmla="*/ 43 h 48"/>
                <a:gd name="T16" fmla="*/ 52 w 63"/>
                <a:gd name="T17" fmla="*/ 46 h 48"/>
                <a:gd name="T18" fmla="*/ 55 w 63"/>
                <a:gd name="T19" fmla="*/ 43 h 48"/>
                <a:gd name="T20" fmla="*/ 57 w 63"/>
                <a:gd name="T21" fmla="*/ 45 h 48"/>
                <a:gd name="T22" fmla="*/ 59 w 63"/>
                <a:gd name="T23" fmla="*/ 42 h 48"/>
                <a:gd name="T24" fmla="*/ 58 w 63"/>
                <a:gd name="T25" fmla="*/ 37 h 48"/>
                <a:gd name="T26" fmla="*/ 62 w 63"/>
                <a:gd name="T27" fmla="*/ 37 h 48"/>
                <a:gd name="T28" fmla="*/ 61 w 63"/>
                <a:gd name="T29" fmla="*/ 31 h 48"/>
                <a:gd name="T30" fmla="*/ 59 w 63"/>
                <a:gd name="T31" fmla="*/ 27 h 48"/>
                <a:gd name="T32" fmla="*/ 59 w 63"/>
                <a:gd name="T33" fmla="*/ 21 h 48"/>
                <a:gd name="T34" fmla="*/ 58 w 63"/>
                <a:gd name="T35" fmla="*/ 20 h 48"/>
                <a:gd name="T36" fmla="*/ 56 w 63"/>
                <a:gd name="T37" fmla="*/ 15 h 48"/>
                <a:gd name="T38" fmla="*/ 56 w 63"/>
                <a:gd name="T39" fmla="*/ 12 h 48"/>
                <a:gd name="T40" fmla="*/ 53 w 63"/>
                <a:gd name="T41" fmla="*/ 8 h 48"/>
                <a:gd name="T42" fmla="*/ 50 w 63"/>
                <a:gd name="T43" fmla="*/ 2 h 48"/>
                <a:gd name="T44" fmla="*/ 44 w 63"/>
                <a:gd name="T45" fmla="*/ 6 h 48"/>
                <a:gd name="T46" fmla="*/ 38 w 63"/>
                <a:gd name="T47" fmla="*/ 5 h 48"/>
                <a:gd name="T48" fmla="*/ 33 w 63"/>
                <a:gd name="T49" fmla="*/ 6 h 48"/>
                <a:gd name="T50" fmla="*/ 31 w 63"/>
                <a:gd name="T51" fmla="*/ 4 h 48"/>
                <a:gd name="T52" fmla="*/ 31 w 63"/>
                <a:gd name="T53" fmla="*/ 2 h 48"/>
                <a:gd name="T54" fmla="*/ 30 w 63"/>
                <a:gd name="T55" fmla="*/ 3 h 48"/>
                <a:gd name="T56" fmla="*/ 18 w 63"/>
                <a:gd name="T57" fmla="*/ 2 h 48"/>
                <a:gd name="T58" fmla="*/ 12 w 63"/>
                <a:gd name="T59" fmla="*/ 0 h 48"/>
                <a:gd name="T60" fmla="*/ 10 w 63"/>
                <a:gd name="T61" fmla="*/ 4 h 48"/>
                <a:gd name="T62" fmla="*/ 10 w 63"/>
                <a:gd name="T63" fmla="*/ 7 h 48"/>
                <a:gd name="T64" fmla="*/ 7 w 63"/>
                <a:gd name="T65" fmla="*/ 9 h 48"/>
                <a:gd name="T66" fmla="*/ 1 w 63"/>
                <a:gd name="T67" fmla="*/ 13 h 48"/>
                <a:gd name="T68" fmla="*/ 0 w 63"/>
                <a:gd name="T69" fmla="*/ 14 h 48"/>
                <a:gd name="T70" fmla="*/ 6 w 63"/>
                <a:gd name="T71" fmla="*/ 21 h 48"/>
                <a:gd name="T72" fmla="*/ 15 w 63"/>
                <a:gd name="T73" fmla="*/ 31 h 48"/>
                <a:gd name="T74" fmla="*/ 21 w 63"/>
                <a:gd name="T7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48">
                  <a:moveTo>
                    <a:pt x="21" y="25"/>
                  </a:moveTo>
                  <a:cubicBezTo>
                    <a:pt x="21" y="23"/>
                    <a:pt x="23" y="24"/>
                    <a:pt x="25" y="24"/>
                  </a:cubicBezTo>
                  <a:cubicBezTo>
                    <a:pt x="27" y="25"/>
                    <a:pt x="29" y="23"/>
                    <a:pt x="31" y="23"/>
                  </a:cubicBezTo>
                  <a:cubicBezTo>
                    <a:pt x="33" y="23"/>
                    <a:pt x="38" y="29"/>
                    <a:pt x="38" y="31"/>
                  </a:cubicBezTo>
                  <a:cubicBezTo>
                    <a:pt x="38" y="33"/>
                    <a:pt x="38" y="35"/>
                    <a:pt x="39" y="36"/>
                  </a:cubicBezTo>
                  <a:cubicBezTo>
                    <a:pt x="39" y="37"/>
                    <a:pt x="39" y="37"/>
                    <a:pt x="39" y="37"/>
                  </a:cubicBezTo>
                  <a:cubicBezTo>
                    <a:pt x="42" y="36"/>
                    <a:pt x="45" y="36"/>
                    <a:pt x="45" y="36"/>
                  </a:cubicBezTo>
                  <a:cubicBezTo>
                    <a:pt x="46" y="36"/>
                    <a:pt x="48" y="40"/>
                    <a:pt x="48" y="43"/>
                  </a:cubicBezTo>
                  <a:cubicBezTo>
                    <a:pt x="47" y="46"/>
                    <a:pt x="50" y="48"/>
                    <a:pt x="52" y="46"/>
                  </a:cubicBezTo>
                  <a:cubicBezTo>
                    <a:pt x="53" y="44"/>
                    <a:pt x="55" y="42"/>
                    <a:pt x="55" y="43"/>
                  </a:cubicBezTo>
                  <a:cubicBezTo>
                    <a:pt x="55" y="44"/>
                    <a:pt x="56" y="44"/>
                    <a:pt x="57" y="45"/>
                  </a:cubicBezTo>
                  <a:cubicBezTo>
                    <a:pt x="57" y="44"/>
                    <a:pt x="58" y="43"/>
                    <a:pt x="59" y="42"/>
                  </a:cubicBezTo>
                  <a:cubicBezTo>
                    <a:pt x="60" y="41"/>
                    <a:pt x="57" y="39"/>
                    <a:pt x="58" y="37"/>
                  </a:cubicBezTo>
                  <a:cubicBezTo>
                    <a:pt x="59" y="35"/>
                    <a:pt x="61" y="38"/>
                    <a:pt x="62" y="37"/>
                  </a:cubicBezTo>
                  <a:cubicBezTo>
                    <a:pt x="63" y="35"/>
                    <a:pt x="60" y="32"/>
                    <a:pt x="61" y="31"/>
                  </a:cubicBezTo>
                  <a:cubicBezTo>
                    <a:pt x="61" y="30"/>
                    <a:pt x="61" y="28"/>
                    <a:pt x="59" y="27"/>
                  </a:cubicBezTo>
                  <a:cubicBezTo>
                    <a:pt x="58" y="27"/>
                    <a:pt x="59" y="23"/>
                    <a:pt x="59" y="21"/>
                  </a:cubicBezTo>
                  <a:cubicBezTo>
                    <a:pt x="59" y="20"/>
                    <a:pt x="58" y="20"/>
                    <a:pt x="58" y="20"/>
                  </a:cubicBezTo>
                  <a:cubicBezTo>
                    <a:pt x="57" y="18"/>
                    <a:pt x="58" y="15"/>
                    <a:pt x="56" y="15"/>
                  </a:cubicBezTo>
                  <a:cubicBezTo>
                    <a:pt x="54" y="15"/>
                    <a:pt x="55" y="12"/>
                    <a:pt x="56" y="12"/>
                  </a:cubicBezTo>
                  <a:cubicBezTo>
                    <a:pt x="58" y="11"/>
                    <a:pt x="53" y="10"/>
                    <a:pt x="53" y="8"/>
                  </a:cubicBezTo>
                  <a:cubicBezTo>
                    <a:pt x="53" y="6"/>
                    <a:pt x="51" y="2"/>
                    <a:pt x="50" y="2"/>
                  </a:cubicBezTo>
                  <a:cubicBezTo>
                    <a:pt x="49" y="1"/>
                    <a:pt x="45" y="6"/>
                    <a:pt x="44" y="6"/>
                  </a:cubicBezTo>
                  <a:cubicBezTo>
                    <a:pt x="42" y="6"/>
                    <a:pt x="39" y="3"/>
                    <a:pt x="38" y="5"/>
                  </a:cubicBezTo>
                  <a:cubicBezTo>
                    <a:pt x="37" y="8"/>
                    <a:pt x="35" y="4"/>
                    <a:pt x="33" y="6"/>
                  </a:cubicBezTo>
                  <a:cubicBezTo>
                    <a:pt x="32" y="8"/>
                    <a:pt x="31" y="4"/>
                    <a:pt x="31" y="4"/>
                  </a:cubicBezTo>
                  <a:cubicBezTo>
                    <a:pt x="31" y="4"/>
                    <a:pt x="31" y="3"/>
                    <a:pt x="31" y="2"/>
                  </a:cubicBezTo>
                  <a:cubicBezTo>
                    <a:pt x="31" y="3"/>
                    <a:pt x="30" y="3"/>
                    <a:pt x="30" y="3"/>
                  </a:cubicBezTo>
                  <a:cubicBezTo>
                    <a:pt x="26" y="4"/>
                    <a:pt x="18" y="3"/>
                    <a:pt x="18" y="2"/>
                  </a:cubicBezTo>
                  <a:cubicBezTo>
                    <a:pt x="17" y="1"/>
                    <a:pt x="12" y="0"/>
                    <a:pt x="12" y="0"/>
                  </a:cubicBezTo>
                  <a:cubicBezTo>
                    <a:pt x="12" y="0"/>
                    <a:pt x="12" y="3"/>
                    <a:pt x="10" y="4"/>
                  </a:cubicBezTo>
                  <a:cubicBezTo>
                    <a:pt x="8" y="4"/>
                    <a:pt x="10" y="7"/>
                    <a:pt x="10" y="7"/>
                  </a:cubicBezTo>
                  <a:cubicBezTo>
                    <a:pt x="10" y="8"/>
                    <a:pt x="9" y="9"/>
                    <a:pt x="7" y="9"/>
                  </a:cubicBezTo>
                  <a:cubicBezTo>
                    <a:pt x="6" y="8"/>
                    <a:pt x="2" y="12"/>
                    <a:pt x="1" y="13"/>
                  </a:cubicBezTo>
                  <a:cubicBezTo>
                    <a:pt x="0" y="13"/>
                    <a:pt x="0" y="13"/>
                    <a:pt x="0" y="14"/>
                  </a:cubicBezTo>
                  <a:cubicBezTo>
                    <a:pt x="3" y="16"/>
                    <a:pt x="2" y="19"/>
                    <a:pt x="6" y="21"/>
                  </a:cubicBezTo>
                  <a:cubicBezTo>
                    <a:pt x="9" y="23"/>
                    <a:pt x="13" y="27"/>
                    <a:pt x="15" y="31"/>
                  </a:cubicBezTo>
                  <a:cubicBezTo>
                    <a:pt x="18" y="29"/>
                    <a:pt x="21" y="27"/>
                    <a:pt x="21" y="2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0">
              <a:extLst>
                <a:ext uri="{FF2B5EF4-FFF2-40B4-BE49-F238E27FC236}">
                  <a16:creationId xmlns:a16="http://schemas.microsoft.com/office/drawing/2014/main" id="{07444961-836F-4E49-96FE-18CA3B4C1FFD}"/>
                </a:ext>
              </a:extLst>
            </p:cNvPr>
            <p:cNvSpPr>
              <a:spLocks/>
            </p:cNvSpPr>
            <p:nvPr/>
          </p:nvSpPr>
          <p:spPr bwMode="auto">
            <a:xfrm>
              <a:off x="3484128" y="4234472"/>
              <a:ext cx="61503" cy="64706"/>
            </a:xfrm>
            <a:custGeom>
              <a:avLst/>
              <a:gdLst>
                <a:gd name="T0" fmla="*/ 28 w 35"/>
                <a:gd name="T1" fmla="*/ 19 h 34"/>
                <a:gd name="T2" fmla="*/ 26 w 35"/>
                <a:gd name="T3" fmla="*/ 17 h 34"/>
                <a:gd name="T4" fmla="*/ 27 w 35"/>
                <a:gd name="T5" fmla="*/ 11 h 34"/>
                <a:gd name="T6" fmla="*/ 27 w 35"/>
                <a:gd name="T7" fmla="*/ 9 h 34"/>
                <a:gd name="T8" fmla="*/ 25 w 35"/>
                <a:gd name="T9" fmla="*/ 7 h 34"/>
                <a:gd name="T10" fmla="*/ 22 w 35"/>
                <a:gd name="T11" fmla="*/ 10 h 34"/>
                <a:gd name="T12" fmla="*/ 18 w 35"/>
                <a:gd name="T13" fmla="*/ 7 h 34"/>
                <a:gd name="T14" fmla="*/ 15 w 35"/>
                <a:gd name="T15" fmla="*/ 0 h 34"/>
                <a:gd name="T16" fmla="*/ 9 w 35"/>
                <a:gd name="T17" fmla="*/ 1 h 34"/>
                <a:gd name="T18" fmla="*/ 8 w 35"/>
                <a:gd name="T19" fmla="*/ 5 h 34"/>
                <a:gd name="T20" fmla="*/ 2 w 35"/>
                <a:gd name="T21" fmla="*/ 11 h 34"/>
                <a:gd name="T22" fmla="*/ 0 w 35"/>
                <a:gd name="T23" fmla="*/ 14 h 34"/>
                <a:gd name="T24" fmla="*/ 11 w 35"/>
                <a:gd name="T25" fmla="*/ 21 h 34"/>
                <a:gd name="T26" fmla="*/ 30 w 35"/>
                <a:gd name="T27" fmla="*/ 33 h 34"/>
                <a:gd name="T28" fmla="*/ 32 w 35"/>
                <a:gd name="T29" fmla="*/ 34 h 34"/>
                <a:gd name="T30" fmla="*/ 35 w 35"/>
                <a:gd name="T31" fmla="*/ 26 h 34"/>
                <a:gd name="T32" fmla="*/ 28 w 35"/>
                <a:gd name="T33"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4">
                  <a:moveTo>
                    <a:pt x="28" y="19"/>
                  </a:moveTo>
                  <a:cubicBezTo>
                    <a:pt x="26" y="18"/>
                    <a:pt x="24" y="18"/>
                    <a:pt x="26" y="17"/>
                  </a:cubicBezTo>
                  <a:cubicBezTo>
                    <a:pt x="27" y="16"/>
                    <a:pt x="27" y="14"/>
                    <a:pt x="27" y="11"/>
                  </a:cubicBezTo>
                  <a:cubicBezTo>
                    <a:pt x="26" y="10"/>
                    <a:pt x="27" y="9"/>
                    <a:pt x="27" y="9"/>
                  </a:cubicBezTo>
                  <a:cubicBezTo>
                    <a:pt x="26" y="8"/>
                    <a:pt x="25" y="8"/>
                    <a:pt x="25" y="7"/>
                  </a:cubicBezTo>
                  <a:cubicBezTo>
                    <a:pt x="25" y="6"/>
                    <a:pt x="23" y="8"/>
                    <a:pt x="22" y="10"/>
                  </a:cubicBezTo>
                  <a:cubicBezTo>
                    <a:pt x="20" y="12"/>
                    <a:pt x="17" y="10"/>
                    <a:pt x="18" y="7"/>
                  </a:cubicBezTo>
                  <a:cubicBezTo>
                    <a:pt x="18" y="4"/>
                    <a:pt x="16" y="0"/>
                    <a:pt x="15" y="0"/>
                  </a:cubicBezTo>
                  <a:cubicBezTo>
                    <a:pt x="15" y="0"/>
                    <a:pt x="12" y="0"/>
                    <a:pt x="9" y="1"/>
                  </a:cubicBezTo>
                  <a:cubicBezTo>
                    <a:pt x="10" y="2"/>
                    <a:pt x="9" y="4"/>
                    <a:pt x="8" y="5"/>
                  </a:cubicBezTo>
                  <a:cubicBezTo>
                    <a:pt x="8" y="7"/>
                    <a:pt x="4" y="9"/>
                    <a:pt x="2" y="11"/>
                  </a:cubicBezTo>
                  <a:cubicBezTo>
                    <a:pt x="1" y="11"/>
                    <a:pt x="1" y="12"/>
                    <a:pt x="0" y="14"/>
                  </a:cubicBezTo>
                  <a:cubicBezTo>
                    <a:pt x="3" y="16"/>
                    <a:pt x="7" y="18"/>
                    <a:pt x="11" y="21"/>
                  </a:cubicBezTo>
                  <a:cubicBezTo>
                    <a:pt x="17" y="26"/>
                    <a:pt x="26" y="32"/>
                    <a:pt x="30" y="33"/>
                  </a:cubicBezTo>
                  <a:cubicBezTo>
                    <a:pt x="31" y="34"/>
                    <a:pt x="32" y="34"/>
                    <a:pt x="32" y="34"/>
                  </a:cubicBezTo>
                  <a:cubicBezTo>
                    <a:pt x="33" y="29"/>
                    <a:pt x="35" y="28"/>
                    <a:pt x="35" y="26"/>
                  </a:cubicBezTo>
                  <a:cubicBezTo>
                    <a:pt x="35" y="23"/>
                    <a:pt x="31" y="21"/>
                    <a:pt x="28" y="1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
              <a:extLst>
                <a:ext uri="{FF2B5EF4-FFF2-40B4-BE49-F238E27FC236}">
                  <a16:creationId xmlns:a16="http://schemas.microsoft.com/office/drawing/2014/main" id="{00EF7933-9C60-4175-A42D-E47FAA88CA6E}"/>
                </a:ext>
              </a:extLst>
            </p:cNvPr>
            <p:cNvSpPr>
              <a:spLocks/>
            </p:cNvSpPr>
            <p:nvPr/>
          </p:nvSpPr>
          <p:spPr bwMode="auto">
            <a:xfrm>
              <a:off x="3458232" y="4209765"/>
              <a:ext cx="43160" cy="51765"/>
            </a:xfrm>
            <a:custGeom>
              <a:avLst/>
              <a:gdLst>
                <a:gd name="T0" fmla="*/ 23 w 25"/>
                <a:gd name="T1" fmla="*/ 18 h 27"/>
                <a:gd name="T2" fmla="*/ 24 w 25"/>
                <a:gd name="T3" fmla="*/ 13 h 27"/>
                <a:gd name="T4" fmla="*/ 23 w 25"/>
                <a:gd name="T5" fmla="*/ 8 h 27"/>
                <a:gd name="T6" fmla="*/ 16 w 25"/>
                <a:gd name="T7" fmla="*/ 0 h 27"/>
                <a:gd name="T8" fmla="*/ 10 w 25"/>
                <a:gd name="T9" fmla="*/ 1 h 27"/>
                <a:gd name="T10" fmla="*/ 6 w 25"/>
                <a:gd name="T11" fmla="*/ 2 h 27"/>
                <a:gd name="T12" fmla="*/ 0 w 25"/>
                <a:gd name="T13" fmla="*/ 8 h 27"/>
                <a:gd name="T14" fmla="*/ 1 w 25"/>
                <a:gd name="T15" fmla="*/ 12 h 27"/>
                <a:gd name="T16" fmla="*/ 8 w 25"/>
                <a:gd name="T17" fmla="*/ 22 h 27"/>
                <a:gd name="T18" fmla="*/ 15 w 25"/>
                <a:gd name="T19" fmla="*/ 27 h 27"/>
                <a:gd name="T20" fmla="*/ 17 w 25"/>
                <a:gd name="T21" fmla="*/ 24 h 27"/>
                <a:gd name="T22" fmla="*/ 23 w 25"/>
                <a:gd name="T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23" y="18"/>
                  </a:moveTo>
                  <a:cubicBezTo>
                    <a:pt x="24" y="17"/>
                    <a:pt x="25" y="15"/>
                    <a:pt x="24" y="13"/>
                  </a:cubicBezTo>
                  <a:cubicBezTo>
                    <a:pt x="23" y="12"/>
                    <a:pt x="23" y="10"/>
                    <a:pt x="23" y="8"/>
                  </a:cubicBezTo>
                  <a:cubicBezTo>
                    <a:pt x="23" y="6"/>
                    <a:pt x="18" y="0"/>
                    <a:pt x="16" y="0"/>
                  </a:cubicBezTo>
                  <a:cubicBezTo>
                    <a:pt x="14" y="0"/>
                    <a:pt x="12" y="2"/>
                    <a:pt x="10" y="1"/>
                  </a:cubicBezTo>
                  <a:cubicBezTo>
                    <a:pt x="8" y="1"/>
                    <a:pt x="6" y="0"/>
                    <a:pt x="6" y="2"/>
                  </a:cubicBezTo>
                  <a:cubicBezTo>
                    <a:pt x="6" y="4"/>
                    <a:pt x="3" y="6"/>
                    <a:pt x="0" y="8"/>
                  </a:cubicBezTo>
                  <a:cubicBezTo>
                    <a:pt x="1" y="9"/>
                    <a:pt x="1" y="10"/>
                    <a:pt x="1" y="12"/>
                  </a:cubicBezTo>
                  <a:cubicBezTo>
                    <a:pt x="3" y="18"/>
                    <a:pt x="5" y="20"/>
                    <a:pt x="8" y="22"/>
                  </a:cubicBezTo>
                  <a:cubicBezTo>
                    <a:pt x="9" y="23"/>
                    <a:pt x="12" y="25"/>
                    <a:pt x="15" y="27"/>
                  </a:cubicBezTo>
                  <a:cubicBezTo>
                    <a:pt x="16" y="25"/>
                    <a:pt x="16" y="24"/>
                    <a:pt x="17" y="24"/>
                  </a:cubicBezTo>
                  <a:cubicBezTo>
                    <a:pt x="19" y="22"/>
                    <a:pt x="23" y="20"/>
                    <a:pt x="23" y="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2">
              <a:extLst>
                <a:ext uri="{FF2B5EF4-FFF2-40B4-BE49-F238E27FC236}">
                  <a16:creationId xmlns:a16="http://schemas.microsoft.com/office/drawing/2014/main" id="{232F0E07-8C04-4F40-8EF5-07551C3E3170}"/>
                </a:ext>
              </a:extLst>
            </p:cNvPr>
            <p:cNvSpPr>
              <a:spLocks/>
            </p:cNvSpPr>
            <p:nvPr/>
          </p:nvSpPr>
          <p:spPr bwMode="auto">
            <a:xfrm>
              <a:off x="3402124" y="3913294"/>
              <a:ext cx="124085" cy="108236"/>
            </a:xfrm>
            <a:custGeom>
              <a:avLst/>
              <a:gdLst>
                <a:gd name="T0" fmla="*/ 34 w 71"/>
                <a:gd name="T1" fmla="*/ 44 h 57"/>
                <a:gd name="T2" fmla="*/ 42 w 71"/>
                <a:gd name="T3" fmla="*/ 38 h 57"/>
                <a:gd name="T4" fmla="*/ 42 w 71"/>
                <a:gd name="T5" fmla="*/ 15 h 57"/>
                <a:gd name="T6" fmla="*/ 71 w 71"/>
                <a:gd name="T7" fmla="*/ 15 h 57"/>
                <a:gd name="T8" fmla="*/ 71 w 71"/>
                <a:gd name="T9" fmla="*/ 3 h 57"/>
                <a:gd name="T10" fmla="*/ 65 w 71"/>
                <a:gd name="T11" fmla="*/ 0 h 57"/>
                <a:gd name="T12" fmla="*/ 34 w 71"/>
                <a:gd name="T13" fmla="*/ 0 h 57"/>
                <a:gd name="T14" fmla="*/ 29 w 71"/>
                <a:gd name="T15" fmla="*/ 8 h 57"/>
                <a:gd name="T16" fmla="*/ 18 w 71"/>
                <a:gd name="T17" fmla="*/ 23 h 57"/>
                <a:gd name="T18" fmla="*/ 3 w 71"/>
                <a:gd name="T19" fmla="*/ 49 h 57"/>
                <a:gd name="T20" fmla="*/ 0 w 71"/>
                <a:gd name="T21" fmla="*/ 57 h 57"/>
                <a:gd name="T22" fmla="*/ 34 w 71"/>
                <a:gd name="T23" fmla="*/ 57 h 57"/>
                <a:gd name="T24" fmla="*/ 34 w 71"/>
                <a:gd name="T25"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57">
                  <a:moveTo>
                    <a:pt x="34" y="44"/>
                  </a:moveTo>
                  <a:cubicBezTo>
                    <a:pt x="34" y="42"/>
                    <a:pt x="42" y="40"/>
                    <a:pt x="42" y="38"/>
                  </a:cubicBezTo>
                  <a:cubicBezTo>
                    <a:pt x="42" y="36"/>
                    <a:pt x="42" y="15"/>
                    <a:pt x="42" y="15"/>
                  </a:cubicBezTo>
                  <a:cubicBezTo>
                    <a:pt x="42" y="15"/>
                    <a:pt x="70" y="16"/>
                    <a:pt x="71" y="15"/>
                  </a:cubicBezTo>
                  <a:cubicBezTo>
                    <a:pt x="71" y="15"/>
                    <a:pt x="71" y="9"/>
                    <a:pt x="71" y="3"/>
                  </a:cubicBezTo>
                  <a:cubicBezTo>
                    <a:pt x="70" y="1"/>
                    <a:pt x="71" y="0"/>
                    <a:pt x="65" y="0"/>
                  </a:cubicBezTo>
                  <a:cubicBezTo>
                    <a:pt x="60" y="0"/>
                    <a:pt x="44" y="0"/>
                    <a:pt x="34" y="0"/>
                  </a:cubicBezTo>
                  <a:cubicBezTo>
                    <a:pt x="31" y="2"/>
                    <a:pt x="30" y="5"/>
                    <a:pt x="29" y="8"/>
                  </a:cubicBezTo>
                  <a:cubicBezTo>
                    <a:pt x="27" y="12"/>
                    <a:pt x="18" y="17"/>
                    <a:pt x="18" y="23"/>
                  </a:cubicBezTo>
                  <a:cubicBezTo>
                    <a:pt x="17" y="29"/>
                    <a:pt x="9" y="37"/>
                    <a:pt x="3" y="49"/>
                  </a:cubicBezTo>
                  <a:cubicBezTo>
                    <a:pt x="1" y="53"/>
                    <a:pt x="1" y="55"/>
                    <a:pt x="0" y="57"/>
                  </a:cubicBezTo>
                  <a:cubicBezTo>
                    <a:pt x="34" y="57"/>
                    <a:pt x="34" y="57"/>
                    <a:pt x="34" y="57"/>
                  </a:cubicBezTo>
                  <a:cubicBezTo>
                    <a:pt x="34" y="57"/>
                    <a:pt x="34" y="46"/>
                    <a:pt x="34" y="4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47D9ACF6-95FE-486B-8280-408AD1E77F04}"/>
                </a:ext>
              </a:extLst>
            </p:cNvPr>
            <p:cNvSpPr>
              <a:spLocks/>
            </p:cNvSpPr>
            <p:nvPr/>
          </p:nvSpPr>
          <p:spPr bwMode="auto">
            <a:xfrm>
              <a:off x="3402124" y="3919177"/>
              <a:ext cx="178035" cy="212942"/>
            </a:xfrm>
            <a:custGeom>
              <a:avLst/>
              <a:gdLst>
                <a:gd name="T0" fmla="*/ 8 w 102"/>
                <a:gd name="T1" fmla="*/ 97 h 112"/>
                <a:gd name="T2" fmla="*/ 16 w 102"/>
                <a:gd name="T3" fmla="*/ 97 h 112"/>
                <a:gd name="T4" fmla="*/ 22 w 102"/>
                <a:gd name="T5" fmla="*/ 96 h 112"/>
                <a:gd name="T6" fmla="*/ 27 w 102"/>
                <a:gd name="T7" fmla="*/ 100 h 112"/>
                <a:gd name="T8" fmla="*/ 30 w 102"/>
                <a:gd name="T9" fmla="*/ 100 h 112"/>
                <a:gd name="T10" fmla="*/ 36 w 102"/>
                <a:gd name="T11" fmla="*/ 108 h 112"/>
                <a:gd name="T12" fmla="*/ 40 w 102"/>
                <a:gd name="T13" fmla="*/ 112 h 112"/>
                <a:gd name="T14" fmla="*/ 44 w 102"/>
                <a:gd name="T15" fmla="*/ 109 h 112"/>
                <a:gd name="T16" fmla="*/ 49 w 102"/>
                <a:gd name="T17" fmla="*/ 108 h 112"/>
                <a:gd name="T18" fmla="*/ 54 w 102"/>
                <a:gd name="T19" fmla="*/ 107 h 112"/>
                <a:gd name="T20" fmla="*/ 59 w 102"/>
                <a:gd name="T21" fmla="*/ 107 h 112"/>
                <a:gd name="T22" fmla="*/ 65 w 102"/>
                <a:gd name="T23" fmla="*/ 106 h 112"/>
                <a:gd name="T24" fmla="*/ 98 w 102"/>
                <a:gd name="T25" fmla="*/ 105 h 112"/>
                <a:gd name="T26" fmla="*/ 99 w 102"/>
                <a:gd name="T27" fmla="*/ 98 h 112"/>
                <a:gd name="T28" fmla="*/ 96 w 102"/>
                <a:gd name="T29" fmla="*/ 95 h 112"/>
                <a:gd name="T30" fmla="*/ 88 w 102"/>
                <a:gd name="T31" fmla="*/ 21 h 112"/>
                <a:gd name="T32" fmla="*/ 102 w 102"/>
                <a:gd name="T33" fmla="*/ 21 h 112"/>
                <a:gd name="T34" fmla="*/ 73 w 102"/>
                <a:gd name="T35" fmla="*/ 2 h 112"/>
                <a:gd name="T36" fmla="*/ 71 w 102"/>
                <a:gd name="T37" fmla="*/ 0 h 112"/>
                <a:gd name="T38" fmla="*/ 71 w 102"/>
                <a:gd name="T39" fmla="*/ 12 h 112"/>
                <a:gd name="T40" fmla="*/ 42 w 102"/>
                <a:gd name="T41" fmla="*/ 12 h 112"/>
                <a:gd name="T42" fmla="*/ 42 w 102"/>
                <a:gd name="T43" fmla="*/ 35 h 112"/>
                <a:gd name="T44" fmla="*/ 34 w 102"/>
                <a:gd name="T45" fmla="*/ 41 h 112"/>
                <a:gd name="T46" fmla="*/ 34 w 102"/>
                <a:gd name="T47" fmla="*/ 54 h 112"/>
                <a:gd name="T48" fmla="*/ 0 w 102"/>
                <a:gd name="T49" fmla="*/ 54 h 112"/>
                <a:gd name="T50" fmla="*/ 5 w 102"/>
                <a:gd name="T51" fmla="*/ 64 h 112"/>
                <a:gd name="T52" fmla="*/ 7 w 102"/>
                <a:gd name="T53" fmla="*/ 77 h 112"/>
                <a:gd name="T54" fmla="*/ 4 w 102"/>
                <a:gd name="T55" fmla="*/ 94 h 112"/>
                <a:gd name="T56" fmla="*/ 3 w 102"/>
                <a:gd name="T57" fmla="*/ 101 h 112"/>
                <a:gd name="T58" fmla="*/ 3 w 102"/>
                <a:gd name="T59" fmla="*/ 101 h 112"/>
                <a:gd name="T60" fmla="*/ 8 w 102"/>
                <a:gd name="T61" fmla="*/ 9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112">
                  <a:moveTo>
                    <a:pt x="8" y="97"/>
                  </a:moveTo>
                  <a:cubicBezTo>
                    <a:pt x="11" y="98"/>
                    <a:pt x="16" y="97"/>
                    <a:pt x="16" y="97"/>
                  </a:cubicBezTo>
                  <a:cubicBezTo>
                    <a:pt x="16" y="97"/>
                    <a:pt x="20" y="95"/>
                    <a:pt x="22" y="96"/>
                  </a:cubicBezTo>
                  <a:cubicBezTo>
                    <a:pt x="25" y="98"/>
                    <a:pt x="27" y="100"/>
                    <a:pt x="27" y="100"/>
                  </a:cubicBezTo>
                  <a:cubicBezTo>
                    <a:pt x="30" y="100"/>
                    <a:pt x="30" y="100"/>
                    <a:pt x="30" y="100"/>
                  </a:cubicBezTo>
                  <a:cubicBezTo>
                    <a:pt x="30" y="100"/>
                    <a:pt x="32" y="107"/>
                    <a:pt x="36" y="108"/>
                  </a:cubicBezTo>
                  <a:cubicBezTo>
                    <a:pt x="38" y="109"/>
                    <a:pt x="39" y="111"/>
                    <a:pt x="40" y="112"/>
                  </a:cubicBezTo>
                  <a:cubicBezTo>
                    <a:pt x="42" y="112"/>
                    <a:pt x="44" y="111"/>
                    <a:pt x="44" y="109"/>
                  </a:cubicBezTo>
                  <a:cubicBezTo>
                    <a:pt x="44" y="107"/>
                    <a:pt x="46" y="104"/>
                    <a:pt x="49" y="108"/>
                  </a:cubicBezTo>
                  <a:cubicBezTo>
                    <a:pt x="53" y="111"/>
                    <a:pt x="53" y="108"/>
                    <a:pt x="54" y="107"/>
                  </a:cubicBezTo>
                  <a:cubicBezTo>
                    <a:pt x="55" y="106"/>
                    <a:pt x="57" y="107"/>
                    <a:pt x="59" y="107"/>
                  </a:cubicBezTo>
                  <a:cubicBezTo>
                    <a:pt x="62" y="107"/>
                    <a:pt x="65" y="106"/>
                    <a:pt x="65" y="106"/>
                  </a:cubicBezTo>
                  <a:cubicBezTo>
                    <a:pt x="65" y="106"/>
                    <a:pt x="96" y="106"/>
                    <a:pt x="98" y="105"/>
                  </a:cubicBezTo>
                  <a:cubicBezTo>
                    <a:pt x="99" y="105"/>
                    <a:pt x="99" y="98"/>
                    <a:pt x="99" y="98"/>
                  </a:cubicBezTo>
                  <a:cubicBezTo>
                    <a:pt x="96" y="95"/>
                    <a:pt x="96" y="95"/>
                    <a:pt x="96" y="95"/>
                  </a:cubicBezTo>
                  <a:cubicBezTo>
                    <a:pt x="88" y="21"/>
                    <a:pt x="88" y="21"/>
                    <a:pt x="88" y="21"/>
                  </a:cubicBezTo>
                  <a:cubicBezTo>
                    <a:pt x="102" y="21"/>
                    <a:pt x="102" y="21"/>
                    <a:pt x="102" y="21"/>
                  </a:cubicBezTo>
                  <a:cubicBezTo>
                    <a:pt x="87" y="11"/>
                    <a:pt x="74" y="3"/>
                    <a:pt x="73" y="2"/>
                  </a:cubicBezTo>
                  <a:cubicBezTo>
                    <a:pt x="72" y="1"/>
                    <a:pt x="71" y="1"/>
                    <a:pt x="71" y="0"/>
                  </a:cubicBezTo>
                  <a:cubicBezTo>
                    <a:pt x="71" y="6"/>
                    <a:pt x="71" y="12"/>
                    <a:pt x="71" y="12"/>
                  </a:cubicBezTo>
                  <a:cubicBezTo>
                    <a:pt x="70" y="13"/>
                    <a:pt x="42" y="12"/>
                    <a:pt x="42" y="12"/>
                  </a:cubicBezTo>
                  <a:cubicBezTo>
                    <a:pt x="42" y="12"/>
                    <a:pt x="42" y="33"/>
                    <a:pt x="42" y="35"/>
                  </a:cubicBezTo>
                  <a:cubicBezTo>
                    <a:pt x="42" y="37"/>
                    <a:pt x="34" y="39"/>
                    <a:pt x="34" y="41"/>
                  </a:cubicBezTo>
                  <a:cubicBezTo>
                    <a:pt x="34" y="43"/>
                    <a:pt x="34" y="54"/>
                    <a:pt x="34" y="54"/>
                  </a:cubicBezTo>
                  <a:cubicBezTo>
                    <a:pt x="0" y="54"/>
                    <a:pt x="0" y="54"/>
                    <a:pt x="0" y="54"/>
                  </a:cubicBezTo>
                  <a:cubicBezTo>
                    <a:pt x="0" y="60"/>
                    <a:pt x="3" y="62"/>
                    <a:pt x="5" y="64"/>
                  </a:cubicBezTo>
                  <a:cubicBezTo>
                    <a:pt x="8" y="67"/>
                    <a:pt x="3" y="72"/>
                    <a:pt x="7" y="77"/>
                  </a:cubicBezTo>
                  <a:cubicBezTo>
                    <a:pt x="11" y="83"/>
                    <a:pt x="6" y="91"/>
                    <a:pt x="4" y="94"/>
                  </a:cubicBezTo>
                  <a:cubicBezTo>
                    <a:pt x="3" y="96"/>
                    <a:pt x="3" y="98"/>
                    <a:pt x="3" y="101"/>
                  </a:cubicBezTo>
                  <a:cubicBezTo>
                    <a:pt x="3" y="101"/>
                    <a:pt x="3" y="101"/>
                    <a:pt x="3" y="101"/>
                  </a:cubicBezTo>
                  <a:cubicBezTo>
                    <a:pt x="6" y="100"/>
                    <a:pt x="5" y="96"/>
                    <a:pt x="8" y="9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4">
              <a:extLst>
                <a:ext uri="{FF2B5EF4-FFF2-40B4-BE49-F238E27FC236}">
                  <a16:creationId xmlns:a16="http://schemas.microsoft.com/office/drawing/2014/main" id="{F9F574C4-EAFC-4CD5-BA0C-2A991D1CB394}"/>
                </a:ext>
              </a:extLst>
            </p:cNvPr>
            <p:cNvSpPr>
              <a:spLocks/>
            </p:cNvSpPr>
            <p:nvPr/>
          </p:nvSpPr>
          <p:spPr bwMode="auto">
            <a:xfrm>
              <a:off x="3472258" y="3959177"/>
              <a:ext cx="246011" cy="250589"/>
            </a:xfrm>
            <a:custGeom>
              <a:avLst/>
              <a:gdLst>
                <a:gd name="T0" fmla="*/ 133 w 141"/>
                <a:gd name="T1" fmla="*/ 55 h 132"/>
                <a:gd name="T2" fmla="*/ 129 w 141"/>
                <a:gd name="T3" fmla="*/ 46 h 132"/>
                <a:gd name="T4" fmla="*/ 120 w 141"/>
                <a:gd name="T5" fmla="*/ 43 h 132"/>
                <a:gd name="T6" fmla="*/ 114 w 141"/>
                <a:gd name="T7" fmla="*/ 35 h 132"/>
                <a:gd name="T8" fmla="*/ 62 w 141"/>
                <a:gd name="T9" fmla="*/ 0 h 132"/>
                <a:gd name="T10" fmla="*/ 48 w 141"/>
                <a:gd name="T11" fmla="*/ 0 h 132"/>
                <a:gd name="T12" fmla="*/ 56 w 141"/>
                <a:gd name="T13" fmla="*/ 74 h 132"/>
                <a:gd name="T14" fmla="*/ 59 w 141"/>
                <a:gd name="T15" fmla="*/ 77 h 132"/>
                <a:gd name="T16" fmla="*/ 58 w 141"/>
                <a:gd name="T17" fmla="*/ 84 h 132"/>
                <a:gd name="T18" fmla="*/ 25 w 141"/>
                <a:gd name="T19" fmla="*/ 85 h 132"/>
                <a:gd name="T20" fmla="*/ 19 w 141"/>
                <a:gd name="T21" fmla="*/ 86 h 132"/>
                <a:gd name="T22" fmla="*/ 14 w 141"/>
                <a:gd name="T23" fmla="*/ 86 h 132"/>
                <a:gd name="T24" fmla="*/ 9 w 141"/>
                <a:gd name="T25" fmla="*/ 87 h 132"/>
                <a:gd name="T26" fmla="*/ 4 w 141"/>
                <a:gd name="T27" fmla="*/ 88 h 132"/>
                <a:gd name="T28" fmla="*/ 0 w 141"/>
                <a:gd name="T29" fmla="*/ 91 h 132"/>
                <a:gd name="T30" fmla="*/ 1 w 141"/>
                <a:gd name="T31" fmla="*/ 93 h 132"/>
                <a:gd name="T32" fmla="*/ 2 w 141"/>
                <a:gd name="T33" fmla="*/ 95 h 132"/>
                <a:gd name="T34" fmla="*/ 3 w 141"/>
                <a:gd name="T35" fmla="*/ 101 h 132"/>
                <a:gd name="T36" fmla="*/ 8 w 141"/>
                <a:gd name="T37" fmla="*/ 106 h 132"/>
                <a:gd name="T38" fmla="*/ 8 w 141"/>
                <a:gd name="T39" fmla="*/ 113 h 132"/>
                <a:gd name="T40" fmla="*/ 10 w 141"/>
                <a:gd name="T41" fmla="*/ 115 h 132"/>
                <a:gd name="T42" fmla="*/ 15 w 141"/>
                <a:gd name="T43" fmla="*/ 114 h 132"/>
                <a:gd name="T44" fmla="*/ 21 w 141"/>
                <a:gd name="T45" fmla="*/ 115 h 132"/>
                <a:gd name="T46" fmla="*/ 27 w 141"/>
                <a:gd name="T47" fmla="*/ 111 h 132"/>
                <a:gd name="T48" fmla="*/ 30 w 141"/>
                <a:gd name="T49" fmla="*/ 117 h 132"/>
                <a:gd name="T50" fmla="*/ 33 w 141"/>
                <a:gd name="T51" fmla="*/ 121 h 132"/>
                <a:gd name="T52" fmla="*/ 33 w 141"/>
                <a:gd name="T53" fmla="*/ 124 h 132"/>
                <a:gd name="T54" fmla="*/ 35 w 141"/>
                <a:gd name="T55" fmla="*/ 129 h 132"/>
                <a:gd name="T56" fmla="*/ 39 w 141"/>
                <a:gd name="T57" fmla="*/ 129 h 132"/>
                <a:gd name="T58" fmla="*/ 43 w 141"/>
                <a:gd name="T59" fmla="*/ 130 h 132"/>
                <a:gd name="T60" fmla="*/ 48 w 141"/>
                <a:gd name="T61" fmla="*/ 128 h 132"/>
                <a:gd name="T62" fmla="*/ 52 w 141"/>
                <a:gd name="T63" fmla="*/ 128 h 132"/>
                <a:gd name="T64" fmla="*/ 55 w 141"/>
                <a:gd name="T65" fmla="*/ 129 h 132"/>
                <a:gd name="T66" fmla="*/ 58 w 141"/>
                <a:gd name="T67" fmla="*/ 128 h 132"/>
                <a:gd name="T68" fmla="*/ 60 w 141"/>
                <a:gd name="T69" fmla="*/ 122 h 132"/>
                <a:gd name="T70" fmla="*/ 59 w 141"/>
                <a:gd name="T71" fmla="*/ 116 h 132"/>
                <a:gd name="T72" fmla="*/ 66 w 141"/>
                <a:gd name="T73" fmla="*/ 113 h 132"/>
                <a:gd name="T74" fmla="*/ 69 w 141"/>
                <a:gd name="T75" fmla="*/ 108 h 132"/>
                <a:gd name="T76" fmla="*/ 72 w 141"/>
                <a:gd name="T77" fmla="*/ 102 h 132"/>
                <a:gd name="T78" fmla="*/ 77 w 141"/>
                <a:gd name="T79" fmla="*/ 102 h 132"/>
                <a:gd name="T80" fmla="*/ 81 w 141"/>
                <a:gd name="T81" fmla="*/ 98 h 132"/>
                <a:gd name="T82" fmla="*/ 85 w 141"/>
                <a:gd name="T83" fmla="*/ 96 h 132"/>
                <a:gd name="T84" fmla="*/ 88 w 141"/>
                <a:gd name="T85" fmla="*/ 94 h 132"/>
                <a:gd name="T86" fmla="*/ 95 w 141"/>
                <a:gd name="T87" fmla="*/ 91 h 132"/>
                <a:gd name="T88" fmla="*/ 101 w 141"/>
                <a:gd name="T89" fmla="*/ 88 h 132"/>
                <a:gd name="T90" fmla="*/ 112 w 141"/>
                <a:gd name="T91" fmla="*/ 89 h 132"/>
                <a:gd name="T92" fmla="*/ 119 w 141"/>
                <a:gd name="T93" fmla="*/ 87 h 132"/>
                <a:gd name="T94" fmla="*/ 132 w 141"/>
                <a:gd name="T95" fmla="*/ 85 h 132"/>
                <a:gd name="T96" fmla="*/ 137 w 141"/>
                <a:gd name="T97" fmla="*/ 82 h 132"/>
                <a:gd name="T98" fmla="*/ 140 w 141"/>
                <a:gd name="T99" fmla="*/ 75 h 132"/>
                <a:gd name="T100" fmla="*/ 140 w 141"/>
                <a:gd name="T101" fmla="*/ 53 h 132"/>
                <a:gd name="T102" fmla="*/ 133 w 141"/>
                <a:gd name="T103"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 h="132">
                  <a:moveTo>
                    <a:pt x="133" y="55"/>
                  </a:moveTo>
                  <a:cubicBezTo>
                    <a:pt x="133" y="55"/>
                    <a:pt x="133" y="48"/>
                    <a:pt x="129" y="46"/>
                  </a:cubicBezTo>
                  <a:cubicBezTo>
                    <a:pt x="125" y="43"/>
                    <a:pt x="120" y="43"/>
                    <a:pt x="120" y="43"/>
                  </a:cubicBezTo>
                  <a:cubicBezTo>
                    <a:pt x="120" y="43"/>
                    <a:pt x="117" y="37"/>
                    <a:pt x="114" y="35"/>
                  </a:cubicBezTo>
                  <a:cubicBezTo>
                    <a:pt x="113" y="34"/>
                    <a:pt x="85" y="15"/>
                    <a:pt x="62" y="0"/>
                  </a:cubicBezTo>
                  <a:cubicBezTo>
                    <a:pt x="48" y="0"/>
                    <a:pt x="48" y="0"/>
                    <a:pt x="48" y="0"/>
                  </a:cubicBezTo>
                  <a:cubicBezTo>
                    <a:pt x="56" y="74"/>
                    <a:pt x="56" y="74"/>
                    <a:pt x="56" y="74"/>
                  </a:cubicBezTo>
                  <a:cubicBezTo>
                    <a:pt x="59" y="77"/>
                    <a:pt x="59" y="77"/>
                    <a:pt x="59" y="77"/>
                  </a:cubicBezTo>
                  <a:cubicBezTo>
                    <a:pt x="59" y="77"/>
                    <a:pt x="59" y="84"/>
                    <a:pt x="58" y="84"/>
                  </a:cubicBezTo>
                  <a:cubicBezTo>
                    <a:pt x="56" y="85"/>
                    <a:pt x="25" y="85"/>
                    <a:pt x="25" y="85"/>
                  </a:cubicBezTo>
                  <a:cubicBezTo>
                    <a:pt x="25" y="85"/>
                    <a:pt x="22" y="86"/>
                    <a:pt x="19" y="86"/>
                  </a:cubicBezTo>
                  <a:cubicBezTo>
                    <a:pt x="17" y="86"/>
                    <a:pt x="15" y="85"/>
                    <a:pt x="14" y="86"/>
                  </a:cubicBezTo>
                  <a:cubicBezTo>
                    <a:pt x="13" y="87"/>
                    <a:pt x="13" y="90"/>
                    <a:pt x="9" y="87"/>
                  </a:cubicBezTo>
                  <a:cubicBezTo>
                    <a:pt x="6" y="83"/>
                    <a:pt x="4" y="86"/>
                    <a:pt x="4" y="88"/>
                  </a:cubicBezTo>
                  <a:cubicBezTo>
                    <a:pt x="4" y="90"/>
                    <a:pt x="2" y="91"/>
                    <a:pt x="0" y="91"/>
                  </a:cubicBezTo>
                  <a:cubicBezTo>
                    <a:pt x="0" y="92"/>
                    <a:pt x="1" y="93"/>
                    <a:pt x="1" y="93"/>
                  </a:cubicBezTo>
                  <a:cubicBezTo>
                    <a:pt x="2" y="95"/>
                    <a:pt x="2" y="95"/>
                    <a:pt x="2" y="95"/>
                  </a:cubicBezTo>
                  <a:cubicBezTo>
                    <a:pt x="2" y="95"/>
                    <a:pt x="2" y="99"/>
                    <a:pt x="3" y="101"/>
                  </a:cubicBezTo>
                  <a:cubicBezTo>
                    <a:pt x="5" y="102"/>
                    <a:pt x="8" y="105"/>
                    <a:pt x="8" y="106"/>
                  </a:cubicBezTo>
                  <a:cubicBezTo>
                    <a:pt x="8" y="107"/>
                    <a:pt x="8" y="113"/>
                    <a:pt x="8" y="113"/>
                  </a:cubicBezTo>
                  <a:cubicBezTo>
                    <a:pt x="8" y="113"/>
                    <a:pt x="9" y="117"/>
                    <a:pt x="10" y="115"/>
                  </a:cubicBezTo>
                  <a:cubicBezTo>
                    <a:pt x="12" y="113"/>
                    <a:pt x="14" y="117"/>
                    <a:pt x="15" y="114"/>
                  </a:cubicBezTo>
                  <a:cubicBezTo>
                    <a:pt x="16" y="112"/>
                    <a:pt x="19" y="115"/>
                    <a:pt x="21" y="115"/>
                  </a:cubicBezTo>
                  <a:cubicBezTo>
                    <a:pt x="22" y="115"/>
                    <a:pt x="26" y="110"/>
                    <a:pt x="27" y="111"/>
                  </a:cubicBezTo>
                  <a:cubicBezTo>
                    <a:pt x="28" y="111"/>
                    <a:pt x="30" y="115"/>
                    <a:pt x="30" y="117"/>
                  </a:cubicBezTo>
                  <a:cubicBezTo>
                    <a:pt x="30" y="119"/>
                    <a:pt x="35" y="120"/>
                    <a:pt x="33" y="121"/>
                  </a:cubicBezTo>
                  <a:cubicBezTo>
                    <a:pt x="32" y="121"/>
                    <a:pt x="31" y="124"/>
                    <a:pt x="33" y="124"/>
                  </a:cubicBezTo>
                  <a:cubicBezTo>
                    <a:pt x="35" y="124"/>
                    <a:pt x="34" y="127"/>
                    <a:pt x="35" y="129"/>
                  </a:cubicBezTo>
                  <a:cubicBezTo>
                    <a:pt x="36" y="130"/>
                    <a:pt x="38" y="131"/>
                    <a:pt x="39" y="129"/>
                  </a:cubicBezTo>
                  <a:cubicBezTo>
                    <a:pt x="40" y="127"/>
                    <a:pt x="42" y="129"/>
                    <a:pt x="43" y="130"/>
                  </a:cubicBezTo>
                  <a:cubicBezTo>
                    <a:pt x="44" y="132"/>
                    <a:pt x="47" y="130"/>
                    <a:pt x="48" y="128"/>
                  </a:cubicBezTo>
                  <a:cubicBezTo>
                    <a:pt x="48" y="126"/>
                    <a:pt x="52" y="125"/>
                    <a:pt x="52" y="128"/>
                  </a:cubicBezTo>
                  <a:cubicBezTo>
                    <a:pt x="52" y="130"/>
                    <a:pt x="53" y="130"/>
                    <a:pt x="55" y="129"/>
                  </a:cubicBezTo>
                  <a:cubicBezTo>
                    <a:pt x="56" y="128"/>
                    <a:pt x="57" y="128"/>
                    <a:pt x="58" y="128"/>
                  </a:cubicBezTo>
                  <a:cubicBezTo>
                    <a:pt x="58" y="125"/>
                    <a:pt x="59" y="122"/>
                    <a:pt x="60" y="122"/>
                  </a:cubicBezTo>
                  <a:cubicBezTo>
                    <a:pt x="61" y="120"/>
                    <a:pt x="58" y="117"/>
                    <a:pt x="59" y="116"/>
                  </a:cubicBezTo>
                  <a:cubicBezTo>
                    <a:pt x="61" y="116"/>
                    <a:pt x="65" y="117"/>
                    <a:pt x="66" y="113"/>
                  </a:cubicBezTo>
                  <a:cubicBezTo>
                    <a:pt x="67" y="110"/>
                    <a:pt x="69" y="108"/>
                    <a:pt x="69" y="108"/>
                  </a:cubicBezTo>
                  <a:cubicBezTo>
                    <a:pt x="69" y="108"/>
                    <a:pt x="69" y="100"/>
                    <a:pt x="72" y="102"/>
                  </a:cubicBezTo>
                  <a:cubicBezTo>
                    <a:pt x="74" y="103"/>
                    <a:pt x="77" y="105"/>
                    <a:pt x="77" y="102"/>
                  </a:cubicBezTo>
                  <a:cubicBezTo>
                    <a:pt x="77" y="99"/>
                    <a:pt x="80" y="101"/>
                    <a:pt x="81" y="98"/>
                  </a:cubicBezTo>
                  <a:cubicBezTo>
                    <a:pt x="81" y="95"/>
                    <a:pt x="83" y="95"/>
                    <a:pt x="85" y="96"/>
                  </a:cubicBezTo>
                  <a:cubicBezTo>
                    <a:pt x="86" y="96"/>
                    <a:pt x="88" y="96"/>
                    <a:pt x="88" y="94"/>
                  </a:cubicBezTo>
                  <a:cubicBezTo>
                    <a:pt x="88" y="93"/>
                    <a:pt x="92" y="93"/>
                    <a:pt x="95" y="91"/>
                  </a:cubicBezTo>
                  <a:cubicBezTo>
                    <a:pt x="98" y="89"/>
                    <a:pt x="100" y="87"/>
                    <a:pt x="101" y="88"/>
                  </a:cubicBezTo>
                  <a:cubicBezTo>
                    <a:pt x="103" y="90"/>
                    <a:pt x="111" y="89"/>
                    <a:pt x="112" y="89"/>
                  </a:cubicBezTo>
                  <a:cubicBezTo>
                    <a:pt x="113" y="88"/>
                    <a:pt x="116" y="86"/>
                    <a:pt x="119" y="87"/>
                  </a:cubicBezTo>
                  <a:cubicBezTo>
                    <a:pt x="122" y="87"/>
                    <a:pt x="129" y="85"/>
                    <a:pt x="132" y="85"/>
                  </a:cubicBezTo>
                  <a:cubicBezTo>
                    <a:pt x="135" y="85"/>
                    <a:pt x="136" y="83"/>
                    <a:pt x="137" y="82"/>
                  </a:cubicBezTo>
                  <a:cubicBezTo>
                    <a:pt x="138" y="81"/>
                    <a:pt x="139" y="76"/>
                    <a:pt x="140" y="75"/>
                  </a:cubicBezTo>
                  <a:cubicBezTo>
                    <a:pt x="141" y="75"/>
                    <a:pt x="140" y="59"/>
                    <a:pt x="140" y="53"/>
                  </a:cubicBezTo>
                  <a:cubicBezTo>
                    <a:pt x="137" y="54"/>
                    <a:pt x="133" y="55"/>
                    <a:pt x="133" y="5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5">
              <a:extLst>
                <a:ext uri="{FF2B5EF4-FFF2-40B4-BE49-F238E27FC236}">
                  <a16:creationId xmlns:a16="http://schemas.microsoft.com/office/drawing/2014/main" id="{908F80CD-6D6B-4C42-BAE1-1ADAB18A5D2A}"/>
                </a:ext>
              </a:extLst>
            </p:cNvPr>
            <p:cNvSpPr>
              <a:spLocks/>
            </p:cNvSpPr>
            <p:nvPr/>
          </p:nvSpPr>
          <p:spPr bwMode="auto">
            <a:xfrm>
              <a:off x="3573684" y="4123883"/>
              <a:ext cx="119769" cy="95295"/>
            </a:xfrm>
            <a:custGeom>
              <a:avLst/>
              <a:gdLst>
                <a:gd name="T0" fmla="*/ 68 w 69"/>
                <a:gd name="T1" fmla="*/ 28 h 50"/>
                <a:gd name="T2" fmla="*/ 65 w 69"/>
                <a:gd name="T3" fmla="*/ 26 h 50"/>
                <a:gd name="T4" fmla="*/ 64 w 69"/>
                <a:gd name="T5" fmla="*/ 22 h 50"/>
                <a:gd name="T6" fmla="*/ 60 w 69"/>
                <a:gd name="T7" fmla="*/ 22 h 50"/>
                <a:gd name="T8" fmla="*/ 57 w 69"/>
                <a:gd name="T9" fmla="*/ 19 h 50"/>
                <a:gd name="T10" fmla="*/ 55 w 69"/>
                <a:gd name="T11" fmla="*/ 16 h 50"/>
                <a:gd name="T12" fmla="*/ 51 w 69"/>
                <a:gd name="T13" fmla="*/ 12 h 50"/>
                <a:gd name="T14" fmla="*/ 49 w 69"/>
                <a:gd name="T15" fmla="*/ 7 h 50"/>
                <a:gd name="T16" fmla="*/ 48 w 69"/>
                <a:gd name="T17" fmla="*/ 2 h 50"/>
                <a:gd name="T18" fmla="*/ 43 w 69"/>
                <a:gd name="T19" fmla="*/ 1 h 50"/>
                <a:gd name="T20" fmla="*/ 37 w 69"/>
                <a:gd name="T21" fmla="*/ 4 h 50"/>
                <a:gd name="T22" fmla="*/ 30 w 69"/>
                <a:gd name="T23" fmla="*/ 7 h 50"/>
                <a:gd name="T24" fmla="*/ 27 w 69"/>
                <a:gd name="T25" fmla="*/ 9 h 50"/>
                <a:gd name="T26" fmla="*/ 23 w 69"/>
                <a:gd name="T27" fmla="*/ 11 h 50"/>
                <a:gd name="T28" fmla="*/ 19 w 69"/>
                <a:gd name="T29" fmla="*/ 15 h 50"/>
                <a:gd name="T30" fmla="*/ 14 w 69"/>
                <a:gd name="T31" fmla="*/ 15 h 50"/>
                <a:gd name="T32" fmla="*/ 11 w 69"/>
                <a:gd name="T33" fmla="*/ 21 h 50"/>
                <a:gd name="T34" fmla="*/ 8 w 69"/>
                <a:gd name="T35" fmla="*/ 26 h 50"/>
                <a:gd name="T36" fmla="*/ 1 w 69"/>
                <a:gd name="T37" fmla="*/ 29 h 50"/>
                <a:gd name="T38" fmla="*/ 2 w 69"/>
                <a:gd name="T39" fmla="*/ 35 h 50"/>
                <a:gd name="T40" fmla="*/ 0 w 69"/>
                <a:gd name="T41" fmla="*/ 41 h 50"/>
                <a:gd name="T42" fmla="*/ 4 w 69"/>
                <a:gd name="T43" fmla="*/ 44 h 50"/>
                <a:gd name="T44" fmla="*/ 11 w 69"/>
                <a:gd name="T45" fmla="*/ 47 h 50"/>
                <a:gd name="T46" fmla="*/ 21 w 69"/>
                <a:gd name="T47" fmla="*/ 46 h 50"/>
                <a:gd name="T48" fmla="*/ 24 w 69"/>
                <a:gd name="T49" fmla="*/ 45 h 50"/>
                <a:gd name="T50" fmla="*/ 22 w 69"/>
                <a:gd name="T51" fmla="*/ 37 h 50"/>
                <a:gd name="T52" fmla="*/ 44 w 69"/>
                <a:gd name="T53" fmla="*/ 37 h 50"/>
                <a:gd name="T54" fmla="*/ 47 w 69"/>
                <a:gd name="T55" fmla="*/ 35 h 50"/>
                <a:gd name="T56" fmla="*/ 54 w 69"/>
                <a:gd name="T57" fmla="*/ 36 h 50"/>
                <a:gd name="T58" fmla="*/ 59 w 69"/>
                <a:gd name="T59" fmla="*/ 33 h 50"/>
                <a:gd name="T60" fmla="*/ 66 w 69"/>
                <a:gd name="T61" fmla="*/ 31 h 50"/>
                <a:gd name="T62" fmla="*/ 68 w 69"/>
                <a:gd name="T63" fmla="*/ 28 h 50"/>
                <a:gd name="T64" fmla="*/ 68 w 69"/>
                <a:gd name="T65"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68" y="28"/>
                  </a:moveTo>
                  <a:cubicBezTo>
                    <a:pt x="67" y="27"/>
                    <a:pt x="65" y="26"/>
                    <a:pt x="65" y="26"/>
                  </a:cubicBezTo>
                  <a:cubicBezTo>
                    <a:pt x="64" y="26"/>
                    <a:pt x="65" y="22"/>
                    <a:pt x="64" y="22"/>
                  </a:cubicBezTo>
                  <a:cubicBezTo>
                    <a:pt x="64" y="21"/>
                    <a:pt x="62" y="23"/>
                    <a:pt x="60" y="22"/>
                  </a:cubicBezTo>
                  <a:cubicBezTo>
                    <a:pt x="59" y="22"/>
                    <a:pt x="58" y="19"/>
                    <a:pt x="57" y="19"/>
                  </a:cubicBezTo>
                  <a:cubicBezTo>
                    <a:pt x="55" y="19"/>
                    <a:pt x="55" y="18"/>
                    <a:pt x="55" y="16"/>
                  </a:cubicBezTo>
                  <a:cubicBezTo>
                    <a:pt x="55" y="14"/>
                    <a:pt x="53" y="13"/>
                    <a:pt x="51" y="12"/>
                  </a:cubicBezTo>
                  <a:cubicBezTo>
                    <a:pt x="50" y="11"/>
                    <a:pt x="49" y="7"/>
                    <a:pt x="49" y="7"/>
                  </a:cubicBezTo>
                  <a:cubicBezTo>
                    <a:pt x="48" y="7"/>
                    <a:pt x="48" y="4"/>
                    <a:pt x="48" y="2"/>
                  </a:cubicBezTo>
                  <a:cubicBezTo>
                    <a:pt x="46" y="2"/>
                    <a:pt x="44" y="2"/>
                    <a:pt x="43" y="1"/>
                  </a:cubicBezTo>
                  <a:cubicBezTo>
                    <a:pt x="42" y="0"/>
                    <a:pt x="40" y="2"/>
                    <a:pt x="37" y="4"/>
                  </a:cubicBezTo>
                  <a:cubicBezTo>
                    <a:pt x="34" y="6"/>
                    <a:pt x="30" y="6"/>
                    <a:pt x="30" y="7"/>
                  </a:cubicBezTo>
                  <a:cubicBezTo>
                    <a:pt x="30" y="9"/>
                    <a:pt x="28" y="9"/>
                    <a:pt x="27" y="9"/>
                  </a:cubicBezTo>
                  <a:cubicBezTo>
                    <a:pt x="25" y="8"/>
                    <a:pt x="23" y="8"/>
                    <a:pt x="23" y="11"/>
                  </a:cubicBezTo>
                  <a:cubicBezTo>
                    <a:pt x="22" y="14"/>
                    <a:pt x="19" y="12"/>
                    <a:pt x="19" y="15"/>
                  </a:cubicBezTo>
                  <a:cubicBezTo>
                    <a:pt x="19" y="18"/>
                    <a:pt x="16" y="16"/>
                    <a:pt x="14" y="15"/>
                  </a:cubicBezTo>
                  <a:cubicBezTo>
                    <a:pt x="11" y="13"/>
                    <a:pt x="11" y="21"/>
                    <a:pt x="11" y="21"/>
                  </a:cubicBezTo>
                  <a:cubicBezTo>
                    <a:pt x="11" y="21"/>
                    <a:pt x="9" y="23"/>
                    <a:pt x="8" y="26"/>
                  </a:cubicBezTo>
                  <a:cubicBezTo>
                    <a:pt x="7" y="30"/>
                    <a:pt x="3" y="29"/>
                    <a:pt x="1" y="29"/>
                  </a:cubicBezTo>
                  <a:cubicBezTo>
                    <a:pt x="0" y="30"/>
                    <a:pt x="3" y="33"/>
                    <a:pt x="2" y="35"/>
                  </a:cubicBezTo>
                  <a:cubicBezTo>
                    <a:pt x="1" y="35"/>
                    <a:pt x="0" y="38"/>
                    <a:pt x="0" y="41"/>
                  </a:cubicBezTo>
                  <a:cubicBezTo>
                    <a:pt x="1" y="41"/>
                    <a:pt x="3" y="43"/>
                    <a:pt x="4" y="44"/>
                  </a:cubicBezTo>
                  <a:cubicBezTo>
                    <a:pt x="4" y="45"/>
                    <a:pt x="9" y="50"/>
                    <a:pt x="11" y="47"/>
                  </a:cubicBezTo>
                  <a:cubicBezTo>
                    <a:pt x="13" y="45"/>
                    <a:pt x="20" y="45"/>
                    <a:pt x="21" y="46"/>
                  </a:cubicBezTo>
                  <a:cubicBezTo>
                    <a:pt x="23" y="47"/>
                    <a:pt x="24" y="47"/>
                    <a:pt x="24" y="45"/>
                  </a:cubicBezTo>
                  <a:cubicBezTo>
                    <a:pt x="24" y="44"/>
                    <a:pt x="21" y="38"/>
                    <a:pt x="22" y="37"/>
                  </a:cubicBezTo>
                  <a:cubicBezTo>
                    <a:pt x="23" y="35"/>
                    <a:pt x="43" y="36"/>
                    <a:pt x="44" y="37"/>
                  </a:cubicBezTo>
                  <a:cubicBezTo>
                    <a:pt x="44" y="39"/>
                    <a:pt x="44" y="35"/>
                    <a:pt x="47" y="35"/>
                  </a:cubicBezTo>
                  <a:cubicBezTo>
                    <a:pt x="49" y="35"/>
                    <a:pt x="53" y="37"/>
                    <a:pt x="54" y="36"/>
                  </a:cubicBezTo>
                  <a:cubicBezTo>
                    <a:pt x="56" y="36"/>
                    <a:pt x="58" y="33"/>
                    <a:pt x="59" y="33"/>
                  </a:cubicBezTo>
                  <a:cubicBezTo>
                    <a:pt x="61" y="33"/>
                    <a:pt x="65" y="33"/>
                    <a:pt x="66" y="31"/>
                  </a:cubicBezTo>
                  <a:cubicBezTo>
                    <a:pt x="67" y="30"/>
                    <a:pt x="69" y="30"/>
                    <a:pt x="68" y="28"/>
                  </a:cubicBezTo>
                  <a:cubicBezTo>
                    <a:pt x="68" y="28"/>
                    <a:pt x="68" y="28"/>
                    <a:pt x="68" y="2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6">
              <a:extLst>
                <a:ext uri="{FF2B5EF4-FFF2-40B4-BE49-F238E27FC236}">
                  <a16:creationId xmlns:a16="http://schemas.microsoft.com/office/drawing/2014/main" id="{9EDB0EEB-F5D5-4D8C-9176-FC7F3260EA98}"/>
                </a:ext>
              </a:extLst>
            </p:cNvPr>
            <p:cNvSpPr>
              <a:spLocks/>
            </p:cNvSpPr>
            <p:nvPr/>
          </p:nvSpPr>
          <p:spPr bwMode="auto">
            <a:xfrm>
              <a:off x="3656767" y="3985059"/>
              <a:ext cx="228747" cy="194119"/>
            </a:xfrm>
            <a:custGeom>
              <a:avLst/>
              <a:gdLst>
                <a:gd name="T0" fmla="*/ 125 w 131"/>
                <a:gd name="T1" fmla="*/ 15 h 102"/>
                <a:gd name="T2" fmla="*/ 124 w 131"/>
                <a:gd name="T3" fmla="*/ 4 h 102"/>
                <a:gd name="T4" fmla="*/ 118 w 131"/>
                <a:gd name="T5" fmla="*/ 7 h 102"/>
                <a:gd name="T6" fmla="*/ 112 w 131"/>
                <a:gd name="T7" fmla="*/ 2 h 102"/>
                <a:gd name="T8" fmla="*/ 100 w 131"/>
                <a:gd name="T9" fmla="*/ 0 h 102"/>
                <a:gd name="T10" fmla="*/ 64 w 131"/>
                <a:gd name="T11" fmla="*/ 22 h 102"/>
                <a:gd name="T12" fmla="*/ 49 w 131"/>
                <a:gd name="T13" fmla="*/ 35 h 102"/>
                <a:gd name="T14" fmla="*/ 36 w 131"/>
                <a:gd name="T15" fmla="*/ 39 h 102"/>
                <a:gd name="T16" fmla="*/ 34 w 131"/>
                <a:gd name="T17" fmla="*/ 39 h 102"/>
                <a:gd name="T18" fmla="*/ 34 w 131"/>
                <a:gd name="T19" fmla="*/ 61 h 102"/>
                <a:gd name="T20" fmla="*/ 31 w 131"/>
                <a:gd name="T21" fmla="*/ 68 h 102"/>
                <a:gd name="T22" fmla="*/ 26 w 131"/>
                <a:gd name="T23" fmla="*/ 71 h 102"/>
                <a:gd name="T24" fmla="*/ 13 w 131"/>
                <a:gd name="T25" fmla="*/ 73 h 102"/>
                <a:gd name="T26" fmla="*/ 6 w 131"/>
                <a:gd name="T27" fmla="*/ 75 h 102"/>
                <a:gd name="T28" fmla="*/ 0 w 131"/>
                <a:gd name="T29" fmla="*/ 75 h 102"/>
                <a:gd name="T30" fmla="*/ 1 w 131"/>
                <a:gd name="T31" fmla="*/ 80 h 102"/>
                <a:gd name="T32" fmla="*/ 3 w 131"/>
                <a:gd name="T33" fmla="*/ 85 h 102"/>
                <a:gd name="T34" fmla="*/ 7 w 131"/>
                <a:gd name="T35" fmla="*/ 89 h 102"/>
                <a:gd name="T36" fmla="*/ 9 w 131"/>
                <a:gd name="T37" fmla="*/ 92 h 102"/>
                <a:gd name="T38" fmla="*/ 12 w 131"/>
                <a:gd name="T39" fmla="*/ 95 h 102"/>
                <a:gd name="T40" fmla="*/ 16 w 131"/>
                <a:gd name="T41" fmla="*/ 95 h 102"/>
                <a:gd name="T42" fmla="*/ 17 w 131"/>
                <a:gd name="T43" fmla="*/ 99 h 102"/>
                <a:gd name="T44" fmla="*/ 20 w 131"/>
                <a:gd name="T45" fmla="*/ 101 h 102"/>
                <a:gd name="T46" fmla="*/ 23 w 131"/>
                <a:gd name="T47" fmla="*/ 97 h 102"/>
                <a:gd name="T48" fmla="*/ 26 w 131"/>
                <a:gd name="T49" fmla="*/ 101 h 102"/>
                <a:gd name="T50" fmla="*/ 30 w 131"/>
                <a:gd name="T51" fmla="*/ 100 h 102"/>
                <a:gd name="T52" fmla="*/ 33 w 131"/>
                <a:gd name="T53" fmla="*/ 94 h 102"/>
                <a:gd name="T54" fmla="*/ 35 w 131"/>
                <a:gd name="T55" fmla="*/ 87 h 102"/>
                <a:gd name="T56" fmla="*/ 43 w 131"/>
                <a:gd name="T57" fmla="*/ 87 h 102"/>
                <a:gd name="T58" fmla="*/ 48 w 131"/>
                <a:gd name="T59" fmla="*/ 85 h 102"/>
                <a:gd name="T60" fmla="*/ 55 w 131"/>
                <a:gd name="T61" fmla="*/ 87 h 102"/>
                <a:gd name="T62" fmla="*/ 59 w 131"/>
                <a:gd name="T63" fmla="*/ 92 h 102"/>
                <a:gd name="T64" fmla="*/ 66 w 131"/>
                <a:gd name="T65" fmla="*/ 90 h 102"/>
                <a:gd name="T66" fmla="*/ 73 w 131"/>
                <a:gd name="T67" fmla="*/ 93 h 102"/>
                <a:gd name="T68" fmla="*/ 81 w 131"/>
                <a:gd name="T69" fmla="*/ 93 h 102"/>
                <a:gd name="T70" fmla="*/ 87 w 131"/>
                <a:gd name="T71" fmla="*/ 89 h 102"/>
                <a:gd name="T72" fmla="*/ 98 w 131"/>
                <a:gd name="T73" fmla="*/ 89 h 102"/>
                <a:gd name="T74" fmla="*/ 105 w 131"/>
                <a:gd name="T75" fmla="*/ 91 h 102"/>
                <a:gd name="T76" fmla="*/ 111 w 131"/>
                <a:gd name="T77" fmla="*/ 86 h 102"/>
                <a:gd name="T78" fmla="*/ 112 w 131"/>
                <a:gd name="T79" fmla="*/ 86 h 102"/>
                <a:gd name="T80" fmla="*/ 112 w 131"/>
                <a:gd name="T81" fmla="*/ 83 h 102"/>
                <a:gd name="T82" fmla="*/ 114 w 131"/>
                <a:gd name="T83" fmla="*/ 76 h 102"/>
                <a:gd name="T84" fmla="*/ 127 w 131"/>
                <a:gd name="T85" fmla="*/ 59 h 102"/>
                <a:gd name="T86" fmla="*/ 128 w 131"/>
                <a:gd name="T87" fmla="*/ 38 h 102"/>
                <a:gd name="T88" fmla="*/ 130 w 131"/>
                <a:gd name="T89" fmla="*/ 29 h 102"/>
                <a:gd name="T90" fmla="*/ 128 w 131"/>
                <a:gd name="T91" fmla="*/ 22 h 102"/>
                <a:gd name="T92" fmla="*/ 125 w 131"/>
                <a:gd name="T93"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102">
                  <a:moveTo>
                    <a:pt x="125" y="15"/>
                  </a:moveTo>
                  <a:cubicBezTo>
                    <a:pt x="125" y="13"/>
                    <a:pt x="125" y="8"/>
                    <a:pt x="124" y="4"/>
                  </a:cubicBezTo>
                  <a:cubicBezTo>
                    <a:pt x="118" y="7"/>
                    <a:pt x="118" y="7"/>
                    <a:pt x="118" y="7"/>
                  </a:cubicBezTo>
                  <a:cubicBezTo>
                    <a:pt x="118" y="7"/>
                    <a:pt x="116" y="5"/>
                    <a:pt x="112" y="2"/>
                  </a:cubicBezTo>
                  <a:cubicBezTo>
                    <a:pt x="109" y="0"/>
                    <a:pt x="100" y="0"/>
                    <a:pt x="100" y="0"/>
                  </a:cubicBezTo>
                  <a:cubicBezTo>
                    <a:pt x="64" y="22"/>
                    <a:pt x="64" y="22"/>
                    <a:pt x="64" y="22"/>
                  </a:cubicBezTo>
                  <a:cubicBezTo>
                    <a:pt x="49" y="35"/>
                    <a:pt x="49" y="35"/>
                    <a:pt x="49" y="35"/>
                  </a:cubicBezTo>
                  <a:cubicBezTo>
                    <a:pt x="49" y="35"/>
                    <a:pt x="38" y="38"/>
                    <a:pt x="36" y="39"/>
                  </a:cubicBezTo>
                  <a:cubicBezTo>
                    <a:pt x="35" y="39"/>
                    <a:pt x="35" y="39"/>
                    <a:pt x="34" y="39"/>
                  </a:cubicBezTo>
                  <a:cubicBezTo>
                    <a:pt x="34" y="45"/>
                    <a:pt x="35" y="61"/>
                    <a:pt x="34" y="61"/>
                  </a:cubicBezTo>
                  <a:cubicBezTo>
                    <a:pt x="33" y="62"/>
                    <a:pt x="32" y="67"/>
                    <a:pt x="31" y="68"/>
                  </a:cubicBezTo>
                  <a:cubicBezTo>
                    <a:pt x="30" y="69"/>
                    <a:pt x="29" y="71"/>
                    <a:pt x="26" y="71"/>
                  </a:cubicBezTo>
                  <a:cubicBezTo>
                    <a:pt x="23" y="71"/>
                    <a:pt x="16" y="73"/>
                    <a:pt x="13" y="73"/>
                  </a:cubicBezTo>
                  <a:cubicBezTo>
                    <a:pt x="10" y="72"/>
                    <a:pt x="7" y="74"/>
                    <a:pt x="6" y="75"/>
                  </a:cubicBezTo>
                  <a:cubicBezTo>
                    <a:pt x="5" y="75"/>
                    <a:pt x="3" y="75"/>
                    <a:pt x="0" y="75"/>
                  </a:cubicBezTo>
                  <a:cubicBezTo>
                    <a:pt x="0" y="77"/>
                    <a:pt x="0" y="80"/>
                    <a:pt x="1" y="80"/>
                  </a:cubicBezTo>
                  <a:cubicBezTo>
                    <a:pt x="1" y="80"/>
                    <a:pt x="2" y="84"/>
                    <a:pt x="3" y="85"/>
                  </a:cubicBezTo>
                  <a:cubicBezTo>
                    <a:pt x="5" y="86"/>
                    <a:pt x="7" y="87"/>
                    <a:pt x="7" y="89"/>
                  </a:cubicBezTo>
                  <a:cubicBezTo>
                    <a:pt x="7" y="91"/>
                    <a:pt x="7" y="92"/>
                    <a:pt x="9" y="92"/>
                  </a:cubicBezTo>
                  <a:cubicBezTo>
                    <a:pt x="10" y="92"/>
                    <a:pt x="11" y="95"/>
                    <a:pt x="12" y="95"/>
                  </a:cubicBezTo>
                  <a:cubicBezTo>
                    <a:pt x="14" y="96"/>
                    <a:pt x="16" y="94"/>
                    <a:pt x="16" y="95"/>
                  </a:cubicBezTo>
                  <a:cubicBezTo>
                    <a:pt x="17" y="95"/>
                    <a:pt x="16" y="99"/>
                    <a:pt x="17" y="99"/>
                  </a:cubicBezTo>
                  <a:cubicBezTo>
                    <a:pt x="17" y="99"/>
                    <a:pt x="19" y="100"/>
                    <a:pt x="20" y="101"/>
                  </a:cubicBezTo>
                  <a:cubicBezTo>
                    <a:pt x="20" y="99"/>
                    <a:pt x="21" y="96"/>
                    <a:pt x="23" y="97"/>
                  </a:cubicBezTo>
                  <a:cubicBezTo>
                    <a:pt x="26" y="98"/>
                    <a:pt x="24" y="100"/>
                    <a:pt x="26" y="101"/>
                  </a:cubicBezTo>
                  <a:cubicBezTo>
                    <a:pt x="28" y="102"/>
                    <a:pt x="30" y="101"/>
                    <a:pt x="30" y="100"/>
                  </a:cubicBezTo>
                  <a:cubicBezTo>
                    <a:pt x="30" y="98"/>
                    <a:pt x="33" y="94"/>
                    <a:pt x="33" y="94"/>
                  </a:cubicBezTo>
                  <a:cubicBezTo>
                    <a:pt x="34" y="93"/>
                    <a:pt x="34" y="88"/>
                    <a:pt x="35" y="87"/>
                  </a:cubicBezTo>
                  <a:cubicBezTo>
                    <a:pt x="37" y="86"/>
                    <a:pt x="41" y="87"/>
                    <a:pt x="43" y="87"/>
                  </a:cubicBezTo>
                  <a:cubicBezTo>
                    <a:pt x="45" y="87"/>
                    <a:pt x="46" y="83"/>
                    <a:pt x="48" y="85"/>
                  </a:cubicBezTo>
                  <a:cubicBezTo>
                    <a:pt x="50" y="87"/>
                    <a:pt x="53" y="85"/>
                    <a:pt x="55" y="87"/>
                  </a:cubicBezTo>
                  <a:cubicBezTo>
                    <a:pt x="56" y="89"/>
                    <a:pt x="57" y="93"/>
                    <a:pt x="59" y="92"/>
                  </a:cubicBezTo>
                  <a:cubicBezTo>
                    <a:pt x="62" y="90"/>
                    <a:pt x="65" y="90"/>
                    <a:pt x="66" y="90"/>
                  </a:cubicBezTo>
                  <a:cubicBezTo>
                    <a:pt x="68" y="90"/>
                    <a:pt x="71" y="93"/>
                    <a:pt x="73" y="93"/>
                  </a:cubicBezTo>
                  <a:cubicBezTo>
                    <a:pt x="74" y="94"/>
                    <a:pt x="79" y="94"/>
                    <a:pt x="81" y="93"/>
                  </a:cubicBezTo>
                  <a:cubicBezTo>
                    <a:pt x="83" y="92"/>
                    <a:pt x="85" y="89"/>
                    <a:pt x="87" y="89"/>
                  </a:cubicBezTo>
                  <a:cubicBezTo>
                    <a:pt x="90" y="89"/>
                    <a:pt x="97" y="89"/>
                    <a:pt x="98" y="89"/>
                  </a:cubicBezTo>
                  <a:cubicBezTo>
                    <a:pt x="100" y="90"/>
                    <a:pt x="103" y="92"/>
                    <a:pt x="105" y="91"/>
                  </a:cubicBezTo>
                  <a:cubicBezTo>
                    <a:pt x="107" y="90"/>
                    <a:pt x="109" y="86"/>
                    <a:pt x="111" y="86"/>
                  </a:cubicBezTo>
                  <a:cubicBezTo>
                    <a:pt x="112" y="85"/>
                    <a:pt x="112" y="86"/>
                    <a:pt x="112" y="86"/>
                  </a:cubicBezTo>
                  <a:cubicBezTo>
                    <a:pt x="112" y="85"/>
                    <a:pt x="112" y="84"/>
                    <a:pt x="112" y="83"/>
                  </a:cubicBezTo>
                  <a:cubicBezTo>
                    <a:pt x="112" y="78"/>
                    <a:pt x="113" y="80"/>
                    <a:pt x="114" y="76"/>
                  </a:cubicBezTo>
                  <a:cubicBezTo>
                    <a:pt x="115" y="71"/>
                    <a:pt x="126" y="59"/>
                    <a:pt x="127" y="59"/>
                  </a:cubicBezTo>
                  <a:cubicBezTo>
                    <a:pt x="128" y="58"/>
                    <a:pt x="128" y="40"/>
                    <a:pt x="128" y="38"/>
                  </a:cubicBezTo>
                  <a:cubicBezTo>
                    <a:pt x="128" y="35"/>
                    <a:pt x="129" y="32"/>
                    <a:pt x="130" y="29"/>
                  </a:cubicBezTo>
                  <a:cubicBezTo>
                    <a:pt x="131" y="25"/>
                    <a:pt x="128" y="26"/>
                    <a:pt x="128" y="22"/>
                  </a:cubicBezTo>
                  <a:cubicBezTo>
                    <a:pt x="129" y="19"/>
                    <a:pt x="125" y="17"/>
                    <a:pt x="125"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7">
              <a:extLst>
                <a:ext uri="{FF2B5EF4-FFF2-40B4-BE49-F238E27FC236}">
                  <a16:creationId xmlns:a16="http://schemas.microsoft.com/office/drawing/2014/main" id="{799D19AD-271C-44F4-A516-2CE7C79E2932}"/>
                </a:ext>
              </a:extLst>
            </p:cNvPr>
            <p:cNvSpPr>
              <a:spLocks/>
            </p:cNvSpPr>
            <p:nvPr/>
          </p:nvSpPr>
          <p:spPr bwMode="auto">
            <a:xfrm>
              <a:off x="3853144" y="3985059"/>
              <a:ext cx="147823" cy="267060"/>
            </a:xfrm>
            <a:custGeom>
              <a:avLst/>
              <a:gdLst>
                <a:gd name="T0" fmla="*/ 84 w 85"/>
                <a:gd name="T1" fmla="*/ 34 h 140"/>
                <a:gd name="T2" fmla="*/ 20 w 85"/>
                <a:gd name="T3" fmla="*/ 0 h 140"/>
                <a:gd name="T4" fmla="*/ 12 w 85"/>
                <a:gd name="T5" fmla="*/ 4 h 140"/>
                <a:gd name="T6" fmla="*/ 13 w 85"/>
                <a:gd name="T7" fmla="*/ 15 h 140"/>
                <a:gd name="T8" fmla="*/ 16 w 85"/>
                <a:gd name="T9" fmla="*/ 22 h 140"/>
                <a:gd name="T10" fmla="*/ 18 w 85"/>
                <a:gd name="T11" fmla="*/ 29 h 140"/>
                <a:gd name="T12" fmla="*/ 16 w 85"/>
                <a:gd name="T13" fmla="*/ 38 h 140"/>
                <a:gd name="T14" fmla="*/ 15 w 85"/>
                <a:gd name="T15" fmla="*/ 59 h 140"/>
                <a:gd name="T16" fmla="*/ 2 w 85"/>
                <a:gd name="T17" fmla="*/ 76 h 140"/>
                <a:gd name="T18" fmla="*/ 0 w 85"/>
                <a:gd name="T19" fmla="*/ 83 h 140"/>
                <a:gd name="T20" fmla="*/ 0 w 85"/>
                <a:gd name="T21" fmla="*/ 86 h 140"/>
                <a:gd name="T22" fmla="*/ 2 w 85"/>
                <a:gd name="T23" fmla="*/ 87 h 140"/>
                <a:gd name="T24" fmla="*/ 6 w 85"/>
                <a:gd name="T25" fmla="*/ 91 h 140"/>
                <a:gd name="T26" fmla="*/ 11 w 85"/>
                <a:gd name="T27" fmla="*/ 99 h 140"/>
                <a:gd name="T28" fmla="*/ 12 w 85"/>
                <a:gd name="T29" fmla="*/ 106 h 140"/>
                <a:gd name="T30" fmla="*/ 15 w 85"/>
                <a:gd name="T31" fmla="*/ 117 h 140"/>
                <a:gd name="T32" fmla="*/ 12 w 85"/>
                <a:gd name="T33" fmla="*/ 118 h 140"/>
                <a:gd name="T34" fmla="*/ 5 w 85"/>
                <a:gd name="T35" fmla="*/ 119 h 140"/>
                <a:gd name="T36" fmla="*/ 7 w 85"/>
                <a:gd name="T37" fmla="*/ 125 h 140"/>
                <a:gd name="T38" fmla="*/ 14 w 85"/>
                <a:gd name="T39" fmla="*/ 132 h 140"/>
                <a:gd name="T40" fmla="*/ 17 w 85"/>
                <a:gd name="T41" fmla="*/ 139 h 140"/>
                <a:gd name="T42" fmla="*/ 22 w 85"/>
                <a:gd name="T43" fmla="*/ 137 h 140"/>
                <a:gd name="T44" fmla="*/ 27 w 85"/>
                <a:gd name="T45" fmla="*/ 137 h 140"/>
                <a:gd name="T46" fmla="*/ 36 w 85"/>
                <a:gd name="T47" fmla="*/ 134 h 140"/>
                <a:gd name="T48" fmla="*/ 44 w 85"/>
                <a:gd name="T49" fmla="*/ 130 h 140"/>
                <a:gd name="T50" fmla="*/ 44 w 85"/>
                <a:gd name="T51" fmla="*/ 126 h 140"/>
                <a:gd name="T52" fmla="*/ 56 w 85"/>
                <a:gd name="T53" fmla="*/ 123 h 140"/>
                <a:gd name="T54" fmla="*/ 65 w 85"/>
                <a:gd name="T55" fmla="*/ 115 h 140"/>
                <a:gd name="T56" fmla="*/ 66 w 85"/>
                <a:gd name="T57" fmla="*/ 111 h 140"/>
                <a:gd name="T58" fmla="*/ 73 w 85"/>
                <a:gd name="T59" fmla="*/ 108 h 140"/>
                <a:gd name="T60" fmla="*/ 75 w 85"/>
                <a:gd name="T61" fmla="*/ 109 h 140"/>
                <a:gd name="T62" fmla="*/ 74 w 85"/>
                <a:gd name="T63" fmla="*/ 108 h 140"/>
                <a:gd name="T64" fmla="*/ 75 w 85"/>
                <a:gd name="T65" fmla="*/ 105 h 140"/>
                <a:gd name="T66" fmla="*/ 71 w 85"/>
                <a:gd name="T67" fmla="*/ 99 h 140"/>
                <a:gd name="T68" fmla="*/ 70 w 85"/>
                <a:gd name="T69" fmla="*/ 93 h 140"/>
                <a:gd name="T70" fmla="*/ 69 w 85"/>
                <a:gd name="T71" fmla="*/ 89 h 140"/>
                <a:gd name="T72" fmla="*/ 69 w 85"/>
                <a:gd name="T73" fmla="*/ 82 h 140"/>
                <a:gd name="T74" fmla="*/ 73 w 85"/>
                <a:gd name="T75" fmla="*/ 76 h 140"/>
                <a:gd name="T76" fmla="*/ 76 w 85"/>
                <a:gd name="T77" fmla="*/ 71 h 140"/>
                <a:gd name="T78" fmla="*/ 83 w 85"/>
                <a:gd name="T79" fmla="*/ 66 h 140"/>
                <a:gd name="T80" fmla="*/ 84 w 85"/>
                <a:gd name="T81" fmla="*/ 57 h 140"/>
                <a:gd name="T82" fmla="*/ 84 w 85"/>
                <a:gd name="T83" fmla="*/ 3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140">
                  <a:moveTo>
                    <a:pt x="84" y="34"/>
                  </a:moveTo>
                  <a:cubicBezTo>
                    <a:pt x="20" y="0"/>
                    <a:pt x="20" y="0"/>
                    <a:pt x="20" y="0"/>
                  </a:cubicBezTo>
                  <a:cubicBezTo>
                    <a:pt x="12" y="4"/>
                    <a:pt x="12" y="4"/>
                    <a:pt x="12" y="4"/>
                  </a:cubicBezTo>
                  <a:cubicBezTo>
                    <a:pt x="13" y="8"/>
                    <a:pt x="13" y="13"/>
                    <a:pt x="13" y="15"/>
                  </a:cubicBezTo>
                  <a:cubicBezTo>
                    <a:pt x="13" y="17"/>
                    <a:pt x="17" y="19"/>
                    <a:pt x="16" y="22"/>
                  </a:cubicBezTo>
                  <a:cubicBezTo>
                    <a:pt x="16" y="26"/>
                    <a:pt x="19" y="25"/>
                    <a:pt x="18" y="29"/>
                  </a:cubicBezTo>
                  <a:cubicBezTo>
                    <a:pt x="17" y="32"/>
                    <a:pt x="16" y="35"/>
                    <a:pt x="16" y="38"/>
                  </a:cubicBezTo>
                  <a:cubicBezTo>
                    <a:pt x="16" y="40"/>
                    <a:pt x="16" y="58"/>
                    <a:pt x="15" y="59"/>
                  </a:cubicBezTo>
                  <a:cubicBezTo>
                    <a:pt x="14" y="59"/>
                    <a:pt x="3" y="71"/>
                    <a:pt x="2" y="76"/>
                  </a:cubicBezTo>
                  <a:cubicBezTo>
                    <a:pt x="1" y="80"/>
                    <a:pt x="0" y="78"/>
                    <a:pt x="0" y="83"/>
                  </a:cubicBezTo>
                  <a:cubicBezTo>
                    <a:pt x="0" y="84"/>
                    <a:pt x="0" y="85"/>
                    <a:pt x="0" y="86"/>
                  </a:cubicBezTo>
                  <a:cubicBezTo>
                    <a:pt x="1" y="86"/>
                    <a:pt x="1" y="87"/>
                    <a:pt x="2" y="87"/>
                  </a:cubicBezTo>
                  <a:cubicBezTo>
                    <a:pt x="3" y="89"/>
                    <a:pt x="3" y="91"/>
                    <a:pt x="6" y="91"/>
                  </a:cubicBezTo>
                  <a:cubicBezTo>
                    <a:pt x="8" y="91"/>
                    <a:pt x="11" y="97"/>
                    <a:pt x="11" y="99"/>
                  </a:cubicBezTo>
                  <a:cubicBezTo>
                    <a:pt x="11" y="101"/>
                    <a:pt x="12" y="102"/>
                    <a:pt x="12" y="106"/>
                  </a:cubicBezTo>
                  <a:cubicBezTo>
                    <a:pt x="12" y="110"/>
                    <a:pt x="14" y="116"/>
                    <a:pt x="15" y="117"/>
                  </a:cubicBezTo>
                  <a:cubicBezTo>
                    <a:pt x="17" y="118"/>
                    <a:pt x="15" y="118"/>
                    <a:pt x="12" y="118"/>
                  </a:cubicBezTo>
                  <a:cubicBezTo>
                    <a:pt x="9" y="118"/>
                    <a:pt x="5" y="118"/>
                    <a:pt x="5" y="119"/>
                  </a:cubicBezTo>
                  <a:cubicBezTo>
                    <a:pt x="5" y="120"/>
                    <a:pt x="4" y="122"/>
                    <a:pt x="7" y="125"/>
                  </a:cubicBezTo>
                  <a:cubicBezTo>
                    <a:pt x="10" y="128"/>
                    <a:pt x="13" y="129"/>
                    <a:pt x="14" y="132"/>
                  </a:cubicBezTo>
                  <a:cubicBezTo>
                    <a:pt x="15" y="135"/>
                    <a:pt x="16" y="138"/>
                    <a:pt x="17" y="139"/>
                  </a:cubicBezTo>
                  <a:cubicBezTo>
                    <a:pt x="18" y="140"/>
                    <a:pt x="20" y="140"/>
                    <a:pt x="22" y="137"/>
                  </a:cubicBezTo>
                  <a:cubicBezTo>
                    <a:pt x="23" y="135"/>
                    <a:pt x="25" y="139"/>
                    <a:pt x="27" y="137"/>
                  </a:cubicBezTo>
                  <a:cubicBezTo>
                    <a:pt x="29" y="135"/>
                    <a:pt x="35" y="135"/>
                    <a:pt x="36" y="134"/>
                  </a:cubicBezTo>
                  <a:cubicBezTo>
                    <a:pt x="38" y="134"/>
                    <a:pt x="42" y="132"/>
                    <a:pt x="44" y="130"/>
                  </a:cubicBezTo>
                  <a:cubicBezTo>
                    <a:pt x="45" y="129"/>
                    <a:pt x="42" y="127"/>
                    <a:pt x="44" y="126"/>
                  </a:cubicBezTo>
                  <a:cubicBezTo>
                    <a:pt x="47" y="125"/>
                    <a:pt x="54" y="127"/>
                    <a:pt x="56" y="123"/>
                  </a:cubicBezTo>
                  <a:cubicBezTo>
                    <a:pt x="59" y="120"/>
                    <a:pt x="63" y="116"/>
                    <a:pt x="65" y="115"/>
                  </a:cubicBezTo>
                  <a:cubicBezTo>
                    <a:pt x="66" y="114"/>
                    <a:pt x="65" y="113"/>
                    <a:pt x="66" y="111"/>
                  </a:cubicBezTo>
                  <a:cubicBezTo>
                    <a:pt x="68" y="109"/>
                    <a:pt x="71" y="107"/>
                    <a:pt x="73" y="108"/>
                  </a:cubicBezTo>
                  <a:cubicBezTo>
                    <a:pt x="74" y="109"/>
                    <a:pt x="74" y="109"/>
                    <a:pt x="75" y="109"/>
                  </a:cubicBezTo>
                  <a:cubicBezTo>
                    <a:pt x="75" y="108"/>
                    <a:pt x="74" y="108"/>
                    <a:pt x="74" y="108"/>
                  </a:cubicBezTo>
                  <a:cubicBezTo>
                    <a:pt x="75" y="105"/>
                    <a:pt x="75" y="105"/>
                    <a:pt x="75" y="105"/>
                  </a:cubicBezTo>
                  <a:cubicBezTo>
                    <a:pt x="75" y="105"/>
                    <a:pt x="71" y="103"/>
                    <a:pt x="71" y="99"/>
                  </a:cubicBezTo>
                  <a:cubicBezTo>
                    <a:pt x="71" y="96"/>
                    <a:pt x="72" y="93"/>
                    <a:pt x="70" y="93"/>
                  </a:cubicBezTo>
                  <a:cubicBezTo>
                    <a:pt x="67" y="93"/>
                    <a:pt x="67" y="91"/>
                    <a:pt x="69" y="89"/>
                  </a:cubicBezTo>
                  <a:cubicBezTo>
                    <a:pt x="71" y="86"/>
                    <a:pt x="66" y="82"/>
                    <a:pt x="69" y="82"/>
                  </a:cubicBezTo>
                  <a:cubicBezTo>
                    <a:pt x="73" y="82"/>
                    <a:pt x="70" y="77"/>
                    <a:pt x="73" y="76"/>
                  </a:cubicBezTo>
                  <a:cubicBezTo>
                    <a:pt x="75" y="76"/>
                    <a:pt x="76" y="74"/>
                    <a:pt x="76" y="71"/>
                  </a:cubicBezTo>
                  <a:cubicBezTo>
                    <a:pt x="76" y="68"/>
                    <a:pt x="82" y="67"/>
                    <a:pt x="83" y="66"/>
                  </a:cubicBezTo>
                  <a:cubicBezTo>
                    <a:pt x="85" y="66"/>
                    <a:pt x="84" y="57"/>
                    <a:pt x="84" y="57"/>
                  </a:cubicBezTo>
                  <a:lnTo>
                    <a:pt x="84" y="34"/>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8">
              <a:extLst>
                <a:ext uri="{FF2B5EF4-FFF2-40B4-BE49-F238E27FC236}">
                  <a16:creationId xmlns:a16="http://schemas.microsoft.com/office/drawing/2014/main" id="{7A9F9AEA-3749-4C68-94C7-88789AF75987}"/>
                </a:ext>
              </a:extLst>
            </p:cNvPr>
            <p:cNvSpPr>
              <a:spLocks/>
            </p:cNvSpPr>
            <p:nvPr/>
          </p:nvSpPr>
          <p:spPr bwMode="auto">
            <a:xfrm>
              <a:off x="4008520" y="3836824"/>
              <a:ext cx="161849" cy="175295"/>
            </a:xfrm>
            <a:custGeom>
              <a:avLst/>
              <a:gdLst>
                <a:gd name="T0" fmla="*/ 87 w 93"/>
                <a:gd name="T1" fmla="*/ 20 h 92"/>
                <a:gd name="T2" fmla="*/ 81 w 93"/>
                <a:gd name="T3" fmla="*/ 5 h 92"/>
                <a:gd name="T4" fmla="*/ 80 w 93"/>
                <a:gd name="T5" fmla="*/ 7 h 92"/>
                <a:gd name="T6" fmla="*/ 71 w 93"/>
                <a:gd name="T7" fmla="*/ 6 h 92"/>
                <a:gd name="T8" fmla="*/ 60 w 93"/>
                <a:gd name="T9" fmla="*/ 4 h 92"/>
                <a:gd name="T10" fmla="*/ 42 w 93"/>
                <a:gd name="T11" fmla="*/ 7 h 92"/>
                <a:gd name="T12" fmla="*/ 33 w 93"/>
                <a:gd name="T13" fmla="*/ 8 h 92"/>
                <a:gd name="T14" fmla="*/ 18 w 93"/>
                <a:gd name="T15" fmla="*/ 3 h 92"/>
                <a:gd name="T16" fmla="*/ 5 w 93"/>
                <a:gd name="T17" fmla="*/ 0 h 92"/>
                <a:gd name="T18" fmla="*/ 4 w 93"/>
                <a:gd name="T19" fmla="*/ 2 h 92"/>
                <a:gd name="T20" fmla="*/ 3 w 93"/>
                <a:gd name="T21" fmla="*/ 13 h 92"/>
                <a:gd name="T22" fmla="*/ 3 w 93"/>
                <a:gd name="T23" fmla="*/ 25 h 92"/>
                <a:gd name="T24" fmla="*/ 3 w 93"/>
                <a:gd name="T25" fmla="*/ 90 h 92"/>
                <a:gd name="T26" fmla="*/ 54 w 93"/>
                <a:gd name="T27" fmla="*/ 90 h 92"/>
                <a:gd name="T28" fmla="*/ 57 w 93"/>
                <a:gd name="T29" fmla="*/ 88 h 92"/>
                <a:gd name="T30" fmla="*/ 61 w 93"/>
                <a:gd name="T31" fmla="*/ 90 h 92"/>
                <a:gd name="T32" fmla="*/ 72 w 93"/>
                <a:gd name="T33" fmla="*/ 90 h 92"/>
                <a:gd name="T34" fmla="*/ 77 w 93"/>
                <a:gd name="T35" fmla="*/ 92 h 92"/>
                <a:gd name="T36" fmla="*/ 82 w 93"/>
                <a:gd name="T37" fmla="*/ 88 h 92"/>
                <a:gd name="T38" fmla="*/ 87 w 93"/>
                <a:gd name="T39" fmla="*/ 82 h 92"/>
                <a:gd name="T40" fmla="*/ 92 w 93"/>
                <a:gd name="T41" fmla="*/ 79 h 92"/>
                <a:gd name="T42" fmla="*/ 92 w 93"/>
                <a:gd name="T43" fmla="*/ 79 h 92"/>
                <a:gd name="T44" fmla="*/ 92 w 93"/>
                <a:gd name="T45" fmla="*/ 76 h 92"/>
                <a:gd name="T46" fmla="*/ 88 w 93"/>
                <a:gd name="T47" fmla="*/ 66 h 92"/>
                <a:gd name="T48" fmla="*/ 79 w 93"/>
                <a:gd name="T49" fmla="*/ 49 h 92"/>
                <a:gd name="T50" fmla="*/ 75 w 93"/>
                <a:gd name="T51" fmla="*/ 40 h 92"/>
                <a:gd name="T52" fmla="*/ 69 w 93"/>
                <a:gd name="T53" fmla="*/ 31 h 92"/>
                <a:gd name="T54" fmla="*/ 66 w 93"/>
                <a:gd name="T55" fmla="*/ 16 h 92"/>
                <a:gd name="T56" fmla="*/ 71 w 93"/>
                <a:gd name="T57" fmla="*/ 26 h 92"/>
                <a:gd name="T58" fmla="*/ 80 w 93"/>
                <a:gd name="T59" fmla="*/ 38 h 92"/>
                <a:gd name="T60" fmla="*/ 85 w 93"/>
                <a:gd name="T61" fmla="*/ 26 h 92"/>
                <a:gd name="T62" fmla="*/ 85 w 93"/>
                <a:gd name="T63" fmla="*/ 26 h 92"/>
                <a:gd name="T64" fmla="*/ 85 w 93"/>
                <a:gd name="T65" fmla="*/ 24 h 92"/>
                <a:gd name="T66" fmla="*/ 87 w 93"/>
                <a:gd name="T67"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92">
                  <a:moveTo>
                    <a:pt x="87" y="20"/>
                  </a:moveTo>
                  <a:cubicBezTo>
                    <a:pt x="81" y="5"/>
                    <a:pt x="81" y="5"/>
                    <a:pt x="81" y="5"/>
                  </a:cubicBezTo>
                  <a:cubicBezTo>
                    <a:pt x="80" y="6"/>
                    <a:pt x="80" y="7"/>
                    <a:pt x="80" y="7"/>
                  </a:cubicBezTo>
                  <a:cubicBezTo>
                    <a:pt x="79" y="8"/>
                    <a:pt x="74" y="5"/>
                    <a:pt x="71" y="6"/>
                  </a:cubicBezTo>
                  <a:cubicBezTo>
                    <a:pt x="67" y="7"/>
                    <a:pt x="64" y="6"/>
                    <a:pt x="60" y="4"/>
                  </a:cubicBezTo>
                  <a:cubicBezTo>
                    <a:pt x="56" y="2"/>
                    <a:pt x="44" y="5"/>
                    <a:pt x="42" y="7"/>
                  </a:cubicBezTo>
                  <a:cubicBezTo>
                    <a:pt x="41" y="9"/>
                    <a:pt x="37" y="9"/>
                    <a:pt x="33" y="8"/>
                  </a:cubicBezTo>
                  <a:cubicBezTo>
                    <a:pt x="29" y="6"/>
                    <a:pt x="24" y="4"/>
                    <a:pt x="18" y="3"/>
                  </a:cubicBezTo>
                  <a:cubicBezTo>
                    <a:pt x="11" y="3"/>
                    <a:pt x="6" y="2"/>
                    <a:pt x="5" y="0"/>
                  </a:cubicBezTo>
                  <a:cubicBezTo>
                    <a:pt x="5" y="1"/>
                    <a:pt x="4" y="2"/>
                    <a:pt x="4" y="2"/>
                  </a:cubicBezTo>
                  <a:cubicBezTo>
                    <a:pt x="2" y="8"/>
                    <a:pt x="6" y="10"/>
                    <a:pt x="3" y="13"/>
                  </a:cubicBezTo>
                  <a:cubicBezTo>
                    <a:pt x="0" y="16"/>
                    <a:pt x="3" y="20"/>
                    <a:pt x="3" y="25"/>
                  </a:cubicBezTo>
                  <a:cubicBezTo>
                    <a:pt x="3" y="29"/>
                    <a:pt x="3" y="67"/>
                    <a:pt x="3" y="90"/>
                  </a:cubicBezTo>
                  <a:cubicBezTo>
                    <a:pt x="54" y="90"/>
                    <a:pt x="54" y="90"/>
                    <a:pt x="54" y="90"/>
                  </a:cubicBezTo>
                  <a:cubicBezTo>
                    <a:pt x="54" y="90"/>
                    <a:pt x="56" y="89"/>
                    <a:pt x="57" y="88"/>
                  </a:cubicBezTo>
                  <a:cubicBezTo>
                    <a:pt x="59" y="87"/>
                    <a:pt x="61" y="90"/>
                    <a:pt x="61" y="90"/>
                  </a:cubicBezTo>
                  <a:cubicBezTo>
                    <a:pt x="72" y="90"/>
                    <a:pt x="72" y="90"/>
                    <a:pt x="72" y="90"/>
                  </a:cubicBezTo>
                  <a:cubicBezTo>
                    <a:pt x="72" y="90"/>
                    <a:pt x="74" y="92"/>
                    <a:pt x="77" y="92"/>
                  </a:cubicBezTo>
                  <a:cubicBezTo>
                    <a:pt x="79" y="92"/>
                    <a:pt x="78" y="88"/>
                    <a:pt x="82" y="88"/>
                  </a:cubicBezTo>
                  <a:cubicBezTo>
                    <a:pt x="86" y="88"/>
                    <a:pt x="85" y="82"/>
                    <a:pt x="87" y="82"/>
                  </a:cubicBezTo>
                  <a:cubicBezTo>
                    <a:pt x="90" y="82"/>
                    <a:pt x="89" y="83"/>
                    <a:pt x="92" y="79"/>
                  </a:cubicBezTo>
                  <a:cubicBezTo>
                    <a:pt x="92" y="79"/>
                    <a:pt x="92" y="79"/>
                    <a:pt x="92" y="79"/>
                  </a:cubicBezTo>
                  <a:cubicBezTo>
                    <a:pt x="92" y="78"/>
                    <a:pt x="92" y="77"/>
                    <a:pt x="92" y="76"/>
                  </a:cubicBezTo>
                  <a:cubicBezTo>
                    <a:pt x="93" y="72"/>
                    <a:pt x="90" y="72"/>
                    <a:pt x="88" y="66"/>
                  </a:cubicBezTo>
                  <a:cubicBezTo>
                    <a:pt x="86" y="61"/>
                    <a:pt x="79" y="52"/>
                    <a:pt x="79" y="49"/>
                  </a:cubicBezTo>
                  <a:cubicBezTo>
                    <a:pt x="79" y="46"/>
                    <a:pt x="75" y="44"/>
                    <a:pt x="75" y="40"/>
                  </a:cubicBezTo>
                  <a:cubicBezTo>
                    <a:pt x="75" y="37"/>
                    <a:pt x="73" y="37"/>
                    <a:pt x="69" y="31"/>
                  </a:cubicBezTo>
                  <a:cubicBezTo>
                    <a:pt x="66" y="26"/>
                    <a:pt x="64" y="16"/>
                    <a:pt x="66" y="16"/>
                  </a:cubicBezTo>
                  <a:cubicBezTo>
                    <a:pt x="67" y="15"/>
                    <a:pt x="70" y="24"/>
                    <a:pt x="71" y="26"/>
                  </a:cubicBezTo>
                  <a:cubicBezTo>
                    <a:pt x="72" y="29"/>
                    <a:pt x="77" y="38"/>
                    <a:pt x="80" y="38"/>
                  </a:cubicBezTo>
                  <a:cubicBezTo>
                    <a:pt x="83" y="38"/>
                    <a:pt x="84" y="25"/>
                    <a:pt x="85" y="26"/>
                  </a:cubicBezTo>
                  <a:cubicBezTo>
                    <a:pt x="85" y="26"/>
                    <a:pt x="85" y="26"/>
                    <a:pt x="85" y="26"/>
                  </a:cubicBezTo>
                  <a:cubicBezTo>
                    <a:pt x="85" y="24"/>
                    <a:pt x="85" y="24"/>
                    <a:pt x="85" y="24"/>
                  </a:cubicBezTo>
                  <a:lnTo>
                    <a:pt x="87" y="2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9">
              <a:extLst>
                <a:ext uri="{FF2B5EF4-FFF2-40B4-BE49-F238E27FC236}">
                  <a16:creationId xmlns:a16="http://schemas.microsoft.com/office/drawing/2014/main" id="{AC546316-F11D-46B6-8623-C8CB476B880C}"/>
                </a:ext>
              </a:extLst>
            </p:cNvPr>
            <p:cNvSpPr>
              <a:spLocks/>
            </p:cNvSpPr>
            <p:nvPr/>
          </p:nvSpPr>
          <p:spPr bwMode="auto">
            <a:xfrm>
              <a:off x="3783009" y="4333295"/>
              <a:ext cx="84162" cy="101177"/>
            </a:xfrm>
            <a:custGeom>
              <a:avLst/>
              <a:gdLst>
                <a:gd name="T0" fmla="*/ 24 w 48"/>
                <a:gd name="T1" fmla="*/ 50 h 53"/>
                <a:gd name="T2" fmla="*/ 25 w 48"/>
                <a:gd name="T3" fmla="*/ 44 h 53"/>
                <a:gd name="T4" fmla="*/ 30 w 48"/>
                <a:gd name="T5" fmla="*/ 40 h 53"/>
                <a:gd name="T6" fmla="*/ 34 w 48"/>
                <a:gd name="T7" fmla="*/ 35 h 53"/>
                <a:gd name="T8" fmla="*/ 39 w 48"/>
                <a:gd name="T9" fmla="*/ 41 h 53"/>
                <a:gd name="T10" fmla="*/ 45 w 48"/>
                <a:gd name="T11" fmla="*/ 42 h 53"/>
                <a:gd name="T12" fmla="*/ 48 w 48"/>
                <a:gd name="T13" fmla="*/ 32 h 53"/>
                <a:gd name="T14" fmla="*/ 46 w 48"/>
                <a:gd name="T15" fmla="*/ 23 h 53"/>
                <a:gd name="T16" fmla="*/ 44 w 48"/>
                <a:gd name="T17" fmla="*/ 16 h 53"/>
                <a:gd name="T18" fmla="*/ 45 w 48"/>
                <a:gd name="T19" fmla="*/ 9 h 53"/>
                <a:gd name="T20" fmla="*/ 37 w 48"/>
                <a:gd name="T21" fmla="*/ 9 h 53"/>
                <a:gd name="T22" fmla="*/ 38 w 48"/>
                <a:gd name="T23" fmla="*/ 1 h 53"/>
                <a:gd name="T24" fmla="*/ 25 w 48"/>
                <a:gd name="T25" fmla="*/ 0 h 53"/>
                <a:gd name="T26" fmla="*/ 24 w 48"/>
                <a:gd name="T27" fmla="*/ 1 h 53"/>
                <a:gd name="T28" fmla="*/ 23 w 48"/>
                <a:gd name="T29" fmla="*/ 11 h 53"/>
                <a:gd name="T30" fmla="*/ 12 w 48"/>
                <a:gd name="T31" fmla="*/ 12 h 53"/>
                <a:gd name="T32" fmla="*/ 8 w 48"/>
                <a:gd name="T33" fmla="*/ 12 h 53"/>
                <a:gd name="T34" fmla="*/ 6 w 48"/>
                <a:gd name="T35" fmla="*/ 14 h 53"/>
                <a:gd name="T36" fmla="*/ 10 w 48"/>
                <a:gd name="T37" fmla="*/ 18 h 53"/>
                <a:gd name="T38" fmla="*/ 5 w 48"/>
                <a:gd name="T39" fmla="*/ 22 h 53"/>
                <a:gd name="T40" fmla="*/ 2 w 48"/>
                <a:gd name="T41" fmla="*/ 27 h 53"/>
                <a:gd name="T42" fmla="*/ 6 w 48"/>
                <a:gd name="T43" fmla="*/ 35 h 53"/>
                <a:gd name="T44" fmla="*/ 12 w 48"/>
                <a:gd name="T45" fmla="*/ 42 h 53"/>
                <a:gd name="T46" fmla="*/ 20 w 48"/>
                <a:gd name="T47" fmla="*/ 53 h 53"/>
                <a:gd name="T48" fmla="*/ 24 w 48"/>
                <a:gd name="T49"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3">
                  <a:moveTo>
                    <a:pt x="24" y="50"/>
                  </a:moveTo>
                  <a:cubicBezTo>
                    <a:pt x="28" y="50"/>
                    <a:pt x="27" y="48"/>
                    <a:pt x="25" y="44"/>
                  </a:cubicBezTo>
                  <a:cubicBezTo>
                    <a:pt x="24" y="39"/>
                    <a:pt x="28" y="40"/>
                    <a:pt x="30" y="40"/>
                  </a:cubicBezTo>
                  <a:cubicBezTo>
                    <a:pt x="33" y="40"/>
                    <a:pt x="32" y="35"/>
                    <a:pt x="34" y="35"/>
                  </a:cubicBezTo>
                  <a:cubicBezTo>
                    <a:pt x="36" y="35"/>
                    <a:pt x="37" y="41"/>
                    <a:pt x="39" y="41"/>
                  </a:cubicBezTo>
                  <a:cubicBezTo>
                    <a:pt x="41" y="40"/>
                    <a:pt x="42" y="42"/>
                    <a:pt x="45" y="42"/>
                  </a:cubicBezTo>
                  <a:cubicBezTo>
                    <a:pt x="48" y="41"/>
                    <a:pt x="48" y="36"/>
                    <a:pt x="48" y="32"/>
                  </a:cubicBezTo>
                  <a:cubicBezTo>
                    <a:pt x="48" y="27"/>
                    <a:pt x="48" y="24"/>
                    <a:pt x="46" y="23"/>
                  </a:cubicBezTo>
                  <a:cubicBezTo>
                    <a:pt x="43" y="21"/>
                    <a:pt x="41" y="18"/>
                    <a:pt x="44" y="16"/>
                  </a:cubicBezTo>
                  <a:cubicBezTo>
                    <a:pt x="47" y="14"/>
                    <a:pt x="48" y="11"/>
                    <a:pt x="45" y="9"/>
                  </a:cubicBezTo>
                  <a:cubicBezTo>
                    <a:pt x="42" y="7"/>
                    <a:pt x="37" y="11"/>
                    <a:pt x="37" y="9"/>
                  </a:cubicBezTo>
                  <a:cubicBezTo>
                    <a:pt x="37" y="8"/>
                    <a:pt x="37" y="4"/>
                    <a:pt x="38" y="1"/>
                  </a:cubicBezTo>
                  <a:cubicBezTo>
                    <a:pt x="32" y="0"/>
                    <a:pt x="25" y="0"/>
                    <a:pt x="25" y="0"/>
                  </a:cubicBezTo>
                  <a:cubicBezTo>
                    <a:pt x="24" y="1"/>
                    <a:pt x="24" y="1"/>
                    <a:pt x="24" y="1"/>
                  </a:cubicBezTo>
                  <a:cubicBezTo>
                    <a:pt x="24" y="7"/>
                    <a:pt x="23" y="11"/>
                    <a:pt x="23" y="11"/>
                  </a:cubicBezTo>
                  <a:cubicBezTo>
                    <a:pt x="23" y="11"/>
                    <a:pt x="14" y="12"/>
                    <a:pt x="12" y="12"/>
                  </a:cubicBezTo>
                  <a:cubicBezTo>
                    <a:pt x="11" y="12"/>
                    <a:pt x="10" y="12"/>
                    <a:pt x="8" y="12"/>
                  </a:cubicBezTo>
                  <a:cubicBezTo>
                    <a:pt x="7" y="13"/>
                    <a:pt x="7" y="14"/>
                    <a:pt x="6" y="14"/>
                  </a:cubicBezTo>
                  <a:cubicBezTo>
                    <a:pt x="5" y="15"/>
                    <a:pt x="9" y="17"/>
                    <a:pt x="10" y="18"/>
                  </a:cubicBezTo>
                  <a:cubicBezTo>
                    <a:pt x="10" y="20"/>
                    <a:pt x="5" y="20"/>
                    <a:pt x="5" y="22"/>
                  </a:cubicBezTo>
                  <a:cubicBezTo>
                    <a:pt x="5" y="24"/>
                    <a:pt x="3" y="26"/>
                    <a:pt x="2" y="27"/>
                  </a:cubicBezTo>
                  <a:cubicBezTo>
                    <a:pt x="0" y="28"/>
                    <a:pt x="6" y="33"/>
                    <a:pt x="6" y="35"/>
                  </a:cubicBezTo>
                  <a:cubicBezTo>
                    <a:pt x="6" y="36"/>
                    <a:pt x="7" y="38"/>
                    <a:pt x="12" y="42"/>
                  </a:cubicBezTo>
                  <a:cubicBezTo>
                    <a:pt x="16" y="47"/>
                    <a:pt x="14" y="48"/>
                    <a:pt x="20" y="53"/>
                  </a:cubicBezTo>
                  <a:cubicBezTo>
                    <a:pt x="21" y="52"/>
                    <a:pt x="22" y="50"/>
                    <a:pt x="24" y="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0">
              <a:extLst>
                <a:ext uri="{FF2B5EF4-FFF2-40B4-BE49-F238E27FC236}">
                  <a16:creationId xmlns:a16="http://schemas.microsoft.com/office/drawing/2014/main" id="{92170895-070C-409D-BCEA-29656CF699C8}"/>
                </a:ext>
              </a:extLst>
            </p:cNvPr>
            <p:cNvSpPr>
              <a:spLocks/>
            </p:cNvSpPr>
            <p:nvPr/>
          </p:nvSpPr>
          <p:spPr bwMode="auto">
            <a:xfrm>
              <a:off x="3791641" y="4335648"/>
              <a:ext cx="33449" cy="21177"/>
            </a:xfrm>
            <a:custGeom>
              <a:avLst/>
              <a:gdLst>
                <a:gd name="T0" fmla="*/ 18 w 19"/>
                <a:gd name="T1" fmla="*/ 10 h 11"/>
                <a:gd name="T2" fmla="*/ 19 w 19"/>
                <a:gd name="T3" fmla="*/ 0 h 11"/>
                <a:gd name="T4" fmla="*/ 16 w 19"/>
                <a:gd name="T5" fmla="*/ 0 h 11"/>
                <a:gd name="T6" fmla="*/ 5 w 19"/>
                <a:gd name="T7" fmla="*/ 0 h 11"/>
                <a:gd name="T8" fmla="*/ 5 w 19"/>
                <a:gd name="T9" fmla="*/ 0 h 11"/>
                <a:gd name="T10" fmla="*/ 3 w 19"/>
                <a:gd name="T11" fmla="*/ 6 h 11"/>
                <a:gd name="T12" fmla="*/ 3 w 19"/>
                <a:gd name="T13" fmla="*/ 9 h 11"/>
                <a:gd name="T14" fmla="*/ 3 w 19"/>
                <a:gd name="T15" fmla="*/ 11 h 11"/>
                <a:gd name="T16" fmla="*/ 7 w 19"/>
                <a:gd name="T17" fmla="*/ 11 h 11"/>
                <a:gd name="T18" fmla="*/ 18 w 19"/>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1">
                  <a:moveTo>
                    <a:pt x="18" y="10"/>
                  </a:moveTo>
                  <a:cubicBezTo>
                    <a:pt x="18" y="10"/>
                    <a:pt x="19" y="6"/>
                    <a:pt x="19" y="0"/>
                  </a:cubicBezTo>
                  <a:cubicBezTo>
                    <a:pt x="16" y="0"/>
                    <a:pt x="16" y="0"/>
                    <a:pt x="16" y="0"/>
                  </a:cubicBezTo>
                  <a:cubicBezTo>
                    <a:pt x="5" y="0"/>
                    <a:pt x="5" y="0"/>
                    <a:pt x="5" y="0"/>
                  </a:cubicBezTo>
                  <a:cubicBezTo>
                    <a:pt x="5" y="0"/>
                    <a:pt x="5" y="0"/>
                    <a:pt x="5" y="0"/>
                  </a:cubicBezTo>
                  <a:cubicBezTo>
                    <a:pt x="6" y="2"/>
                    <a:pt x="6" y="5"/>
                    <a:pt x="3" y="6"/>
                  </a:cubicBezTo>
                  <a:cubicBezTo>
                    <a:pt x="0" y="7"/>
                    <a:pt x="0" y="9"/>
                    <a:pt x="3" y="9"/>
                  </a:cubicBezTo>
                  <a:cubicBezTo>
                    <a:pt x="4" y="9"/>
                    <a:pt x="4" y="10"/>
                    <a:pt x="3" y="11"/>
                  </a:cubicBezTo>
                  <a:cubicBezTo>
                    <a:pt x="5" y="11"/>
                    <a:pt x="6" y="11"/>
                    <a:pt x="7" y="11"/>
                  </a:cubicBezTo>
                  <a:cubicBezTo>
                    <a:pt x="9" y="11"/>
                    <a:pt x="18" y="10"/>
                    <a:pt x="18" y="1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1">
              <a:extLst>
                <a:ext uri="{FF2B5EF4-FFF2-40B4-BE49-F238E27FC236}">
                  <a16:creationId xmlns:a16="http://schemas.microsoft.com/office/drawing/2014/main" id="{D4A805AF-C5B2-484E-B006-683FE297E291}"/>
                </a:ext>
              </a:extLst>
            </p:cNvPr>
            <p:cNvSpPr>
              <a:spLocks/>
            </p:cNvSpPr>
            <p:nvPr/>
          </p:nvSpPr>
          <p:spPr bwMode="auto">
            <a:xfrm>
              <a:off x="3817537" y="4310942"/>
              <a:ext cx="104663" cy="140001"/>
            </a:xfrm>
            <a:custGeom>
              <a:avLst/>
              <a:gdLst>
                <a:gd name="T0" fmla="*/ 16 w 60"/>
                <a:gd name="T1" fmla="*/ 70 h 74"/>
                <a:gd name="T2" fmla="*/ 22 w 60"/>
                <a:gd name="T3" fmla="*/ 71 h 74"/>
                <a:gd name="T4" fmla="*/ 29 w 60"/>
                <a:gd name="T5" fmla="*/ 71 h 74"/>
                <a:gd name="T6" fmla="*/ 32 w 60"/>
                <a:gd name="T7" fmla="*/ 71 h 74"/>
                <a:gd name="T8" fmla="*/ 38 w 60"/>
                <a:gd name="T9" fmla="*/ 66 h 74"/>
                <a:gd name="T10" fmla="*/ 41 w 60"/>
                <a:gd name="T11" fmla="*/ 60 h 74"/>
                <a:gd name="T12" fmla="*/ 41 w 60"/>
                <a:gd name="T13" fmla="*/ 46 h 74"/>
                <a:gd name="T14" fmla="*/ 48 w 60"/>
                <a:gd name="T15" fmla="*/ 36 h 74"/>
                <a:gd name="T16" fmla="*/ 55 w 60"/>
                <a:gd name="T17" fmla="*/ 19 h 74"/>
                <a:gd name="T18" fmla="*/ 58 w 60"/>
                <a:gd name="T19" fmla="*/ 10 h 74"/>
                <a:gd name="T20" fmla="*/ 59 w 60"/>
                <a:gd name="T21" fmla="*/ 1 h 74"/>
                <a:gd name="T22" fmla="*/ 59 w 60"/>
                <a:gd name="T23" fmla="*/ 1 h 74"/>
                <a:gd name="T24" fmla="*/ 52 w 60"/>
                <a:gd name="T25" fmla="*/ 0 h 74"/>
                <a:gd name="T26" fmla="*/ 48 w 60"/>
                <a:gd name="T27" fmla="*/ 1 h 74"/>
                <a:gd name="T28" fmla="*/ 44 w 60"/>
                <a:gd name="T29" fmla="*/ 2 h 74"/>
                <a:gd name="T30" fmla="*/ 42 w 60"/>
                <a:gd name="T31" fmla="*/ 8 h 74"/>
                <a:gd name="T32" fmla="*/ 39 w 60"/>
                <a:gd name="T33" fmla="*/ 17 h 74"/>
                <a:gd name="T34" fmla="*/ 27 w 60"/>
                <a:gd name="T35" fmla="*/ 13 h 74"/>
                <a:gd name="T36" fmla="*/ 18 w 60"/>
                <a:gd name="T37" fmla="*/ 13 h 74"/>
                <a:gd name="T38" fmla="*/ 17 w 60"/>
                <a:gd name="T39" fmla="*/ 21 h 74"/>
                <a:gd name="T40" fmla="*/ 25 w 60"/>
                <a:gd name="T41" fmla="*/ 21 h 74"/>
                <a:gd name="T42" fmla="*/ 24 w 60"/>
                <a:gd name="T43" fmla="*/ 28 h 74"/>
                <a:gd name="T44" fmla="*/ 26 w 60"/>
                <a:gd name="T45" fmla="*/ 35 h 74"/>
                <a:gd name="T46" fmla="*/ 28 w 60"/>
                <a:gd name="T47" fmla="*/ 44 h 74"/>
                <a:gd name="T48" fmla="*/ 25 w 60"/>
                <a:gd name="T49" fmla="*/ 54 h 74"/>
                <a:gd name="T50" fmla="*/ 19 w 60"/>
                <a:gd name="T51" fmla="*/ 53 h 74"/>
                <a:gd name="T52" fmla="*/ 14 w 60"/>
                <a:gd name="T53" fmla="*/ 47 h 74"/>
                <a:gd name="T54" fmla="*/ 10 w 60"/>
                <a:gd name="T55" fmla="*/ 52 h 74"/>
                <a:gd name="T56" fmla="*/ 5 w 60"/>
                <a:gd name="T57" fmla="*/ 56 h 74"/>
                <a:gd name="T58" fmla="*/ 4 w 60"/>
                <a:gd name="T59" fmla="*/ 62 h 74"/>
                <a:gd name="T60" fmla="*/ 0 w 60"/>
                <a:gd name="T61" fmla="*/ 65 h 74"/>
                <a:gd name="T62" fmla="*/ 1 w 60"/>
                <a:gd name="T63" fmla="*/ 66 h 74"/>
                <a:gd name="T64" fmla="*/ 8 w 60"/>
                <a:gd name="T65" fmla="*/ 74 h 74"/>
                <a:gd name="T66" fmla="*/ 16 w 60"/>
                <a:gd name="T67"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74">
                  <a:moveTo>
                    <a:pt x="16" y="70"/>
                  </a:moveTo>
                  <a:cubicBezTo>
                    <a:pt x="18" y="71"/>
                    <a:pt x="19" y="73"/>
                    <a:pt x="22" y="71"/>
                  </a:cubicBezTo>
                  <a:cubicBezTo>
                    <a:pt x="25" y="68"/>
                    <a:pt x="29" y="69"/>
                    <a:pt x="29" y="71"/>
                  </a:cubicBezTo>
                  <a:cubicBezTo>
                    <a:pt x="29" y="74"/>
                    <a:pt x="30" y="73"/>
                    <a:pt x="32" y="71"/>
                  </a:cubicBezTo>
                  <a:cubicBezTo>
                    <a:pt x="35" y="68"/>
                    <a:pt x="38" y="71"/>
                    <a:pt x="38" y="66"/>
                  </a:cubicBezTo>
                  <a:cubicBezTo>
                    <a:pt x="38" y="61"/>
                    <a:pt x="41" y="66"/>
                    <a:pt x="41" y="60"/>
                  </a:cubicBezTo>
                  <a:cubicBezTo>
                    <a:pt x="41" y="54"/>
                    <a:pt x="41" y="48"/>
                    <a:pt x="41" y="46"/>
                  </a:cubicBezTo>
                  <a:cubicBezTo>
                    <a:pt x="41" y="43"/>
                    <a:pt x="48" y="41"/>
                    <a:pt x="48" y="36"/>
                  </a:cubicBezTo>
                  <a:cubicBezTo>
                    <a:pt x="48" y="32"/>
                    <a:pt x="55" y="24"/>
                    <a:pt x="55" y="19"/>
                  </a:cubicBezTo>
                  <a:cubicBezTo>
                    <a:pt x="55" y="13"/>
                    <a:pt x="56" y="12"/>
                    <a:pt x="58" y="10"/>
                  </a:cubicBezTo>
                  <a:cubicBezTo>
                    <a:pt x="59" y="8"/>
                    <a:pt x="60" y="4"/>
                    <a:pt x="59" y="1"/>
                  </a:cubicBezTo>
                  <a:cubicBezTo>
                    <a:pt x="59" y="1"/>
                    <a:pt x="59" y="1"/>
                    <a:pt x="59" y="1"/>
                  </a:cubicBezTo>
                  <a:cubicBezTo>
                    <a:pt x="52" y="0"/>
                    <a:pt x="52" y="0"/>
                    <a:pt x="52" y="0"/>
                  </a:cubicBezTo>
                  <a:cubicBezTo>
                    <a:pt x="48" y="1"/>
                    <a:pt x="48" y="1"/>
                    <a:pt x="48" y="1"/>
                  </a:cubicBezTo>
                  <a:cubicBezTo>
                    <a:pt x="44" y="2"/>
                    <a:pt x="44" y="2"/>
                    <a:pt x="44" y="2"/>
                  </a:cubicBezTo>
                  <a:cubicBezTo>
                    <a:pt x="44" y="2"/>
                    <a:pt x="44" y="6"/>
                    <a:pt x="42" y="8"/>
                  </a:cubicBezTo>
                  <a:cubicBezTo>
                    <a:pt x="40" y="11"/>
                    <a:pt x="39" y="17"/>
                    <a:pt x="39" y="17"/>
                  </a:cubicBezTo>
                  <a:cubicBezTo>
                    <a:pt x="39" y="17"/>
                    <a:pt x="30" y="12"/>
                    <a:pt x="27" y="13"/>
                  </a:cubicBezTo>
                  <a:cubicBezTo>
                    <a:pt x="26" y="13"/>
                    <a:pt x="22" y="13"/>
                    <a:pt x="18" y="13"/>
                  </a:cubicBezTo>
                  <a:cubicBezTo>
                    <a:pt x="17" y="16"/>
                    <a:pt x="17" y="20"/>
                    <a:pt x="17" y="21"/>
                  </a:cubicBezTo>
                  <a:cubicBezTo>
                    <a:pt x="17" y="23"/>
                    <a:pt x="22" y="19"/>
                    <a:pt x="25" y="21"/>
                  </a:cubicBezTo>
                  <a:cubicBezTo>
                    <a:pt x="28" y="23"/>
                    <a:pt x="27" y="26"/>
                    <a:pt x="24" y="28"/>
                  </a:cubicBezTo>
                  <a:cubicBezTo>
                    <a:pt x="21" y="30"/>
                    <a:pt x="23" y="33"/>
                    <a:pt x="26" y="35"/>
                  </a:cubicBezTo>
                  <a:cubicBezTo>
                    <a:pt x="28" y="36"/>
                    <a:pt x="28" y="39"/>
                    <a:pt x="28" y="44"/>
                  </a:cubicBezTo>
                  <a:cubicBezTo>
                    <a:pt x="28" y="48"/>
                    <a:pt x="28" y="53"/>
                    <a:pt x="25" y="54"/>
                  </a:cubicBezTo>
                  <a:cubicBezTo>
                    <a:pt x="22" y="54"/>
                    <a:pt x="21" y="52"/>
                    <a:pt x="19" y="53"/>
                  </a:cubicBezTo>
                  <a:cubicBezTo>
                    <a:pt x="17" y="53"/>
                    <a:pt x="16" y="47"/>
                    <a:pt x="14" y="47"/>
                  </a:cubicBezTo>
                  <a:cubicBezTo>
                    <a:pt x="12" y="47"/>
                    <a:pt x="13" y="52"/>
                    <a:pt x="10" y="52"/>
                  </a:cubicBezTo>
                  <a:cubicBezTo>
                    <a:pt x="8" y="52"/>
                    <a:pt x="4" y="51"/>
                    <a:pt x="5" y="56"/>
                  </a:cubicBezTo>
                  <a:cubicBezTo>
                    <a:pt x="7" y="60"/>
                    <a:pt x="8" y="62"/>
                    <a:pt x="4" y="62"/>
                  </a:cubicBezTo>
                  <a:cubicBezTo>
                    <a:pt x="2" y="62"/>
                    <a:pt x="1" y="64"/>
                    <a:pt x="0" y="65"/>
                  </a:cubicBezTo>
                  <a:cubicBezTo>
                    <a:pt x="0" y="65"/>
                    <a:pt x="1" y="65"/>
                    <a:pt x="1" y="66"/>
                  </a:cubicBezTo>
                  <a:cubicBezTo>
                    <a:pt x="5" y="68"/>
                    <a:pt x="7" y="71"/>
                    <a:pt x="8" y="74"/>
                  </a:cubicBezTo>
                  <a:cubicBezTo>
                    <a:pt x="12" y="72"/>
                    <a:pt x="15" y="70"/>
                    <a:pt x="16" y="7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2">
              <a:extLst>
                <a:ext uri="{FF2B5EF4-FFF2-40B4-BE49-F238E27FC236}">
                  <a16:creationId xmlns:a16="http://schemas.microsoft.com/office/drawing/2014/main" id="{AE54DADF-0C23-4E21-9DAD-8B688EA0B4A4}"/>
                </a:ext>
              </a:extLst>
            </p:cNvPr>
            <p:cNvSpPr>
              <a:spLocks/>
            </p:cNvSpPr>
            <p:nvPr/>
          </p:nvSpPr>
          <p:spPr bwMode="auto">
            <a:xfrm>
              <a:off x="3968596" y="3987412"/>
              <a:ext cx="242774" cy="327060"/>
            </a:xfrm>
            <a:custGeom>
              <a:avLst/>
              <a:gdLst>
                <a:gd name="T0" fmla="*/ 105 w 139"/>
                <a:gd name="T1" fmla="*/ 9 h 172"/>
                <a:gd name="T2" fmla="*/ 95 w 139"/>
                <a:gd name="T3" fmla="*/ 11 h 172"/>
                <a:gd name="T4" fmla="*/ 80 w 139"/>
                <a:gd name="T5" fmla="*/ 9 h 172"/>
                <a:gd name="T6" fmla="*/ 26 w 139"/>
                <a:gd name="T7" fmla="*/ 11 h 172"/>
                <a:gd name="T8" fmla="*/ 18 w 139"/>
                <a:gd name="T9" fmla="*/ 29 h 172"/>
                <a:gd name="T10" fmla="*/ 17 w 139"/>
                <a:gd name="T11" fmla="*/ 65 h 172"/>
                <a:gd name="T12" fmla="*/ 7 w 139"/>
                <a:gd name="T13" fmla="*/ 75 h 172"/>
                <a:gd name="T14" fmla="*/ 3 w 139"/>
                <a:gd name="T15" fmla="*/ 88 h 172"/>
                <a:gd name="T16" fmla="*/ 5 w 139"/>
                <a:gd name="T17" fmla="*/ 98 h 172"/>
                <a:gd name="T18" fmla="*/ 8 w 139"/>
                <a:gd name="T19" fmla="*/ 107 h 172"/>
                <a:gd name="T20" fmla="*/ 15 w 139"/>
                <a:gd name="T21" fmla="*/ 123 h 172"/>
                <a:gd name="T22" fmla="*/ 18 w 139"/>
                <a:gd name="T23" fmla="*/ 127 h 172"/>
                <a:gd name="T24" fmla="*/ 26 w 139"/>
                <a:gd name="T25" fmla="*/ 132 h 172"/>
                <a:gd name="T26" fmla="*/ 34 w 139"/>
                <a:gd name="T27" fmla="*/ 142 h 172"/>
                <a:gd name="T28" fmla="*/ 43 w 139"/>
                <a:gd name="T29" fmla="*/ 152 h 172"/>
                <a:gd name="T30" fmla="*/ 47 w 139"/>
                <a:gd name="T31" fmla="*/ 159 h 172"/>
                <a:gd name="T32" fmla="*/ 56 w 139"/>
                <a:gd name="T33" fmla="*/ 163 h 172"/>
                <a:gd name="T34" fmla="*/ 65 w 139"/>
                <a:gd name="T35" fmla="*/ 163 h 172"/>
                <a:gd name="T36" fmla="*/ 81 w 139"/>
                <a:gd name="T37" fmla="*/ 169 h 172"/>
                <a:gd name="T38" fmla="*/ 92 w 139"/>
                <a:gd name="T39" fmla="*/ 169 h 172"/>
                <a:gd name="T40" fmla="*/ 100 w 139"/>
                <a:gd name="T41" fmla="*/ 166 h 172"/>
                <a:gd name="T42" fmla="*/ 108 w 139"/>
                <a:gd name="T43" fmla="*/ 160 h 172"/>
                <a:gd name="T44" fmla="*/ 115 w 139"/>
                <a:gd name="T45" fmla="*/ 162 h 172"/>
                <a:gd name="T46" fmla="*/ 108 w 139"/>
                <a:gd name="T47" fmla="*/ 148 h 172"/>
                <a:gd name="T48" fmla="*/ 93 w 139"/>
                <a:gd name="T49" fmla="*/ 135 h 172"/>
                <a:gd name="T50" fmla="*/ 101 w 139"/>
                <a:gd name="T51" fmla="*/ 128 h 172"/>
                <a:gd name="T52" fmla="*/ 105 w 139"/>
                <a:gd name="T53" fmla="*/ 111 h 172"/>
                <a:gd name="T54" fmla="*/ 111 w 139"/>
                <a:gd name="T55" fmla="*/ 99 h 172"/>
                <a:gd name="T56" fmla="*/ 120 w 139"/>
                <a:gd name="T57" fmla="*/ 89 h 172"/>
                <a:gd name="T58" fmla="*/ 123 w 139"/>
                <a:gd name="T59" fmla="*/ 67 h 172"/>
                <a:gd name="T60" fmla="*/ 131 w 139"/>
                <a:gd name="T61" fmla="*/ 54 h 172"/>
                <a:gd name="T62" fmla="*/ 134 w 139"/>
                <a:gd name="T63" fmla="*/ 42 h 172"/>
                <a:gd name="T64" fmla="*/ 127 w 139"/>
                <a:gd name="T65" fmla="*/ 15 h 172"/>
                <a:gd name="T66" fmla="*/ 115 w 139"/>
                <a:gd name="T67" fmla="*/ 0 h 172"/>
                <a:gd name="T68" fmla="*/ 110 w 139"/>
                <a:gd name="T69" fmla="*/ 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 h="172">
                  <a:moveTo>
                    <a:pt x="110" y="3"/>
                  </a:moveTo>
                  <a:cubicBezTo>
                    <a:pt x="108" y="3"/>
                    <a:pt x="109" y="9"/>
                    <a:pt x="105" y="9"/>
                  </a:cubicBezTo>
                  <a:cubicBezTo>
                    <a:pt x="101" y="9"/>
                    <a:pt x="102" y="13"/>
                    <a:pt x="100" y="13"/>
                  </a:cubicBezTo>
                  <a:cubicBezTo>
                    <a:pt x="97" y="13"/>
                    <a:pt x="95" y="11"/>
                    <a:pt x="95" y="11"/>
                  </a:cubicBezTo>
                  <a:cubicBezTo>
                    <a:pt x="84" y="11"/>
                    <a:pt x="84" y="11"/>
                    <a:pt x="84" y="11"/>
                  </a:cubicBezTo>
                  <a:cubicBezTo>
                    <a:pt x="84" y="11"/>
                    <a:pt x="82" y="8"/>
                    <a:pt x="80" y="9"/>
                  </a:cubicBezTo>
                  <a:cubicBezTo>
                    <a:pt x="79" y="10"/>
                    <a:pt x="77" y="11"/>
                    <a:pt x="77" y="11"/>
                  </a:cubicBezTo>
                  <a:cubicBezTo>
                    <a:pt x="26" y="11"/>
                    <a:pt x="26" y="11"/>
                    <a:pt x="26" y="11"/>
                  </a:cubicBezTo>
                  <a:cubicBezTo>
                    <a:pt x="26" y="22"/>
                    <a:pt x="26" y="29"/>
                    <a:pt x="26" y="29"/>
                  </a:cubicBezTo>
                  <a:cubicBezTo>
                    <a:pt x="18" y="29"/>
                    <a:pt x="18" y="29"/>
                    <a:pt x="18" y="29"/>
                  </a:cubicBezTo>
                  <a:cubicBezTo>
                    <a:pt x="18" y="56"/>
                    <a:pt x="18" y="56"/>
                    <a:pt x="18" y="56"/>
                  </a:cubicBezTo>
                  <a:cubicBezTo>
                    <a:pt x="18" y="56"/>
                    <a:pt x="19" y="65"/>
                    <a:pt x="17" y="65"/>
                  </a:cubicBezTo>
                  <a:cubicBezTo>
                    <a:pt x="16" y="66"/>
                    <a:pt x="10" y="67"/>
                    <a:pt x="10" y="70"/>
                  </a:cubicBezTo>
                  <a:cubicBezTo>
                    <a:pt x="10" y="73"/>
                    <a:pt x="9" y="75"/>
                    <a:pt x="7" y="75"/>
                  </a:cubicBezTo>
                  <a:cubicBezTo>
                    <a:pt x="4" y="76"/>
                    <a:pt x="7" y="81"/>
                    <a:pt x="3" y="81"/>
                  </a:cubicBezTo>
                  <a:cubicBezTo>
                    <a:pt x="0" y="81"/>
                    <a:pt x="5" y="85"/>
                    <a:pt x="3" y="88"/>
                  </a:cubicBezTo>
                  <a:cubicBezTo>
                    <a:pt x="1" y="90"/>
                    <a:pt x="1" y="92"/>
                    <a:pt x="4" y="92"/>
                  </a:cubicBezTo>
                  <a:cubicBezTo>
                    <a:pt x="6" y="92"/>
                    <a:pt x="5" y="95"/>
                    <a:pt x="5" y="98"/>
                  </a:cubicBezTo>
                  <a:cubicBezTo>
                    <a:pt x="5" y="102"/>
                    <a:pt x="9" y="104"/>
                    <a:pt x="9" y="104"/>
                  </a:cubicBezTo>
                  <a:cubicBezTo>
                    <a:pt x="8" y="107"/>
                    <a:pt x="8" y="107"/>
                    <a:pt x="8" y="107"/>
                  </a:cubicBezTo>
                  <a:cubicBezTo>
                    <a:pt x="8" y="107"/>
                    <a:pt x="14" y="114"/>
                    <a:pt x="15" y="116"/>
                  </a:cubicBezTo>
                  <a:cubicBezTo>
                    <a:pt x="15" y="117"/>
                    <a:pt x="18" y="121"/>
                    <a:pt x="15" y="123"/>
                  </a:cubicBezTo>
                  <a:cubicBezTo>
                    <a:pt x="12" y="124"/>
                    <a:pt x="14" y="126"/>
                    <a:pt x="14" y="126"/>
                  </a:cubicBezTo>
                  <a:cubicBezTo>
                    <a:pt x="18" y="127"/>
                    <a:pt x="18" y="127"/>
                    <a:pt x="18" y="127"/>
                  </a:cubicBezTo>
                  <a:cubicBezTo>
                    <a:pt x="19" y="129"/>
                    <a:pt x="19" y="129"/>
                    <a:pt x="19" y="129"/>
                  </a:cubicBezTo>
                  <a:cubicBezTo>
                    <a:pt x="19" y="129"/>
                    <a:pt x="23" y="129"/>
                    <a:pt x="26" y="132"/>
                  </a:cubicBezTo>
                  <a:cubicBezTo>
                    <a:pt x="28" y="135"/>
                    <a:pt x="29" y="136"/>
                    <a:pt x="29" y="137"/>
                  </a:cubicBezTo>
                  <a:cubicBezTo>
                    <a:pt x="29" y="139"/>
                    <a:pt x="31" y="139"/>
                    <a:pt x="34" y="142"/>
                  </a:cubicBezTo>
                  <a:cubicBezTo>
                    <a:pt x="37" y="145"/>
                    <a:pt x="37" y="146"/>
                    <a:pt x="37" y="148"/>
                  </a:cubicBezTo>
                  <a:cubicBezTo>
                    <a:pt x="37" y="149"/>
                    <a:pt x="43" y="152"/>
                    <a:pt x="43" y="152"/>
                  </a:cubicBezTo>
                  <a:cubicBezTo>
                    <a:pt x="45" y="157"/>
                    <a:pt x="45" y="157"/>
                    <a:pt x="45" y="157"/>
                  </a:cubicBezTo>
                  <a:cubicBezTo>
                    <a:pt x="46" y="157"/>
                    <a:pt x="47" y="158"/>
                    <a:pt x="47" y="159"/>
                  </a:cubicBezTo>
                  <a:cubicBezTo>
                    <a:pt x="48" y="162"/>
                    <a:pt x="51" y="163"/>
                    <a:pt x="51" y="163"/>
                  </a:cubicBezTo>
                  <a:cubicBezTo>
                    <a:pt x="51" y="163"/>
                    <a:pt x="54" y="165"/>
                    <a:pt x="56" y="163"/>
                  </a:cubicBezTo>
                  <a:cubicBezTo>
                    <a:pt x="58" y="161"/>
                    <a:pt x="61" y="164"/>
                    <a:pt x="61" y="164"/>
                  </a:cubicBezTo>
                  <a:cubicBezTo>
                    <a:pt x="61" y="164"/>
                    <a:pt x="63" y="162"/>
                    <a:pt x="65" y="163"/>
                  </a:cubicBezTo>
                  <a:cubicBezTo>
                    <a:pt x="66" y="163"/>
                    <a:pt x="71" y="167"/>
                    <a:pt x="75" y="171"/>
                  </a:cubicBezTo>
                  <a:cubicBezTo>
                    <a:pt x="75" y="171"/>
                    <a:pt x="79" y="169"/>
                    <a:pt x="81" y="169"/>
                  </a:cubicBezTo>
                  <a:cubicBezTo>
                    <a:pt x="83" y="169"/>
                    <a:pt x="85" y="172"/>
                    <a:pt x="86" y="171"/>
                  </a:cubicBezTo>
                  <a:cubicBezTo>
                    <a:pt x="87" y="170"/>
                    <a:pt x="91" y="168"/>
                    <a:pt x="92" y="169"/>
                  </a:cubicBezTo>
                  <a:cubicBezTo>
                    <a:pt x="94" y="170"/>
                    <a:pt x="97" y="170"/>
                    <a:pt x="98" y="168"/>
                  </a:cubicBezTo>
                  <a:cubicBezTo>
                    <a:pt x="98" y="168"/>
                    <a:pt x="99" y="167"/>
                    <a:pt x="100" y="166"/>
                  </a:cubicBezTo>
                  <a:cubicBezTo>
                    <a:pt x="101" y="165"/>
                    <a:pt x="101" y="165"/>
                    <a:pt x="102" y="164"/>
                  </a:cubicBezTo>
                  <a:cubicBezTo>
                    <a:pt x="102" y="163"/>
                    <a:pt x="106" y="160"/>
                    <a:pt x="108" y="160"/>
                  </a:cubicBezTo>
                  <a:cubicBezTo>
                    <a:pt x="110" y="160"/>
                    <a:pt x="112" y="159"/>
                    <a:pt x="113" y="160"/>
                  </a:cubicBezTo>
                  <a:cubicBezTo>
                    <a:pt x="114" y="161"/>
                    <a:pt x="115" y="161"/>
                    <a:pt x="115" y="162"/>
                  </a:cubicBezTo>
                  <a:cubicBezTo>
                    <a:pt x="116" y="157"/>
                    <a:pt x="117" y="154"/>
                    <a:pt x="116" y="154"/>
                  </a:cubicBezTo>
                  <a:cubicBezTo>
                    <a:pt x="113" y="154"/>
                    <a:pt x="109" y="152"/>
                    <a:pt x="108" y="148"/>
                  </a:cubicBezTo>
                  <a:cubicBezTo>
                    <a:pt x="106" y="144"/>
                    <a:pt x="101" y="141"/>
                    <a:pt x="100" y="139"/>
                  </a:cubicBezTo>
                  <a:cubicBezTo>
                    <a:pt x="99" y="136"/>
                    <a:pt x="94" y="137"/>
                    <a:pt x="93" y="135"/>
                  </a:cubicBezTo>
                  <a:cubicBezTo>
                    <a:pt x="92" y="132"/>
                    <a:pt x="94" y="132"/>
                    <a:pt x="94" y="130"/>
                  </a:cubicBezTo>
                  <a:cubicBezTo>
                    <a:pt x="94" y="127"/>
                    <a:pt x="100" y="129"/>
                    <a:pt x="101" y="128"/>
                  </a:cubicBezTo>
                  <a:cubicBezTo>
                    <a:pt x="101" y="128"/>
                    <a:pt x="102" y="122"/>
                    <a:pt x="102" y="119"/>
                  </a:cubicBezTo>
                  <a:cubicBezTo>
                    <a:pt x="102" y="116"/>
                    <a:pt x="106" y="113"/>
                    <a:pt x="105" y="111"/>
                  </a:cubicBezTo>
                  <a:cubicBezTo>
                    <a:pt x="103" y="110"/>
                    <a:pt x="106" y="109"/>
                    <a:pt x="108" y="107"/>
                  </a:cubicBezTo>
                  <a:cubicBezTo>
                    <a:pt x="110" y="106"/>
                    <a:pt x="109" y="101"/>
                    <a:pt x="111" y="99"/>
                  </a:cubicBezTo>
                  <a:cubicBezTo>
                    <a:pt x="113" y="97"/>
                    <a:pt x="114" y="93"/>
                    <a:pt x="116" y="93"/>
                  </a:cubicBezTo>
                  <a:cubicBezTo>
                    <a:pt x="118" y="93"/>
                    <a:pt x="120" y="91"/>
                    <a:pt x="120" y="89"/>
                  </a:cubicBezTo>
                  <a:cubicBezTo>
                    <a:pt x="120" y="87"/>
                    <a:pt x="123" y="82"/>
                    <a:pt x="123" y="79"/>
                  </a:cubicBezTo>
                  <a:cubicBezTo>
                    <a:pt x="122" y="75"/>
                    <a:pt x="121" y="71"/>
                    <a:pt x="123" y="67"/>
                  </a:cubicBezTo>
                  <a:cubicBezTo>
                    <a:pt x="126" y="64"/>
                    <a:pt x="127" y="62"/>
                    <a:pt x="126" y="59"/>
                  </a:cubicBezTo>
                  <a:cubicBezTo>
                    <a:pt x="126" y="56"/>
                    <a:pt x="130" y="56"/>
                    <a:pt x="131" y="54"/>
                  </a:cubicBezTo>
                  <a:cubicBezTo>
                    <a:pt x="132" y="53"/>
                    <a:pt x="136" y="52"/>
                    <a:pt x="139" y="47"/>
                  </a:cubicBezTo>
                  <a:cubicBezTo>
                    <a:pt x="137" y="45"/>
                    <a:pt x="135" y="43"/>
                    <a:pt x="134" y="42"/>
                  </a:cubicBezTo>
                  <a:cubicBezTo>
                    <a:pt x="131" y="41"/>
                    <a:pt x="129" y="35"/>
                    <a:pt x="129" y="29"/>
                  </a:cubicBezTo>
                  <a:cubicBezTo>
                    <a:pt x="129" y="22"/>
                    <a:pt x="127" y="17"/>
                    <a:pt x="127" y="15"/>
                  </a:cubicBezTo>
                  <a:cubicBezTo>
                    <a:pt x="127" y="13"/>
                    <a:pt x="124" y="8"/>
                    <a:pt x="120" y="6"/>
                  </a:cubicBezTo>
                  <a:cubicBezTo>
                    <a:pt x="117" y="5"/>
                    <a:pt x="115" y="2"/>
                    <a:pt x="115" y="0"/>
                  </a:cubicBezTo>
                  <a:cubicBezTo>
                    <a:pt x="115" y="0"/>
                    <a:pt x="115" y="0"/>
                    <a:pt x="115" y="0"/>
                  </a:cubicBezTo>
                  <a:cubicBezTo>
                    <a:pt x="112" y="4"/>
                    <a:pt x="113" y="3"/>
                    <a:pt x="11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
              <a:extLst>
                <a:ext uri="{FF2B5EF4-FFF2-40B4-BE49-F238E27FC236}">
                  <a16:creationId xmlns:a16="http://schemas.microsoft.com/office/drawing/2014/main" id="{FFABAC8B-1995-488B-8D02-04180EDDDBC6}"/>
                </a:ext>
              </a:extLst>
            </p:cNvPr>
            <p:cNvSpPr>
              <a:spLocks/>
            </p:cNvSpPr>
            <p:nvPr/>
          </p:nvSpPr>
          <p:spPr bwMode="auto">
            <a:xfrm>
              <a:off x="4257767" y="4163883"/>
              <a:ext cx="28054" cy="30588"/>
            </a:xfrm>
            <a:custGeom>
              <a:avLst/>
              <a:gdLst>
                <a:gd name="T0" fmla="*/ 5 w 16"/>
                <a:gd name="T1" fmla="*/ 2 h 16"/>
                <a:gd name="T2" fmla="*/ 1 w 16"/>
                <a:gd name="T3" fmla="*/ 8 h 16"/>
                <a:gd name="T4" fmla="*/ 1 w 16"/>
                <a:gd name="T5" fmla="*/ 15 h 16"/>
                <a:gd name="T6" fmla="*/ 6 w 16"/>
                <a:gd name="T7" fmla="*/ 15 h 16"/>
                <a:gd name="T8" fmla="*/ 10 w 16"/>
                <a:gd name="T9" fmla="*/ 16 h 16"/>
                <a:gd name="T10" fmla="*/ 13 w 16"/>
                <a:gd name="T11" fmla="*/ 12 h 16"/>
                <a:gd name="T12" fmla="*/ 9 w 16"/>
                <a:gd name="T13" fmla="*/ 10 h 16"/>
                <a:gd name="T14" fmla="*/ 14 w 16"/>
                <a:gd name="T15" fmla="*/ 6 h 16"/>
                <a:gd name="T16" fmla="*/ 13 w 16"/>
                <a:gd name="T17" fmla="*/ 1 h 16"/>
                <a:gd name="T18" fmla="*/ 12 w 16"/>
                <a:gd name="T19" fmla="*/ 0 h 16"/>
                <a:gd name="T20" fmla="*/ 9 w 16"/>
                <a:gd name="T21" fmla="*/ 2 h 16"/>
                <a:gd name="T22" fmla="*/ 5 w 16"/>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6">
                  <a:moveTo>
                    <a:pt x="5" y="2"/>
                  </a:moveTo>
                  <a:cubicBezTo>
                    <a:pt x="5" y="3"/>
                    <a:pt x="3" y="6"/>
                    <a:pt x="1" y="8"/>
                  </a:cubicBezTo>
                  <a:cubicBezTo>
                    <a:pt x="0" y="10"/>
                    <a:pt x="1" y="14"/>
                    <a:pt x="1" y="15"/>
                  </a:cubicBezTo>
                  <a:cubicBezTo>
                    <a:pt x="2" y="16"/>
                    <a:pt x="4" y="16"/>
                    <a:pt x="6" y="15"/>
                  </a:cubicBezTo>
                  <a:cubicBezTo>
                    <a:pt x="7" y="14"/>
                    <a:pt x="8" y="14"/>
                    <a:pt x="10" y="16"/>
                  </a:cubicBezTo>
                  <a:cubicBezTo>
                    <a:pt x="11" y="15"/>
                    <a:pt x="12" y="13"/>
                    <a:pt x="13" y="12"/>
                  </a:cubicBezTo>
                  <a:cubicBezTo>
                    <a:pt x="11" y="11"/>
                    <a:pt x="9" y="11"/>
                    <a:pt x="9" y="10"/>
                  </a:cubicBezTo>
                  <a:cubicBezTo>
                    <a:pt x="8" y="9"/>
                    <a:pt x="11" y="7"/>
                    <a:pt x="14" y="6"/>
                  </a:cubicBezTo>
                  <a:cubicBezTo>
                    <a:pt x="16" y="6"/>
                    <a:pt x="15" y="3"/>
                    <a:pt x="13" y="1"/>
                  </a:cubicBezTo>
                  <a:cubicBezTo>
                    <a:pt x="13" y="1"/>
                    <a:pt x="12" y="1"/>
                    <a:pt x="12" y="0"/>
                  </a:cubicBezTo>
                  <a:cubicBezTo>
                    <a:pt x="11" y="1"/>
                    <a:pt x="10" y="1"/>
                    <a:pt x="9" y="2"/>
                  </a:cubicBezTo>
                  <a:cubicBezTo>
                    <a:pt x="9" y="3"/>
                    <a:pt x="7" y="2"/>
                    <a:pt x="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4">
              <a:extLst>
                <a:ext uri="{FF2B5EF4-FFF2-40B4-BE49-F238E27FC236}">
                  <a16:creationId xmlns:a16="http://schemas.microsoft.com/office/drawing/2014/main" id="{547E2FF2-D9A1-40D5-AA15-8D6C06CFC26D}"/>
                </a:ext>
              </a:extLst>
            </p:cNvPr>
            <p:cNvSpPr>
              <a:spLocks/>
            </p:cNvSpPr>
            <p:nvPr/>
          </p:nvSpPr>
          <p:spPr bwMode="auto">
            <a:xfrm>
              <a:off x="4180080" y="4076824"/>
              <a:ext cx="99268" cy="92942"/>
            </a:xfrm>
            <a:custGeom>
              <a:avLst/>
              <a:gdLst>
                <a:gd name="T0" fmla="*/ 10 w 57"/>
                <a:gd name="T1" fmla="*/ 7 h 49"/>
                <a:gd name="T2" fmla="*/ 5 w 57"/>
                <a:gd name="T3" fmla="*/ 12 h 49"/>
                <a:gd name="T4" fmla="*/ 2 w 57"/>
                <a:gd name="T5" fmla="*/ 20 h 49"/>
                <a:gd name="T6" fmla="*/ 2 w 57"/>
                <a:gd name="T7" fmla="*/ 32 h 49"/>
                <a:gd name="T8" fmla="*/ 9 w 57"/>
                <a:gd name="T9" fmla="*/ 32 h 49"/>
                <a:gd name="T10" fmla="*/ 11 w 57"/>
                <a:gd name="T11" fmla="*/ 30 h 49"/>
                <a:gd name="T12" fmla="*/ 15 w 57"/>
                <a:gd name="T13" fmla="*/ 28 h 49"/>
                <a:gd name="T14" fmla="*/ 21 w 57"/>
                <a:gd name="T15" fmla="*/ 31 h 49"/>
                <a:gd name="T16" fmla="*/ 24 w 57"/>
                <a:gd name="T17" fmla="*/ 31 h 49"/>
                <a:gd name="T18" fmla="*/ 33 w 57"/>
                <a:gd name="T19" fmla="*/ 31 h 49"/>
                <a:gd name="T20" fmla="*/ 51 w 57"/>
                <a:gd name="T21" fmla="*/ 48 h 49"/>
                <a:gd name="T22" fmla="*/ 50 w 57"/>
                <a:gd name="T23" fmla="*/ 48 h 49"/>
                <a:gd name="T24" fmla="*/ 54 w 57"/>
                <a:gd name="T25" fmla="*/ 48 h 49"/>
                <a:gd name="T26" fmla="*/ 57 w 57"/>
                <a:gd name="T27" fmla="*/ 46 h 49"/>
                <a:gd name="T28" fmla="*/ 48 w 57"/>
                <a:gd name="T29" fmla="*/ 36 h 49"/>
                <a:gd name="T30" fmla="*/ 34 w 57"/>
                <a:gd name="T31" fmla="*/ 27 h 49"/>
                <a:gd name="T32" fmla="*/ 29 w 57"/>
                <a:gd name="T33" fmla="*/ 22 h 49"/>
                <a:gd name="T34" fmla="*/ 23 w 57"/>
                <a:gd name="T35" fmla="*/ 9 h 49"/>
                <a:gd name="T36" fmla="*/ 18 w 57"/>
                <a:gd name="T37" fmla="*/ 0 h 49"/>
                <a:gd name="T38" fmla="*/ 10 w 57"/>
                <a:gd name="T39"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49">
                  <a:moveTo>
                    <a:pt x="10" y="7"/>
                  </a:moveTo>
                  <a:cubicBezTo>
                    <a:pt x="9" y="9"/>
                    <a:pt x="5" y="9"/>
                    <a:pt x="5" y="12"/>
                  </a:cubicBezTo>
                  <a:cubicBezTo>
                    <a:pt x="6" y="15"/>
                    <a:pt x="5" y="17"/>
                    <a:pt x="2" y="20"/>
                  </a:cubicBezTo>
                  <a:cubicBezTo>
                    <a:pt x="0" y="24"/>
                    <a:pt x="1" y="28"/>
                    <a:pt x="2" y="32"/>
                  </a:cubicBezTo>
                  <a:cubicBezTo>
                    <a:pt x="5" y="32"/>
                    <a:pt x="8" y="32"/>
                    <a:pt x="9" y="32"/>
                  </a:cubicBezTo>
                  <a:cubicBezTo>
                    <a:pt x="10" y="33"/>
                    <a:pt x="11" y="32"/>
                    <a:pt x="11" y="30"/>
                  </a:cubicBezTo>
                  <a:cubicBezTo>
                    <a:pt x="12" y="27"/>
                    <a:pt x="14" y="27"/>
                    <a:pt x="15" y="28"/>
                  </a:cubicBezTo>
                  <a:cubicBezTo>
                    <a:pt x="17" y="30"/>
                    <a:pt x="18" y="32"/>
                    <a:pt x="21" y="31"/>
                  </a:cubicBezTo>
                  <a:cubicBezTo>
                    <a:pt x="23" y="29"/>
                    <a:pt x="23" y="30"/>
                    <a:pt x="24" y="31"/>
                  </a:cubicBezTo>
                  <a:cubicBezTo>
                    <a:pt x="26" y="31"/>
                    <a:pt x="31" y="30"/>
                    <a:pt x="33" y="31"/>
                  </a:cubicBezTo>
                  <a:cubicBezTo>
                    <a:pt x="35" y="31"/>
                    <a:pt x="51" y="48"/>
                    <a:pt x="51" y="48"/>
                  </a:cubicBezTo>
                  <a:cubicBezTo>
                    <a:pt x="51" y="48"/>
                    <a:pt x="51" y="48"/>
                    <a:pt x="50" y="48"/>
                  </a:cubicBezTo>
                  <a:cubicBezTo>
                    <a:pt x="52" y="48"/>
                    <a:pt x="54" y="49"/>
                    <a:pt x="54" y="48"/>
                  </a:cubicBezTo>
                  <a:cubicBezTo>
                    <a:pt x="55" y="47"/>
                    <a:pt x="56" y="47"/>
                    <a:pt x="57" y="46"/>
                  </a:cubicBezTo>
                  <a:cubicBezTo>
                    <a:pt x="55" y="44"/>
                    <a:pt x="52" y="41"/>
                    <a:pt x="48" y="36"/>
                  </a:cubicBezTo>
                  <a:cubicBezTo>
                    <a:pt x="43" y="30"/>
                    <a:pt x="37" y="27"/>
                    <a:pt x="34" y="27"/>
                  </a:cubicBezTo>
                  <a:cubicBezTo>
                    <a:pt x="31" y="27"/>
                    <a:pt x="31" y="22"/>
                    <a:pt x="29" y="22"/>
                  </a:cubicBezTo>
                  <a:cubicBezTo>
                    <a:pt x="27" y="21"/>
                    <a:pt x="23" y="14"/>
                    <a:pt x="23" y="9"/>
                  </a:cubicBezTo>
                  <a:cubicBezTo>
                    <a:pt x="23" y="7"/>
                    <a:pt x="21" y="3"/>
                    <a:pt x="18" y="0"/>
                  </a:cubicBezTo>
                  <a:cubicBezTo>
                    <a:pt x="15" y="5"/>
                    <a:pt x="11" y="6"/>
                    <a:pt x="10"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5">
              <a:extLst>
                <a:ext uri="{FF2B5EF4-FFF2-40B4-BE49-F238E27FC236}">
                  <a16:creationId xmlns:a16="http://schemas.microsoft.com/office/drawing/2014/main" id="{A7439551-7FCF-47D6-A48F-B25A68A2E2B1}"/>
                </a:ext>
              </a:extLst>
            </p:cNvPr>
            <p:cNvSpPr>
              <a:spLocks/>
            </p:cNvSpPr>
            <p:nvPr/>
          </p:nvSpPr>
          <p:spPr bwMode="auto">
            <a:xfrm>
              <a:off x="4129367" y="4128589"/>
              <a:ext cx="221194" cy="188236"/>
            </a:xfrm>
            <a:custGeom>
              <a:avLst/>
              <a:gdLst>
                <a:gd name="T0" fmla="*/ 8 w 127"/>
                <a:gd name="T1" fmla="*/ 65 h 99"/>
                <a:gd name="T2" fmla="*/ 16 w 127"/>
                <a:gd name="T3" fmla="*/ 74 h 99"/>
                <a:gd name="T4" fmla="*/ 24 w 127"/>
                <a:gd name="T5" fmla="*/ 80 h 99"/>
                <a:gd name="T6" fmla="*/ 23 w 127"/>
                <a:gd name="T7" fmla="*/ 88 h 99"/>
                <a:gd name="T8" fmla="*/ 26 w 127"/>
                <a:gd name="T9" fmla="*/ 89 h 99"/>
                <a:gd name="T10" fmla="*/ 35 w 127"/>
                <a:gd name="T11" fmla="*/ 91 h 99"/>
                <a:gd name="T12" fmla="*/ 44 w 127"/>
                <a:gd name="T13" fmla="*/ 96 h 99"/>
                <a:gd name="T14" fmla="*/ 54 w 127"/>
                <a:gd name="T15" fmla="*/ 98 h 99"/>
                <a:gd name="T16" fmla="*/ 60 w 127"/>
                <a:gd name="T17" fmla="*/ 93 h 99"/>
                <a:gd name="T18" fmla="*/ 67 w 127"/>
                <a:gd name="T19" fmla="*/ 92 h 99"/>
                <a:gd name="T20" fmla="*/ 71 w 127"/>
                <a:gd name="T21" fmla="*/ 94 h 99"/>
                <a:gd name="T22" fmla="*/ 75 w 127"/>
                <a:gd name="T23" fmla="*/ 92 h 99"/>
                <a:gd name="T24" fmla="*/ 82 w 127"/>
                <a:gd name="T25" fmla="*/ 91 h 99"/>
                <a:gd name="T26" fmla="*/ 93 w 127"/>
                <a:gd name="T27" fmla="*/ 86 h 99"/>
                <a:gd name="T28" fmla="*/ 102 w 127"/>
                <a:gd name="T29" fmla="*/ 84 h 99"/>
                <a:gd name="T30" fmla="*/ 125 w 127"/>
                <a:gd name="T31" fmla="*/ 61 h 99"/>
                <a:gd name="T32" fmla="*/ 122 w 127"/>
                <a:gd name="T33" fmla="*/ 60 h 99"/>
                <a:gd name="T34" fmla="*/ 110 w 127"/>
                <a:gd name="T35" fmla="*/ 57 h 99"/>
                <a:gd name="T36" fmla="*/ 93 w 127"/>
                <a:gd name="T37" fmla="*/ 51 h 99"/>
                <a:gd name="T38" fmla="*/ 88 w 127"/>
                <a:gd name="T39" fmla="*/ 46 h 99"/>
                <a:gd name="T40" fmla="*/ 83 w 127"/>
                <a:gd name="T41" fmla="*/ 38 h 99"/>
                <a:gd name="T42" fmla="*/ 84 w 127"/>
                <a:gd name="T43" fmla="*/ 35 h 99"/>
                <a:gd name="T44" fmla="*/ 80 w 127"/>
                <a:gd name="T45" fmla="*/ 34 h 99"/>
                <a:gd name="T46" fmla="*/ 75 w 127"/>
                <a:gd name="T47" fmla="*/ 34 h 99"/>
                <a:gd name="T48" fmla="*/ 75 w 127"/>
                <a:gd name="T49" fmla="*/ 27 h 99"/>
                <a:gd name="T50" fmla="*/ 80 w 127"/>
                <a:gd name="T51" fmla="*/ 21 h 99"/>
                <a:gd name="T52" fmla="*/ 62 w 127"/>
                <a:gd name="T53" fmla="*/ 4 h 99"/>
                <a:gd name="T54" fmla="*/ 53 w 127"/>
                <a:gd name="T55" fmla="*/ 4 h 99"/>
                <a:gd name="T56" fmla="*/ 50 w 127"/>
                <a:gd name="T57" fmla="*/ 4 h 99"/>
                <a:gd name="T58" fmla="*/ 44 w 127"/>
                <a:gd name="T59" fmla="*/ 1 h 99"/>
                <a:gd name="T60" fmla="*/ 40 w 127"/>
                <a:gd name="T61" fmla="*/ 3 h 99"/>
                <a:gd name="T62" fmla="*/ 38 w 127"/>
                <a:gd name="T63" fmla="*/ 5 h 99"/>
                <a:gd name="T64" fmla="*/ 31 w 127"/>
                <a:gd name="T65" fmla="*/ 5 h 99"/>
                <a:gd name="T66" fmla="*/ 31 w 127"/>
                <a:gd name="T67" fmla="*/ 5 h 99"/>
                <a:gd name="T68" fmla="*/ 28 w 127"/>
                <a:gd name="T69" fmla="*/ 15 h 99"/>
                <a:gd name="T70" fmla="*/ 24 w 127"/>
                <a:gd name="T71" fmla="*/ 19 h 99"/>
                <a:gd name="T72" fmla="*/ 19 w 127"/>
                <a:gd name="T73" fmla="*/ 25 h 99"/>
                <a:gd name="T74" fmla="*/ 16 w 127"/>
                <a:gd name="T75" fmla="*/ 33 h 99"/>
                <a:gd name="T76" fmla="*/ 13 w 127"/>
                <a:gd name="T77" fmla="*/ 37 h 99"/>
                <a:gd name="T78" fmla="*/ 10 w 127"/>
                <a:gd name="T79" fmla="*/ 45 h 99"/>
                <a:gd name="T80" fmla="*/ 9 w 127"/>
                <a:gd name="T81" fmla="*/ 54 h 99"/>
                <a:gd name="T82" fmla="*/ 2 w 127"/>
                <a:gd name="T83" fmla="*/ 56 h 99"/>
                <a:gd name="T84" fmla="*/ 1 w 127"/>
                <a:gd name="T85" fmla="*/ 61 h 99"/>
                <a:gd name="T86" fmla="*/ 8 w 127"/>
                <a:gd name="T87" fmla="*/ 6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99">
                  <a:moveTo>
                    <a:pt x="8" y="65"/>
                  </a:moveTo>
                  <a:cubicBezTo>
                    <a:pt x="9" y="67"/>
                    <a:pt x="14" y="70"/>
                    <a:pt x="16" y="74"/>
                  </a:cubicBezTo>
                  <a:cubicBezTo>
                    <a:pt x="17" y="78"/>
                    <a:pt x="21" y="80"/>
                    <a:pt x="24" y="80"/>
                  </a:cubicBezTo>
                  <a:cubicBezTo>
                    <a:pt x="25" y="80"/>
                    <a:pt x="24" y="83"/>
                    <a:pt x="23" y="88"/>
                  </a:cubicBezTo>
                  <a:cubicBezTo>
                    <a:pt x="24" y="88"/>
                    <a:pt x="25" y="88"/>
                    <a:pt x="26" y="89"/>
                  </a:cubicBezTo>
                  <a:cubicBezTo>
                    <a:pt x="27" y="90"/>
                    <a:pt x="33" y="89"/>
                    <a:pt x="35" y="91"/>
                  </a:cubicBezTo>
                  <a:cubicBezTo>
                    <a:pt x="37" y="92"/>
                    <a:pt x="43" y="96"/>
                    <a:pt x="44" y="96"/>
                  </a:cubicBezTo>
                  <a:cubicBezTo>
                    <a:pt x="46" y="96"/>
                    <a:pt x="53" y="97"/>
                    <a:pt x="54" y="98"/>
                  </a:cubicBezTo>
                  <a:cubicBezTo>
                    <a:pt x="55" y="99"/>
                    <a:pt x="57" y="95"/>
                    <a:pt x="60" y="93"/>
                  </a:cubicBezTo>
                  <a:cubicBezTo>
                    <a:pt x="63" y="92"/>
                    <a:pt x="66" y="91"/>
                    <a:pt x="67" y="92"/>
                  </a:cubicBezTo>
                  <a:cubicBezTo>
                    <a:pt x="68" y="93"/>
                    <a:pt x="70" y="94"/>
                    <a:pt x="71" y="94"/>
                  </a:cubicBezTo>
                  <a:cubicBezTo>
                    <a:pt x="72" y="93"/>
                    <a:pt x="73" y="93"/>
                    <a:pt x="75" y="92"/>
                  </a:cubicBezTo>
                  <a:cubicBezTo>
                    <a:pt x="78" y="92"/>
                    <a:pt x="81" y="91"/>
                    <a:pt x="82" y="91"/>
                  </a:cubicBezTo>
                  <a:cubicBezTo>
                    <a:pt x="84" y="91"/>
                    <a:pt x="88" y="86"/>
                    <a:pt x="93" y="86"/>
                  </a:cubicBezTo>
                  <a:cubicBezTo>
                    <a:pt x="99" y="86"/>
                    <a:pt x="100" y="86"/>
                    <a:pt x="102" y="84"/>
                  </a:cubicBezTo>
                  <a:cubicBezTo>
                    <a:pt x="105" y="81"/>
                    <a:pt x="123" y="63"/>
                    <a:pt x="125" y="61"/>
                  </a:cubicBezTo>
                  <a:cubicBezTo>
                    <a:pt x="127" y="60"/>
                    <a:pt x="124" y="60"/>
                    <a:pt x="122" y="60"/>
                  </a:cubicBezTo>
                  <a:cubicBezTo>
                    <a:pt x="120" y="60"/>
                    <a:pt x="116" y="59"/>
                    <a:pt x="110" y="57"/>
                  </a:cubicBezTo>
                  <a:cubicBezTo>
                    <a:pt x="104" y="55"/>
                    <a:pt x="95" y="51"/>
                    <a:pt x="93" y="51"/>
                  </a:cubicBezTo>
                  <a:cubicBezTo>
                    <a:pt x="92" y="51"/>
                    <a:pt x="89" y="47"/>
                    <a:pt x="88" y="46"/>
                  </a:cubicBezTo>
                  <a:cubicBezTo>
                    <a:pt x="86" y="45"/>
                    <a:pt x="83" y="40"/>
                    <a:pt x="83" y="38"/>
                  </a:cubicBezTo>
                  <a:cubicBezTo>
                    <a:pt x="82" y="38"/>
                    <a:pt x="83" y="36"/>
                    <a:pt x="84" y="35"/>
                  </a:cubicBezTo>
                  <a:cubicBezTo>
                    <a:pt x="82" y="33"/>
                    <a:pt x="81" y="33"/>
                    <a:pt x="80" y="34"/>
                  </a:cubicBezTo>
                  <a:cubicBezTo>
                    <a:pt x="78" y="35"/>
                    <a:pt x="76" y="35"/>
                    <a:pt x="75" y="34"/>
                  </a:cubicBezTo>
                  <a:cubicBezTo>
                    <a:pt x="75" y="33"/>
                    <a:pt x="74" y="29"/>
                    <a:pt x="75" y="27"/>
                  </a:cubicBezTo>
                  <a:cubicBezTo>
                    <a:pt x="77" y="25"/>
                    <a:pt x="80" y="21"/>
                    <a:pt x="80" y="21"/>
                  </a:cubicBezTo>
                  <a:cubicBezTo>
                    <a:pt x="80" y="21"/>
                    <a:pt x="64" y="4"/>
                    <a:pt x="62" y="4"/>
                  </a:cubicBezTo>
                  <a:cubicBezTo>
                    <a:pt x="60" y="3"/>
                    <a:pt x="55" y="4"/>
                    <a:pt x="53" y="4"/>
                  </a:cubicBezTo>
                  <a:cubicBezTo>
                    <a:pt x="52" y="3"/>
                    <a:pt x="52" y="2"/>
                    <a:pt x="50" y="4"/>
                  </a:cubicBezTo>
                  <a:cubicBezTo>
                    <a:pt x="47" y="5"/>
                    <a:pt x="46" y="3"/>
                    <a:pt x="44" y="1"/>
                  </a:cubicBezTo>
                  <a:cubicBezTo>
                    <a:pt x="43" y="0"/>
                    <a:pt x="41" y="0"/>
                    <a:pt x="40" y="3"/>
                  </a:cubicBezTo>
                  <a:cubicBezTo>
                    <a:pt x="40" y="5"/>
                    <a:pt x="39" y="6"/>
                    <a:pt x="38" y="5"/>
                  </a:cubicBezTo>
                  <a:cubicBezTo>
                    <a:pt x="37" y="5"/>
                    <a:pt x="34" y="5"/>
                    <a:pt x="31" y="5"/>
                  </a:cubicBezTo>
                  <a:cubicBezTo>
                    <a:pt x="31" y="5"/>
                    <a:pt x="31" y="5"/>
                    <a:pt x="31" y="5"/>
                  </a:cubicBezTo>
                  <a:cubicBezTo>
                    <a:pt x="31" y="8"/>
                    <a:pt x="28" y="13"/>
                    <a:pt x="28" y="15"/>
                  </a:cubicBezTo>
                  <a:cubicBezTo>
                    <a:pt x="28" y="17"/>
                    <a:pt x="26" y="19"/>
                    <a:pt x="24" y="19"/>
                  </a:cubicBezTo>
                  <a:cubicBezTo>
                    <a:pt x="22" y="19"/>
                    <a:pt x="21" y="23"/>
                    <a:pt x="19" y="25"/>
                  </a:cubicBezTo>
                  <a:cubicBezTo>
                    <a:pt x="17" y="27"/>
                    <a:pt x="18" y="32"/>
                    <a:pt x="16" y="33"/>
                  </a:cubicBezTo>
                  <a:cubicBezTo>
                    <a:pt x="14" y="35"/>
                    <a:pt x="11" y="36"/>
                    <a:pt x="13" y="37"/>
                  </a:cubicBezTo>
                  <a:cubicBezTo>
                    <a:pt x="14" y="39"/>
                    <a:pt x="10" y="42"/>
                    <a:pt x="10" y="45"/>
                  </a:cubicBezTo>
                  <a:cubicBezTo>
                    <a:pt x="10" y="48"/>
                    <a:pt x="9" y="54"/>
                    <a:pt x="9" y="54"/>
                  </a:cubicBezTo>
                  <a:cubicBezTo>
                    <a:pt x="8" y="55"/>
                    <a:pt x="2" y="53"/>
                    <a:pt x="2" y="56"/>
                  </a:cubicBezTo>
                  <a:cubicBezTo>
                    <a:pt x="2" y="58"/>
                    <a:pt x="0" y="58"/>
                    <a:pt x="1" y="61"/>
                  </a:cubicBezTo>
                  <a:cubicBezTo>
                    <a:pt x="2" y="63"/>
                    <a:pt x="7" y="62"/>
                    <a:pt x="8" y="6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6">
              <a:extLst>
                <a:ext uri="{FF2B5EF4-FFF2-40B4-BE49-F238E27FC236}">
                  <a16:creationId xmlns:a16="http://schemas.microsoft.com/office/drawing/2014/main" id="{5A598428-AA3E-47D1-9C89-84E61E00A01D}"/>
                </a:ext>
              </a:extLst>
            </p:cNvPr>
            <p:cNvSpPr>
              <a:spLocks/>
            </p:cNvSpPr>
            <p:nvPr/>
          </p:nvSpPr>
          <p:spPr bwMode="auto">
            <a:xfrm>
              <a:off x="4163895" y="3785059"/>
              <a:ext cx="20501" cy="29412"/>
            </a:xfrm>
            <a:custGeom>
              <a:avLst/>
              <a:gdLst>
                <a:gd name="T0" fmla="*/ 10 w 12"/>
                <a:gd name="T1" fmla="*/ 6 h 15"/>
                <a:gd name="T2" fmla="*/ 6 w 12"/>
                <a:gd name="T3" fmla="*/ 0 h 15"/>
                <a:gd name="T4" fmla="*/ 6 w 12"/>
                <a:gd name="T5" fmla="*/ 1 h 15"/>
                <a:gd name="T6" fmla="*/ 0 w 12"/>
                <a:gd name="T7" fmla="*/ 14 h 15"/>
                <a:gd name="T8" fmla="*/ 3 w 12"/>
                <a:gd name="T9" fmla="*/ 15 h 15"/>
                <a:gd name="T10" fmla="*/ 10 w 12"/>
                <a:gd name="T11" fmla="*/ 6 h 15"/>
              </a:gdLst>
              <a:ahLst/>
              <a:cxnLst>
                <a:cxn ang="0">
                  <a:pos x="T0" y="T1"/>
                </a:cxn>
                <a:cxn ang="0">
                  <a:pos x="T2" y="T3"/>
                </a:cxn>
                <a:cxn ang="0">
                  <a:pos x="T4" y="T5"/>
                </a:cxn>
                <a:cxn ang="0">
                  <a:pos x="T6" y="T7"/>
                </a:cxn>
                <a:cxn ang="0">
                  <a:pos x="T8" y="T9"/>
                </a:cxn>
                <a:cxn ang="0">
                  <a:pos x="T10" y="T11"/>
                </a:cxn>
              </a:cxnLst>
              <a:rect l="0" t="0" r="r" b="b"/>
              <a:pathLst>
                <a:path w="12" h="15">
                  <a:moveTo>
                    <a:pt x="10" y="6"/>
                  </a:moveTo>
                  <a:cubicBezTo>
                    <a:pt x="12" y="5"/>
                    <a:pt x="12" y="0"/>
                    <a:pt x="6" y="0"/>
                  </a:cubicBezTo>
                  <a:cubicBezTo>
                    <a:pt x="6" y="0"/>
                    <a:pt x="6" y="1"/>
                    <a:pt x="6" y="1"/>
                  </a:cubicBezTo>
                  <a:cubicBezTo>
                    <a:pt x="6" y="3"/>
                    <a:pt x="2" y="9"/>
                    <a:pt x="0" y="14"/>
                  </a:cubicBezTo>
                  <a:cubicBezTo>
                    <a:pt x="3" y="15"/>
                    <a:pt x="3" y="15"/>
                    <a:pt x="3" y="15"/>
                  </a:cubicBezTo>
                  <a:cubicBezTo>
                    <a:pt x="6" y="12"/>
                    <a:pt x="9" y="7"/>
                    <a:pt x="10"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7">
              <a:extLst>
                <a:ext uri="{FF2B5EF4-FFF2-40B4-BE49-F238E27FC236}">
                  <a16:creationId xmlns:a16="http://schemas.microsoft.com/office/drawing/2014/main" id="{A3163BD9-C518-4554-B035-2C4E853ED0A5}"/>
                </a:ext>
              </a:extLst>
            </p:cNvPr>
            <p:cNvSpPr>
              <a:spLocks/>
            </p:cNvSpPr>
            <p:nvPr/>
          </p:nvSpPr>
          <p:spPr bwMode="auto">
            <a:xfrm>
              <a:off x="4169290" y="3740353"/>
              <a:ext cx="101426" cy="87059"/>
            </a:xfrm>
            <a:custGeom>
              <a:avLst/>
              <a:gdLst>
                <a:gd name="T0" fmla="*/ 7 w 58"/>
                <a:gd name="T1" fmla="*/ 30 h 46"/>
                <a:gd name="T2" fmla="*/ 0 w 58"/>
                <a:gd name="T3" fmla="*/ 39 h 46"/>
                <a:gd name="T4" fmla="*/ 1 w 58"/>
                <a:gd name="T5" fmla="*/ 39 h 46"/>
                <a:gd name="T6" fmla="*/ 2 w 58"/>
                <a:gd name="T7" fmla="*/ 42 h 46"/>
                <a:gd name="T8" fmla="*/ 9 w 58"/>
                <a:gd name="T9" fmla="*/ 46 h 46"/>
                <a:gd name="T10" fmla="*/ 17 w 58"/>
                <a:gd name="T11" fmla="*/ 42 h 46"/>
                <a:gd name="T12" fmla="*/ 46 w 58"/>
                <a:gd name="T13" fmla="*/ 27 h 46"/>
                <a:gd name="T14" fmla="*/ 48 w 58"/>
                <a:gd name="T15" fmla="*/ 22 h 46"/>
                <a:gd name="T16" fmla="*/ 49 w 58"/>
                <a:gd name="T17" fmla="*/ 16 h 46"/>
                <a:gd name="T18" fmla="*/ 48 w 58"/>
                <a:gd name="T19" fmla="*/ 9 h 46"/>
                <a:gd name="T20" fmla="*/ 53 w 58"/>
                <a:gd name="T21" fmla="*/ 5 h 46"/>
                <a:gd name="T22" fmla="*/ 58 w 58"/>
                <a:gd name="T23" fmla="*/ 1 h 46"/>
                <a:gd name="T24" fmla="*/ 55 w 58"/>
                <a:gd name="T25" fmla="*/ 0 h 46"/>
                <a:gd name="T26" fmla="*/ 46 w 58"/>
                <a:gd name="T27" fmla="*/ 2 h 46"/>
                <a:gd name="T28" fmla="*/ 34 w 58"/>
                <a:gd name="T29" fmla="*/ 5 h 46"/>
                <a:gd name="T30" fmla="*/ 25 w 58"/>
                <a:gd name="T31" fmla="*/ 5 h 46"/>
                <a:gd name="T32" fmla="*/ 20 w 58"/>
                <a:gd name="T33" fmla="*/ 6 h 46"/>
                <a:gd name="T34" fmla="*/ 12 w 58"/>
                <a:gd name="T35" fmla="*/ 6 h 46"/>
                <a:gd name="T36" fmla="*/ 9 w 58"/>
                <a:gd name="T37" fmla="*/ 8 h 46"/>
                <a:gd name="T38" fmla="*/ 4 w 58"/>
                <a:gd name="T39" fmla="*/ 13 h 46"/>
                <a:gd name="T40" fmla="*/ 3 w 58"/>
                <a:gd name="T41" fmla="*/ 18 h 46"/>
                <a:gd name="T42" fmla="*/ 3 w 58"/>
                <a:gd name="T43" fmla="*/ 24 h 46"/>
                <a:gd name="T44" fmla="*/ 7 w 58"/>
                <a:gd name="T4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46">
                  <a:moveTo>
                    <a:pt x="7" y="30"/>
                  </a:moveTo>
                  <a:cubicBezTo>
                    <a:pt x="6" y="31"/>
                    <a:pt x="3" y="36"/>
                    <a:pt x="0" y="39"/>
                  </a:cubicBezTo>
                  <a:cubicBezTo>
                    <a:pt x="1" y="39"/>
                    <a:pt x="1" y="39"/>
                    <a:pt x="1" y="39"/>
                  </a:cubicBezTo>
                  <a:cubicBezTo>
                    <a:pt x="2" y="42"/>
                    <a:pt x="2" y="42"/>
                    <a:pt x="2" y="42"/>
                  </a:cubicBezTo>
                  <a:cubicBezTo>
                    <a:pt x="9" y="46"/>
                    <a:pt x="9" y="46"/>
                    <a:pt x="9" y="46"/>
                  </a:cubicBezTo>
                  <a:cubicBezTo>
                    <a:pt x="9" y="46"/>
                    <a:pt x="15" y="42"/>
                    <a:pt x="17" y="42"/>
                  </a:cubicBezTo>
                  <a:cubicBezTo>
                    <a:pt x="20" y="42"/>
                    <a:pt x="46" y="27"/>
                    <a:pt x="46" y="27"/>
                  </a:cubicBezTo>
                  <a:cubicBezTo>
                    <a:pt x="46" y="27"/>
                    <a:pt x="48" y="24"/>
                    <a:pt x="48" y="22"/>
                  </a:cubicBezTo>
                  <a:cubicBezTo>
                    <a:pt x="48" y="21"/>
                    <a:pt x="47" y="17"/>
                    <a:pt x="49" y="16"/>
                  </a:cubicBezTo>
                  <a:cubicBezTo>
                    <a:pt x="50" y="14"/>
                    <a:pt x="47" y="11"/>
                    <a:pt x="48" y="9"/>
                  </a:cubicBezTo>
                  <a:cubicBezTo>
                    <a:pt x="49" y="6"/>
                    <a:pt x="53" y="5"/>
                    <a:pt x="53" y="5"/>
                  </a:cubicBezTo>
                  <a:cubicBezTo>
                    <a:pt x="58" y="1"/>
                    <a:pt x="58" y="1"/>
                    <a:pt x="58" y="1"/>
                  </a:cubicBezTo>
                  <a:cubicBezTo>
                    <a:pt x="55" y="0"/>
                    <a:pt x="55" y="0"/>
                    <a:pt x="55" y="0"/>
                  </a:cubicBezTo>
                  <a:cubicBezTo>
                    <a:pt x="55" y="0"/>
                    <a:pt x="51" y="2"/>
                    <a:pt x="46" y="2"/>
                  </a:cubicBezTo>
                  <a:cubicBezTo>
                    <a:pt x="41" y="1"/>
                    <a:pt x="40" y="5"/>
                    <a:pt x="34" y="5"/>
                  </a:cubicBezTo>
                  <a:cubicBezTo>
                    <a:pt x="29" y="5"/>
                    <a:pt x="26" y="6"/>
                    <a:pt x="25" y="5"/>
                  </a:cubicBezTo>
                  <a:cubicBezTo>
                    <a:pt x="24" y="3"/>
                    <a:pt x="23" y="4"/>
                    <a:pt x="20" y="6"/>
                  </a:cubicBezTo>
                  <a:cubicBezTo>
                    <a:pt x="16" y="7"/>
                    <a:pt x="14" y="7"/>
                    <a:pt x="12" y="6"/>
                  </a:cubicBezTo>
                  <a:cubicBezTo>
                    <a:pt x="10" y="4"/>
                    <a:pt x="9" y="6"/>
                    <a:pt x="9" y="8"/>
                  </a:cubicBezTo>
                  <a:cubicBezTo>
                    <a:pt x="8" y="9"/>
                    <a:pt x="9" y="13"/>
                    <a:pt x="4" y="13"/>
                  </a:cubicBezTo>
                  <a:cubicBezTo>
                    <a:pt x="3" y="15"/>
                    <a:pt x="3" y="16"/>
                    <a:pt x="3" y="18"/>
                  </a:cubicBezTo>
                  <a:cubicBezTo>
                    <a:pt x="5" y="19"/>
                    <a:pt x="3" y="21"/>
                    <a:pt x="3" y="24"/>
                  </a:cubicBezTo>
                  <a:cubicBezTo>
                    <a:pt x="9" y="24"/>
                    <a:pt x="9" y="29"/>
                    <a:pt x="7"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8">
              <a:extLst>
                <a:ext uri="{FF2B5EF4-FFF2-40B4-BE49-F238E27FC236}">
                  <a16:creationId xmlns:a16="http://schemas.microsoft.com/office/drawing/2014/main" id="{CB50188E-D159-4C55-9EC0-2415FA9032C3}"/>
                </a:ext>
              </a:extLst>
            </p:cNvPr>
            <p:cNvSpPr>
              <a:spLocks/>
            </p:cNvSpPr>
            <p:nvPr/>
          </p:nvSpPr>
          <p:spPr bwMode="auto">
            <a:xfrm>
              <a:off x="5493218" y="3720352"/>
              <a:ext cx="56108" cy="76471"/>
            </a:xfrm>
            <a:custGeom>
              <a:avLst/>
              <a:gdLst>
                <a:gd name="T0" fmla="*/ 8 w 32"/>
                <a:gd name="T1" fmla="*/ 3 h 40"/>
                <a:gd name="T2" fmla="*/ 3 w 32"/>
                <a:gd name="T3" fmla="*/ 7 h 40"/>
                <a:gd name="T4" fmla="*/ 6 w 32"/>
                <a:gd name="T5" fmla="*/ 11 h 40"/>
                <a:gd name="T6" fmla="*/ 5 w 32"/>
                <a:gd name="T7" fmla="*/ 15 h 40"/>
                <a:gd name="T8" fmla="*/ 5 w 32"/>
                <a:gd name="T9" fmla="*/ 23 h 40"/>
                <a:gd name="T10" fmla="*/ 2 w 32"/>
                <a:gd name="T11" fmla="*/ 33 h 40"/>
                <a:gd name="T12" fmla="*/ 3 w 32"/>
                <a:gd name="T13" fmla="*/ 39 h 40"/>
                <a:gd name="T14" fmla="*/ 20 w 32"/>
                <a:gd name="T15" fmla="*/ 33 h 40"/>
                <a:gd name="T16" fmla="*/ 28 w 32"/>
                <a:gd name="T17" fmla="*/ 30 h 40"/>
                <a:gd name="T18" fmla="*/ 31 w 32"/>
                <a:gd name="T19" fmla="*/ 26 h 40"/>
                <a:gd name="T20" fmla="*/ 29 w 32"/>
                <a:gd name="T21" fmla="*/ 14 h 40"/>
                <a:gd name="T22" fmla="*/ 20 w 32"/>
                <a:gd name="T23" fmla="*/ 0 h 40"/>
                <a:gd name="T24" fmla="*/ 16 w 32"/>
                <a:gd name="T25" fmla="*/ 2 h 40"/>
                <a:gd name="T26" fmla="*/ 8 w 32"/>
                <a:gd name="T2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0">
                  <a:moveTo>
                    <a:pt x="8" y="3"/>
                  </a:moveTo>
                  <a:cubicBezTo>
                    <a:pt x="7" y="4"/>
                    <a:pt x="5" y="5"/>
                    <a:pt x="3" y="7"/>
                  </a:cubicBezTo>
                  <a:cubicBezTo>
                    <a:pt x="4" y="9"/>
                    <a:pt x="4" y="11"/>
                    <a:pt x="6" y="11"/>
                  </a:cubicBezTo>
                  <a:cubicBezTo>
                    <a:pt x="8" y="12"/>
                    <a:pt x="8" y="16"/>
                    <a:pt x="5" y="15"/>
                  </a:cubicBezTo>
                  <a:cubicBezTo>
                    <a:pt x="2" y="14"/>
                    <a:pt x="2" y="19"/>
                    <a:pt x="5" y="23"/>
                  </a:cubicBezTo>
                  <a:cubicBezTo>
                    <a:pt x="7" y="27"/>
                    <a:pt x="0" y="31"/>
                    <a:pt x="2" y="33"/>
                  </a:cubicBezTo>
                  <a:cubicBezTo>
                    <a:pt x="4" y="35"/>
                    <a:pt x="3" y="37"/>
                    <a:pt x="3" y="39"/>
                  </a:cubicBezTo>
                  <a:cubicBezTo>
                    <a:pt x="4" y="40"/>
                    <a:pt x="15" y="38"/>
                    <a:pt x="20" y="33"/>
                  </a:cubicBezTo>
                  <a:cubicBezTo>
                    <a:pt x="24" y="29"/>
                    <a:pt x="25" y="29"/>
                    <a:pt x="28" y="30"/>
                  </a:cubicBezTo>
                  <a:cubicBezTo>
                    <a:pt x="30" y="30"/>
                    <a:pt x="32" y="28"/>
                    <a:pt x="31" y="26"/>
                  </a:cubicBezTo>
                  <a:cubicBezTo>
                    <a:pt x="30" y="24"/>
                    <a:pt x="29" y="20"/>
                    <a:pt x="29" y="14"/>
                  </a:cubicBezTo>
                  <a:cubicBezTo>
                    <a:pt x="29" y="11"/>
                    <a:pt x="25" y="5"/>
                    <a:pt x="20" y="0"/>
                  </a:cubicBezTo>
                  <a:cubicBezTo>
                    <a:pt x="19" y="1"/>
                    <a:pt x="18" y="2"/>
                    <a:pt x="16" y="2"/>
                  </a:cubicBezTo>
                  <a:cubicBezTo>
                    <a:pt x="13" y="2"/>
                    <a:pt x="9" y="2"/>
                    <a:pt x="8"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9">
              <a:extLst>
                <a:ext uri="{FF2B5EF4-FFF2-40B4-BE49-F238E27FC236}">
                  <a16:creationId xmlns:a16="http://schemas.microsoft.com/office/drawing/2014/main" id="{38E8D59E-7942-4382-A011-16263C2E12FC}"/>
                </a:ext>
              </a:extLst>
            </p:cNvPr>
            <p:cNvSpPr>
              <a:spLocks/>
            </p:cNvSpPr>
            <p:nvPr/>
          </p:nvSpPr>
          <p:spPr bwMode="auto">
            <a:xfrm>
              <a:off x="4939693" y="3934471"/>
              <a:ext cx="65819" cy="94118"/>
            </a:xfrm>
            <a:custGeom>
              <a:avLst/>
              <a:gdLst>
                <a:gd name="T0" fmla="*/ 38 w 38"/>
                <a:gd name="T1" fmla="*/ 42 h 50"/>
                <a:gd name="T2" fmla="*/ 35 w 38"/>
                <a:gd name="T3" fmla="*/ 26 h 50"/>
                <a:gd name="T4" fmla="*/ 29 w 38"/>
                <a:gd name="T5" fmla="*/ 32 h 50"/>
                <a:gd name="T6" fmla="*/ 29 w 38"/>
                <a:gd name="T7" fmla="*/ 23 h 50"/>
                <a:gd name="T8" fmla="*/ 36 w 38"/>
                <a:gd name="T9" fmla="*/ 15 h 50"/>
                <a:gd name="T10" fmla="*/ 30 w 38"/>
                <a:gd name="T11" fmla="*/ 13 h 50"/>
                <a:gd name="T12" fmla="*/ 20 w 38"/>
                <a:gd name="T13" fmla="*/ 13 h 50"/>
                <a:gd name="T14" fmla="*/ 16 w 38"/>
                <a:gd name="T15" fmla="*/ 9 h 50"/>
                <a:gd name="T16" fmla="*/ 10 w 38"/>
                <a:gd name="T17" fmla="*/ 4 h 50"/>
                <a:gd name="T18" fmla="*/ 3 w 38"/>
                <a:gd name="T19" fmla="*/ 4 h 50"/>
                <a:gd name="T20" fmla="*/ 9 w 38"/>
                <a:gd name="T21" fmla="*/ 12 h 50"/>
                <a:gd name="T22" fmla="*/ 4 w 38"/>
                <a:gd name="T23" fmla="*/ 15 h 50"/>
                <a:gd name="T24" fmla="*/ 6 w 38"/>
                <a:gd name="T25" fmla="*/ 28 h 50"/>
                <a:gd name="T26" fmla="*/ 9 w 38"/>
                <a:gd name="T27" fmla="*/ 43 h 50"/>
                <a:gd name="T28" fmla="*/ 15 w 38"/>
                <a:gd name="T29" fmla="*/ 42 h 50"/>
                <a:gd name="T30" fmla="*/ 22 w 38"/>
                <a:gd name="T31" fmla="*/ 38 h 50"/>
                <a:gd name="T32" fmla="*/ 27 w 38"/>
                <a:gd name="T33" fmla="*/ 34 h 50"/>
                <a:gd name="T34" fmla="*/ 31 w 38"/>
                <a:gd name="T35" fmla="*/ 46 h 50"/>
                <a:gd name="T36" fmla="*/ 33 w 38"/>
                <a:gd name="T37" fmla="*/ 50 h 50"/>
                <a:gd name="T38" fmla="*/ 36 w 38"/>
                <a:gd name="T39" fmla="*/ 47 h 50"/>
                <a:gd name="T40" fmla="*/ 38 w 38"/>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50">
                  <a:moveTo>
                    <a:pt x="38" y="42"/>
                  </a:moveTo>
                  <a:cubicBezTo>
                    <a:pt x="37" y="34"/>
                    <a:pt x="36" y="26"/>
                    <a:pt x="35" y="26"/>
                  </a:cubicBezTo>
                  <a:cubicBezTo>
                    <a:pt x="33" y="26"/>
                    <a:pt x="31" y="33"/>
                    <a:pt x="29" y="32"/>
                  </a:cubicBezTo>
                  <a:cubicBezTo>
                    <a:pt x="26" y="32"/>
                    <a:pt x="26" y="23"/>
                    <a:pt x="29" y="23"/>
                  </a:cubicBezTo>
                  <a:cubicBezTo>
                    <a:pt x="32" y="23"/>
                    <a:pt x="36" y="17"/>
                    <a:pt x="36" y="15"/>
                  </a:cubicBezTo>
                  <a:cubicBezTo>
                    <a:pt x="36" y="13"/>
                    <a:pt x="33" y="13"/>
                    <a:pt x="30" y="13"/>
                  </a:cubicBezTo>
                  <a:cubicBezTo>
                    <a:pt x="27" y="13"/>
                    <a:pt x="20" y="13"/>
                    <a:pt x="20" y="13"/>
                  </a:cubicBezTo>
                  <a:cubicBezTo>
                    <a:pt x="20" y="13"/>
                    <a:pt x="16" y="12"/>
                    <a:pt x="16" y="9"/>
                  </a:cubicBezTo>
                  <a:cubicBezTo>
                    <a:pt x="16" y="7"/>
                    <a:pt x="14" y="4"/>
                    <a:pt x="10" y="4"/>
                  </a:cubicBezTo>
                  <a:cubicBezTo>
                    <a:pt x="6" y="4"/>
                    <a:pt x="6" y="0"/>
                    <a:pt x="3" y="4"/>
                  </a:cubicBezTo>
                  <a:cubicBezTo>
                    <a:pt x="0" y="9"/>
                    <a:pt x="10" y="9"/>
                    <a:pt x="9" y="12"/>
                  </a:cubicBezTo>
                  <a:cubicBezTo>
                    <a:pt x="8" y="15"/>
                    <a:pt x="5" y="13"/>
                    <a:pt x="4" y="15"/>
                  </a:cubicBezTo>
                  <a:cubicBezTo>
                    <a:pt x="4" y="18"/>
                    <a:pt x="5" y="24"/>
                    <a:pt x="6" y="28"/>
                  </a:cubicBezTo>
                  <a:cubicBezTo>
                    <a:pt x="8" y="30"/>
                    <a:pt x="9" y="37"/>
                    <a:pt x="9" y="43"/>
                  </a:cubicBezTo>
                  <a:cubicBezTo>
                    <a:pt x="12" y="43"/>
                    <a:pt x="13" y="42"/>
                    <a:pt x="15" y="42"/>
                  </a:cubicBezTo>
                  <a:cubicBezTo>
                    <a:pt x="18" y="42"/>
                    <a:pt x="21" y="41"/>
                    <a:pt x="22" y="38"/>
                  </a:cubicBezTo>
                  <a:cubicBezTo>
                    <a:pt x="22" y="35"/>
                    <a:pt x="25" y="33"/>
                    <a:pt x="27" y="34"/>
                  </a:cubicBezTo>
                  <a:cubicBezTo>
                    <a:pt x="29" y="35"/>
                    <a:pt x="31" y="42"/>
                    <a:pt x="31" y="46"/>
                  </a:cubicBezTo>
                  <a:cubicBezTo>
                    <a:pt x="31" y="47"/>
                    <a:pt x="32" y="48"/>
                    <a:pt x="33" y="50"/>
                  </a:cubicBezTo>
                  <a:cubicBezTo>
                    <a:pt x="34" y="49"/>
                    <a:pt x="36" y="47"/>
                    <a:pt x="36" y="47"/>
                  </a:cubicBezTo>
                  <a:cubicBezTo>
                    <a:pt x="36" y="47"/>
                    <a:pt x="37" y="44"/>
                    <a:pt x="38"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0">
              <a:extLst>
                <a:ext uri="{FF2B5EF4-FFF2-40B4-BE49-F238E27FC236}">
                  <a16:creationId xmlns:a16="http://schemas.microsoft.com/office/drawing/2014/main" id="{90EEB935-5836-49F0-BEC0-07E43C3CC9D9}"/>
                </a:ext>
              </a:extLst>
            </p:cNvPr>
            <p:cNvSpPr>
              <a:spLocks/>
            </p:cNvSpPr>
            <p:nvPr/>
          </p:nvSpPr>
          <p:spPr bwMode="auto">
            <a:xfrm>
              <a:off x="4658075" y="3774470"/>
              <a:ext cx="411098" cy="471766"/>
            </a:xfrm>
            <a:custGeom>
              <a:avLst/>
              <a:gdLst>
                <a:gd name="T0" fmla="*/ 165 w 235"/>
                <a:gd name="T1" fmla="*/ 99 h 248"/>
                <a:gd name="T2" fmla="*/ 164 w 235"/>
                <a:gd name="T3" fmla="*/ 88 h 248"/>
                <a:gd name="T4" fmla="*/ 177 w 235"/>
                <a:gd name="T5" fmla="*/ 93 h 248"/>
                <a:gd name="T6" fmla="*/ 191 w 235"/>
                <a:gd name="T7" fmla="*/ 97 h 248"/>
                <a:gd name="T8" fmla="*/ 190 w 235"/>
                <a:gd name="T9" fmla="*/ 107 h 248"/>
                <a:gd name="T10" fmla="*/ 196 w 235"/>
                <a:gd name="T11" fmla="*/ 110 h 248"/>
                <a:gd name="T12" fmla="*/ 200 w 235"/>
                <a:gd name="T13" fmla="*/ 125 h 248"/>
                <a:gd name="T14" fmla="*/ 204 w 235"/>
                <a:gd name="T15" fmla="*/ 108 h 248"/>
                <a:gd name="T16" fmla="*/ 214 w 235"/>
                <a:gd name="T17" fmla="*/ 98 h 248"/>
                <a:gd name="T18" fmla="*/ 222 w 235"/>
                <a:gd name="T19" fmla="*/ 81 h 248"/>
                <a:gd name="T20" fmla="*/ 233 w 235"/>
                <a:gd name="T21" fmla="*/ 78 h 248"/>
                <a:gd name="T22" fmla="*/ 234 w 235"/>
                <a:gd name="T23" fmla="*/ 68 h 248"/>
                <a:gd name="T24" fmla="*/ 226 w 235"/>
                <a:gd name="T25" fmla="*/ 60 h 248"/>
                <a:gd name="T26" fmla="*/ 211 w 235"/>
                <a:gd name="T27" fmla="*/ 61 h 248"/>
                <a:gd name="T28" fmla="*/ 201 w 235"/>
                <a:gd name="T29" fmla="*/ 69 h 248"/>
                <a:gd name="T30" fmla="*/ 192 w 235"/>
                <a:gd name="T31" fmla="*/ 74 h 248"/>
                <a:gd name="T32" fmla="*/ 185 w 235"/>
                <a:gd name="T33" fmla="*/ 83 h 248"/>
                <a:gd name="T34" fmla="*/ 171 w 235"/>
                <a:gd name="T35" fmla="*/ 81 h 248"/>
                <a:gd name="T36" fmla="*/ 166 w 235"/>
                <a:gd name="T37" fmla="*/ 71 h 248"/>
                <a:gd name="T38" fmla="*/ 162 w 235"/>
                <a:gd name="T39" fmla="*/ 83 h 248"/>
                <a:gd name="T40" fmla="*/ 137 w 235"/>
                <a:gd name="T41" fmla="*/ 80 h 248"/>
                <a:gd name="T42" fmla="*/ 124 w 235"/>
                <a:gd name="T43" fmla="*/ 77 h 248"/>
                <a:gd name="T44" fmla="*/ 111 w 235"/>
                <a:gd name="T45" fmla="*/ 70 h 248"/>
                <a:gd name="T46" fmla="*/ 100 w 235"/>
                <a:gd name="T47" fmla="*/ 63 h 248"/>
                <a:gd name="T48" fmla="*/ 105 w 235"/>
                <a:gd name="T49" fmla="*/ 51 h 248"/>
                <a:gd name="T50" fmla="*/ 97 w 235"/>
                <a:gd name="T51" fmla="*/ 43 h 248"/>
                <a:gd name="T52" fmla="*/ 87 w 235"/>
                <a:gd name="T53" fmla="*/ 32 h 248"/>
                <a:gd name="T54" fmla="*/ 94 w 235"/>
                <a:gd name="T55" fmla="*/ 25 h 248"/>
                <a:gd name="T56" fmla="*/ 89 w 235"/>
                <a:gd name="T57" fmla="*/ 10 h 248"/>
                <a:gd name="T58" fmla="*/ 80 w 235"/>
                <a:gd name="T59" fmla="*/ 0 h 248"/>
                <a:gd name="T60" fmla="*/ 74 w 235"/>
                <a:gd name="T61" fmla="*/ 6 h 248"/>
                <a:gd name="T62" fmla="*/ 53 w 235"/>
                <a:gd name="T63" fmla="*/ 7 h 248"/>
                <a:gd name="T64" fmla="*/ 50 w 235"/>
                <a:gd name="T65" fmla="*/ 20 h 248"/>
                <a:gd name="T66" fmla="*/ 59 w 235"/>
                <a:gd name="T67" fmla="*/ 32 h 248"/>
                <a:gd name="T68" fmla="*/ 53 w 235"/>
                <a:gd name="T69" fmla="*/ 44 h 248"/>
                <a:gd name="T70" fmla="*/ 44 w 235"/>
                <a:gd name="T71" fmla="*/ 53 h 248"/>
                <a:gd name="T72" fmla="*/ 33 w 235"/>
                <a:gd name="T73" fmla="*/ 66 h 248"/>
                <a:gd name="T74" fmla="*/ 23 w 235"/>
                <a:gd name="T75" fmla="*/ 73 h 248"/>
                <a:gd name="T76" fmla="*/ 10 w 235"/>
                <a:gd name="T77" fmla="*/ 80 h 248"/>
                <a:gd name="T78" fmla="*/ 19 w 235"/>
                <a:gd name="T79" fmla="*/ 95 h 248"/>
                <a:gd name="T80" fmla="*/ 16 w 235"/>
                <a:gd name="T81" fmla="*/ 104 h 248"/>
                <a:gd name="T82" fmla="*/ 0 w 235"/>
                <a:gd name="T83" fmla="*/ 110 h 248"/>
                <a:gd name="T84" fmla="*/ 8 w 235"/>
                <a:gd name="T85" fmla="*/ 118 h 248"/>
                <a:gd name="T86" fmla="*/ 5 w 235"/>
                <a:gd name="T87" fmla="*/ 122 h 248"/>
                <a:gd name="T88" fmla="*/ 32 w 235"/>
                <a:gd name="T89" fmla="*/ 128 h 248"/>
                <a:gd name="T90" fmla="*/ 37 w 235"/>
                <a:gd name="T91" fmla="*/ 132 h 248"/>
                <a:gd name="T92" fmla="*/ 38 w 235"/>
                <a:gd name="T93" fmla="*/ 154 h 248"/>
                <a:gd name="T94" fmla="*/ 50 w 235"/>
                <a:gd name="T95" fmla="*/ 192 h 248"/>
                <a:gd name="T96" fmla="*/ 66 w 235"/>
                <a:gd name="T97" fmla="*/ 231 h 248"/>
                <a:gd name="T98" fmla="*/ 82 w 235"/>
                <a:gd name="T99" fmla="*/ 241 h 248"/>
                <a:gd name="T100" fmla="*/ 93 w 235"/>
                <a:gd name="T101" fmla="*/ 228 h 248"/>
                <a:gd name="T102" fmla="*/ 98 w 235"/>
                <a:gd name="T103" fmla="*/ 211 h 248"/>
                <a:gd name="T104" fmla="*/ 100 w 235"/>
                <a:gd name="T105" fmla="*/ 187 h 248"/>
                <a:gd name="T106" fmla="*/ 111 w 235"/>
                <a:gd name="T107" fmla="*/ 174 h 248"/>
                <a:gd name="T108" fmla="*/ 138 w 235"/>
                <a:gd name="T109" fmla="*/ 150 h 248"/>
                <a:gd name="T110" fmla="*/ 153 w 235"/>
                <a:gd name="T111" fmla="*/ 132 h 248"/>
                <a:gd name="T112" fmla="*/ 170 w 235"/>
                <a:gd name="T113" fmla="*/ 1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5" h="248">
                  <a:moveTo>
                    <a:pt x="167" y="112"/>
                  </a:moveTo>
                  <a:cubicBezTo>
                    <a:pt x="166" y="108"/>
                    <a:pt x="165" y="102"/>
                    <a:pt x="165" y="99"/>
                  </a:cubicBezTo>
                  <a:cubicBezTo>
                    <a:pt x="166" y="97"/>
                    <a:pt x="169" y="99"/>
                    <a:pt x="170" y="96"/>
                  </a:cubicBezTo>
                  <a:cubicBezTo>
                    <a:pt x="171" y="93"/>
                    <a:pt x="161" y="93"/>
                    <a:pt x="164" y="88"/>
                  </a:cubicBezTo>
                  <a:cubicBezTo>
                    <a:pt x="167" y="84"/>
                    <a:pt x="167" y="88"/>
                    <a:pt x="171" y="88"/>
                  </a:cubicBezTo>
                  <a:cubicBezTo>
                    <a:pt x="175" y="88"/>
                    <a:pt x="177" y="91"/>
                    <a:pt x="177" y="93"/>
                  </a:cubicBezTo>
                  <a:cubicBezTo>
                    <a:pt x="177" y="96"/>
                    <a:pt x="181" y="97"/>
                    <a:pt x="181" y="97"/>
                  </a:cubicBezTo>
                  <a:cubicBezTo>
                    <a:pt x="181" y="97"/>
                    <a:pt x="188" y="97"/>
                    <a:pt x="191" y="97"/>
                  </a:cubicBezTo>
                  <a:cubicBezTo>
                    <a:pt x="194" y="97"/>
                    <a:pt x="197" y="97"/>
                    <a:pt x="197" y="99"/>
                  </a:cubicBezTo>
                  <a:cubicBezTo>
                    <a:pt x="197" y="101"/>
                    <a:pt x="193" y="107"/>
                    <a:pt x="190" y="107"/>
                  </a:cubicBezTo>
                  <a:cubicBezTo>
                    <a:pt x="187" y="107"/>
                    <a:pt x="187" y="116"/>
                    <a:pt x="190" y="116"/>
                  </a:cubicBezTo>
                  <a:cubicBezTo>
                    <a:pt x="192" y="117"/>
                    <a:pt x="194" y="110"/>
                    <a:pt x="196" y="110"/>
                  </a:cubicBezTo>
                  <a:cubicBezTo>
                    <a:pt x="197" y="110"/>
                    <a:pt x="198" y="118"/>
                    <a:pt x="199" y="126"/>
                  </a:cubicBezTo>
                  <a:cubicBezTo>
                    <a:pt x="199" y="125"/>
                    <a:pt x="200" y="125"/>
                    <a:pt x="200" y="125"/>
                  </a:cubicBezTo>
                  <a:cubicBezTo>
                    <a:pt x="202" y="125"/>
                    <a:pt x="201" y="118"/>
                    <a:pt x="203" y="116"/>
                  </a:cubicBezTo>
                  <a:cubicBezTo>
                    <a:pt x="204" y="114"/>
                    <a:pt x="203" y="108"/>
                    <a:pt x="204" y="108"/>
                  </a:cubicBezTo>
                  <a:cubicBezTo>
                    <a:pt x="205" y="108"/>
                    <a:pt x="211" y="110"/>
                    <a:pt x="211" y="108"/>
                  </a:cubicBezTo>
                  <a:cubicBezTo>
                    <a:pt x="211" y="107"/>
                    <a:pt x="215" y="101"/>
                    <a:pt x="214" y="98"/>
                  </a:cubicBezTo>
                  <a:cubicBezTo>
                    <a:pt x="213" y="95"/>
                    <a:pt x="216" y="91"/>
                    <a:pt x="216" y="88"/>
                  </a:cubicBezTo>
                  <a:cubicBezTo>
                    <a:pt x="216" y="84"/>
                    <a:pt x="220" y="83"/>
                    <a:pt x="222" y="81"/>
                  </a:cubicBezTo>
                  <a:cubicBezTo>
                    <a:pt x="224" y="79"/>
                    <a:pt x="228" y="76"/>
                    <a:pt x="229" y="78"/>
                  </a:cubicBezTo>
                  <a:cubicBezTo>
                    <a:pt x="230" y="80"/>
                    <a:pt x="235" y="81"/>
                    <a:pt x="233" y="78"/>
                  </a:cubicBezTo>
                  <a:cubicBezTo>
                    <a:pt x="231" y="75"/>
                    <a:pt x="231" y="73"/>
                    <a:pt x="232" y="72"/>
                  </a:cubicBezTo>
                  <a:cubicBezTo>
                    <a:pt x="233" y="72"/>
                    <a:pt x="234" y="68"/>
                    <a:pt x="234" y="68"/>
                  </a:cubicBezTo>
                  <a:cubicBezTo>
                    <a:pt x="234" y="68"/>
                    <a:pt x="230" y="68"/>
                    <a:pt x="229" y="66"/>
                  </a:cubicBezTo>
                  <a:cubicBezTo>
                    <a:pt x="228" y="64"/>
                    <a:pt x="226" y="62"/>
                    <a:pt x="226" y="60"/>
                  </a:cubicBezTo>
                  <a:cubicBezTo>
                    <a:pt x="226" y="58"/>
                    <a:pt x="223" y="59"/>
                    <a:pt x="221" y="61"/>
                  </a:cubicBezTo>
                  <a:cubicBezTo>
                    <a:pt x="219" y="62"/>
                    <a:pt x="216" y="59"/>
                    <a:pt x="211" y="61"/>
                  </a:cubicBezTo>
                  <a:cubicBezTo>
                    <a:pt x="207" y="63"/>
                    <a:pt x="206" y="66"/>
                    <a:pt x="204" y="66"/>
                  </a:cubicBezTo>
                  <a:cubicBezTo>
                    <a:pt x="202" y="65"/>
                    <a:pt x="202" y="67"/>
                    <a:pt x="201" y="69"/>
                  </a:cubicBezTo>
                  <a:cubicBezTo>
                    <a:pt x="199" y="71"/>
                    <a:pt x="198" y="73"/>
                    <a:pt x="197" y="73"/>
                  </a:cubicBezTo>
                  <a:cubicBezTo>
                    <a:pt x="196" y="73"/>
                    <a:pt x="192" y="74"/>
                    <a:pt x="192" y="74"/>
                  </a:cubicBezTo>
                  <a:cubicBezTo>
                    <a:pt x="192" y="74"/>
                    <a:pt x="195" y="79"/>
                    <a:pt x="193" y="82"/>
                  </a:cubicBezTo>
                  <a:cubicBezTo>
                    <a:pt x="192" y="84"/>
                    <a:pt x="189" y="82"/>
                    <a:pt x="185" y="83"/>
                  </a:cubicBezTo>
                  <a:cubicBezTo>
                    <a:pt x="181" y="84"/>
                    <a:pt x="180" y="81"/>
                    <a:pt x="177" y="82"/>
                  </a:cubicBezTo>
                  <a:cubicBezTo>
                    <a:pt x="174" y="83"/>
                    <a:pt x="173" y="80"/>
                    <a:pt x="171" y="81"/>
                  </a:cubicBezTo>
                  <a:cubicBezTo>
                    <a:pt x="170" y="81"/>
                    <a:pt x="168" y="78"/>
                    <a:pt x="169" y="75"/>
                  </a:cubicBezTo>
                  <a:cubicBezTo>
                    <a:pt x="169" y="72"/>
                    <a:pt x="167" y="69"/>
                    <a:pt x="166" y="71"/>
                  </a:cubicBezTo>
                  <a:cubicBezTo>
                    <a:pt x="165" y="73"/>
                    <a:pt x="163" y="72"/>
                    <a:pt x="163" y="75"/>
                  </a:cubicBezTo>
                  <a:cubicBezTo>
                    <a:pt x="163" y="78"/>
                    <a:pt x="164" y="81"/>
                    <a:pt x="162" y="83"/>
                  </a:cubicBezTo>
                  <a:cubicBezTo>
                    <a:pt x="160" y="85"/>
                    <a:pt x="150" y="86"/>
                    <a:pt x="148" y="85"/>
                  </a:cubicBezTo>
                  <a:cubicBezTo>
                    <a:pt x="146" y="83"/>
                    <a:pt x="137" y="82"/>
                    <a:pt x="137" y="80"/>
                  </a:cubicBezTo>
                  <a:cubicBezTo>
                    <a:pt x="136" y="79"/>
                    <a:pt x="134" y="76"/>
                    <a:pt x="132" y="76"/>
                  </a:cubicBezTo>
                  <a:cubicBezTo>
                    <a:pt x="130" y="76"/>
                    <a:pt x="125" y="78"/>
                    <a:pt x="124" y="77"/>
                  </a:cubicBezTo>
                  <a:cubicBezTo>
                    <a:pt x="123" y="76"/>
                    <a:pt x="119" y="73"/>
                    <a:pt x="117" y="73"/>
                  </a:cubicBezTo>
                  <a:cubicBezTo>
                    <a:pt x="115" y="73"/>
                    <a:pt x="111" y="71"/>
                    <a:pt x="111" y="70"/>
                  </a:cubicBezTo>
                  <a:cubicBezTo>
                    <a:pt x="111" y="68"/>
                    <a:pt x="105" y="68"/>
                    <a:pt x="104" y="66"/>
                  </a:cubicBezTo>
                  <a:cubicBezTo>
                    <a:pt x="103" y="65"/>
                    <a:pt x="100" y="65"/>
                    <a:pt x="100" y="63"/>
                  </a:cubicBezTo>
                  <a:cubicBezTo>
                    <a:pt x="100" y="61"/>
                    <a:pt x="101" y="59"/>
                    <a:pt x="101" y="57"/>
                  </a:cubicBezTo>
                  <a:cubicBezTo>
                    <a:pt x="101" y="55"/>
                    <a:pt x="105" y="53"/>
                    <a:pt x="105" y="51"/>
                  </a:cubicBezTo>
                  <a:cubicBezTo>
                    <a:pt x="105" y="50"/>
                    <a:pt x="102" y="48"/>
                    <a:pt x="102" y="48"/>
                  </a:cubicBezTo>
                  <a:cubicBezTo>
                    <a:pt x="102" y="48"/>
                    <a:pt x="99" y="43"/>
                    <a:pt x="97" y="43"/>
                  </a:cubicBezTo>
                  <a:cubicBezTo>
                    <a:pt x="94" y="43"/>
                    <a:pt x="92" y="39"/>
                    <a:pt x="90" y="38"/>
                  </a:cubicBezTo>
                  <a:cubicBezTo>
                    <a:pt x="87" y="38"/>
                    <a:pt x="88" y="33"/>
                    <a:pt x="87" y="32"/>
                  </a:cubicBezTo>
                  <a:cubicBezTo>
                    <a:pt x="85" y="30"/>
                    <a:pt x="86" y="26"/>
                    <a:pt x="89" y="28"/>
                  </a:cubicBezTo>
                  <a:cubicBezTo>
                    <a:pt x="91" y="30"/>
                    <a:pt x="95" y="28"/>
                    <a:pt x="94" y="25"/>
                  </a:cubicBezTo>
                  <a:cubicBezTo>
                    <a:pt x="92" y="22"/>
                    <a:pt x="89" y="19"/>
                    <a:pt x="89" y="18"/>
                  </a:cubicBezTo>
                  <a:cubicBezTo>
                    <a:pt x="89" y="16"/>
                    <a:pt x="91" y="11"/>
                    <a:pt x="89" y="10"/>
                  </a:cubicBezTo>
                  <a:cubicBezTo>
                    <a:pt x="86" y="8"/>
                    <a:pt x="84" y="6"/>
                    <a:pt x="84" y="4"/>
                  </a:cubicBezTo>
                  <a:cubicBezTo>
                    <a:pt x="83" y="2"/>
                    <a:pt x="80" y="0"/>
                    <a:pt x="80" y="0"/>
                  </a:cubicBezTo>
                  <a:cubicBezTo>
                    <a:pt x="77" y="0"/>
                    <a:pt x="77" y="0"/>
                    <a:pt x="77" y="0"/>
                  </a:cubicBezTo>
                  <a:cubicBezTo>
                    <a:pt x="77" y="0"/>
                    <a:pt x="75" y="6"/>
                    <a:pt x="74" y="6"/>
                  </a:cubicBezTo>
                  <a:cubicBezTo>
                    <a:pt x="72" y="7"/>
                    <a:pt x="68" y="8"/>
                    <a:pt x="65" y="10"/>
                  </a:cubicBezTo>
                  <a:cubicBezTo>
                    <a:pt x="63" y="11"/>
                    <a:pt x="56" y="7"/>
                    <a:pt x="53" y="7"/>
                  </a:cubicBezTo>
                  <a:cubicBezTo>
                    <a:pt x="49" y="7"/>
                    <a:pt x="47" y="11"/>
                    <a:pt x="48" y="12"/>
                  </a:cubicBezTo>
                  <a:cubicBezTo>
                    <a:pt x="50" y="13"/>
                    <a:pt x="50" y="20"/>
                    <a:pt x="50" y="20"/>
                  </a:cubicBezTo>
                  <a:cubicBezTo>
                    <a:pt x="50" y="20"/>
                    <a:pt x="52" y="29"/>
                    <a:pt x="55" y="28"/>
                  </a:cubicBezTo>
                  <a:cubicBezTo>
                    <a:pt x="58" y="27"/>
                    <a:pt x="61" y="31"/>
                    <a:pt x="59" y="32"/>
                  </a:cubicBezTo>
                  <a:cubicBezTo>
                    <a:pt x="56" y="32"/>
                    <a:pt x="55" y="35"/>
                    <a:pt x="54" y="38"/>
                  </a:cubicBezTo>
                  <a:cubicBezTo>
                    <a:pt x="54" y="41"/>
                    <a:pt x="55" y="44"/>
                    <a:pt x="53" y="44"/>
                  </a:cubicBezTo>
                  <a:cubicBezTo>
                    <a:pt x="51" y="45"/>
                    <a:pt x="49" y="45"/>
                    <a:pt x="49" y="49"/>
                  </a:cubicBezTo>
                  <a:cubicBezTo>
                    <a:pt x="49" y="53"/>
                    <a:pt x="44" y="52"/>
                    <a:pt x="44" y="53"/>
                  </a:cubicBezTo>
                  <a:cubicBezTo>
                    <a:pt x="43" y="54"/>
                    <a:pt x="41" y="61"/>
                    <a:pt x="40" y="62"/>
                  </a:cubicBezTo>
                  <a:cubicBezTo>
                    <a:pt x="39" y="63"/>
                    <a:pt x="34" y="63"/>
                    <a:pt x="33" y="66"/>
                  </a:cubicBezTo>
                  <a:cubicBezTo>
                    <a:pt x="33" y="69"/>
                    <a:pt x="30" y="73"/>
                    <a:pt x="29" y="73"/>
                  </a:cubicBezTo>
                  <a:cubicBezTo>
                    <a:pt x="27" y="72"/>
                    <a:pt x="24" y="71"/>
                    <a:pt x="23" y="73"/>
                  </a:cubicBezTo>
                  <a:cubicBezTo>
                    <a:pt x="22" y="75"/>
                    <a:pt x="18" y="71"/>
                    <a:pt x="17" y="72"/>
                  </a:cubicBezTo>
                  <a:cubicBezTo>
                    <a:pt x="16" y="73"/>
                    <a:pt x="10" y="78"/>
                    <a:pt x="10" y="80"/>
                  </a:cubicBezTo>
                  <a:cubicBezTo>
                    <a:pt x="10" y="83"/>
                    <a:pt x="16" y="83"/>
                    <a:pt x="16" y="86"/>
                  </a:cubicBezTo>
                  <a:cubicBezTo>
                    <a:pt x="15" y="90"/>
                    <a:pt x="18" y="93"/>
                    <a:pt x="19" y="95"/>
                  </a:cubicBezTo>
                  <a:cubicBezTo>
                    <a:pt x="21" y="97"/>
                    <a:pt x="24" y="101"/>
                    <a:pt x="22" y="103"/>
                  </a:cubicBezTo>
                  <a:cubicBezTo>
                    <a:pt x="21" y="105"/>
                    <a:pt x="19" y="105"/>
                    <a:pt x="16" y="104"/>
                  </a:cubicBezTo>
                  <a:cubicBezTo>
                    <a:pt x="13" y="104"/>
                    <a:pt x="13" y="106"/>
                    <a:pt x="8" y="105"/>
                  </a:cubicBezTo>
                  <a:cubicBezTo>
                    <a:pt x="3" y="104"/>
                    <a:pt x="2" y="108"/>
                    <a:pt x="0" y="110"/>
                  </a:cubicBezTo>
                  <a:cubicBezTo>
                    <a:pt x="0" y="110"/>
                    <a:pt x="0" y="110"/>
                    <a:pt x="0" y="110"/>
                  </a:cubicBezTo>
                  <a:cubicBezTo>
                    <a:pt x="2" y="112"/>
                    <a:pt x="4" y="116"/>
                    <a:pt x="8" y="118"/>
                  </a:cubicBezTo>
                  <a:cubicBezTo>
                    <a:pt x="13" y="119"/>
                    <a:pt x="17" y="114"/>
                    <a:pt x="17" y="118"/>
                  </a:cubicBezTo>
                  <a:cubicBezTo>
                    <a:pt x="17" y="122"/>
                    <a:pt x="5" y="121"/>
                    <a:pt x="5" y="122"/>
                  </a:cubicBezTo>
                  <a:cubicBezTo>
                    <a:pt x="5" y="123"/>
                    <a:pt x="17" y="138"/>
                    <a:pt x="23" y="137"/>
                  </a:cubicBezTo>
                  <a:cubicBezTo>
                    <a:pt x="29" y="136"/>
                    <a:pt x="34" y="129"/>
                    <a:pt x="32" y="128"/>
                  </a:cubicBezTo>
                  <a:cubicBezTo>
                    <a:pt x="30" y="127"/>
                    <a:pt x="33" y="123"/>
                    <a:pt x="35" y="124"/>
                  </a:cubicBezTo>
                  <a:cubicBezTo>
                    <a:pt x="36" y="124"/>
                    <a:pt x="35" y="131"/>
                    <a:pt x="37" y="132"/>
                  </a:cubicBezTo>
                  <a:cubicBezTo>
                    <a:pt x="39" y="134"/>
                    <a:pt x="38" y="137"/>
                    <a:pt x="37" y="140"/>
                  </a:cubicBezTo>
                  <a:cubicBezTo>
                    <a:pt x="35" y="143"/>
                    <a:pt x="38" y="150"/>
                    <a:pt x="38" y="154"/>
                  </a:cubicBezTo>
                  <a:cubicBezTo>
                    <a:pt x="39" y="158"/>
                    <a:pt x="41" y="164"/>
                    <a:pt x="42" y="169"/>
                  </a:cubicBezTo>
                  <a:cubicBezTo>
                    <a:pt x="43" y="175"/>
                    <a:pt x="47" y="186"/>
                    <a:pt x="50" y="192"/>
                  </a:cubicBezTo>
                  <a:cubicBezTo>
                    <a:pt x="53" y="198"/>
                    <a:pt x="56" y="211"/>
                    <a:pt x="58" y="214"/>
                  </a:cubicBezTo>
                  <a:cubicBezTo>
                    <a:pt x="60" y="217"/>
                    <a:pt x="66" y="226"/>
                    <a:pt x="66" y="231"/>
                  </a:cubicBezTo>
                  <a:cubicBezTo>
                    <a:pt x="66" y="237"/>
                    <a:pt x="72" y="245"/>
                    <a:pt x="74" y="246"/>
                  </a:cubicBezTo>
                  <a:cubicBezTo>
                    <a:pt x="77" y="248"/>
                    <a:pt x="81" y="245"/>
                    <a:pt x="82" y="241"/>
                  </a:cubicBezTo>
                  <a:cubicBezTo>
                    <a:pt x="83" y="238"/>
                    <a:pt x="90" y="236"/>
                    <a:pt x="90" y="233"/>
                  </a:cubicBezTo>
                  <a:cubicBezTo>
                    <a:pt x="90" y="230"/>
                    <a:pt x="91" y="228"/>
                    <a:pt x="93" y="228"/>
                  </a:cubicBezTo>
                  <a:cubicBezTo>
                    <a:pt x="96" y="227"/>
                    <a:pt x="96" y="225"/>
                    <a:pt x="96" y="222"/>
                  </a:cubicBezTo>
                  <a:cubicBezTo>
                    <a:pt x="96" y="218"/>
                    <a:pt x="96" y="214"/>
                    <a:pt x="98" y="211"/>
                  </a:cubicBezTo>
                  <a:cubicBezTo>
                    <a:pt x="100" y="208"/>
                    <a:pt x="101" y="200"/>
                    <a:pt x="99" y="197"/>
                  </a:cubicBezTo>
                  <a:cubicBezTo>
                    <a:pt x="98" y="194"/>
                    <a:pt x="99" y="190"/>
                    <a:pt x="100" y="187"/>
                  </a:cubicBezTo>
                  <a:cubicBezTo>
                    <a:pt x="101" y="183"/>
                    <a:pt x="101" y="180"/>
                    <a:pt x="103" y="180"/>
                  </a:cubicBezTo>
                  <a:cubicBezTo>
                    <a:pt x="105" y="179"/>
                    <a:pt x="109" y="177"/>
                    <a:pt x="111" y="174"/>
                  </a:cubicBezTo>
                  <a:cubicBezTo>
                    <a:pt x="114" y="170"/>
                    <a:pt x="121" y="166"/>
                    <a:pt x="124" y="164"/>
                  </a:cubicBezTo>
                  <a:cubicBezTo>
                    <a:pt x="127" y="161"/>
                    <a:pt x="135" y="154"/>
                    <a:pt x="138" y="150"/>
                  </a:cubicBezTo>
                  <a:cubicBezTo>
                    <a:pt x="140" y="146"/>
                    <a:pt x="147" y="144"/>
                    <a:pt x="151" y="141"/>
                  </a:cubicBezTo>
                  <a:cubicBezTo>
                    <a:pt x="154" y="138"/>
                    <a:pt x="153" y="136"/>
                    <a:pt x="153" y="132"/>
                  </a:cubicBezTo>
                  <a:cubicBezTo>
                    <a:pt x="154" y="129"/>
                    <a:pt x="164" y="127"/>
                    <a:pt x="168" y="127"/>
                  </a:cubicBezTo>
                  <a:cubicBezTo>
                    <a:pt x="169" y="127"/>
                    <a:pt x="170" y="127"/>
                    <a:pt x="170" y="127"/>
                  </a:cubicBezTo>
                  <a:cubicBezTo>
                    <a:pt x="170" y="121"/>
                    <a:pt x="169" y="114"/>
                    <a:pt x="167" y="1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1">
              <a:extLst>
                <a:ext uri="{FF2B5EF4-FFF2-40B4-BE49-F238E27FC236}">
                  <a16:creationId xmlns:a16="http://schemas.microsoft.com/office/drawing/2014/main" id="{EC1CA910-C0BE-40C5-8456-992B2DDB9594}"/>
                </a:ext>
              </a:extLst>
            </p:cNvPr>
            <p:cNvSpPr>
              <a:spLocks/>
            </p:cNvSpPr>
            <p:nvPr/>
          </p:nvSpPr>
          <p:spPr bwMode="auto">
            <a:xfrm>
              <a:off x="4940772" y="3445057"/>
              <a:ext cx="463968" cy="216471"/>
            </a:xfrm>
            <a:custGeom>
              <a:avLst/>
              <a:gdLst>
                <a:gd name="T0" fmla="*/ 245 w 265"/>
                <a:gd name="T1" fmla="*/ 49 h 114"/>
                <a:gd name="T2" fmla="*/ 228 w 265"/>
                <a:gd name="T3" fmla="*/ 48 h 114"/>
                <a:gd name="T4" fmla="*/ 230 w 265"/>
                <a:gd name="T5" fmla="*/ 39 h 114"/>
                <a:gd name="T6" fmla="*/ 231 w 265"/>
                <a:gd name="T7" fmla="*/ 25 h 114"/>
                <a:gd name="T8" fmla="*/ 213 w 265"/>
                <a:gd name="T9" fmla="*/ 23 h 114"/>
                <a:gd name="T10" fmla="*/ 200 w 265"/>
                <a:gd name="T11" fmla="*/ 30 h 114"/>
                <a:gd name="T12" fmla="*/ 177 w 265"/>
                <a:gd name="T13" fmla="*/ 33 h 114"/>
                <a:gd name="T14" fmla="*/ 162 w 265"/>
                <a:gd name="T15" fmla="*/ 26 h 114"/>
                <a:gd name="T16" fmla="*/ 149 w 265"/>
                <a:gd name="T17" fmla="*/ 21 h 114"/>
                <a:gd name="T18" fmla="*/ 133 w 265"/>
                <a:gd name="T19" fmla="*/ 20 h 114"/>
                <a:gd name="T20" fmla="*/ 120 w 265"/>
                <a:gd name="T21" fmla="*/ 21 h 114"/>
                <a:gd name="T22" fmla="*/ 114 w 265"/>
                <a:gd name="T23" fmla="*/ 10 h 114"/>
                <a:gd name="T24" fmla="*/ 99 w 265"/>
                <a:gd name="T25" fmla="*/ 5 h 114"/>
                <a:gd name="T26" fmla="*/ 88 w 265"/>
                <a:gd name="T27" fmla="*/ 1 h 114"/>
                <a:gd name="T28" fmla="*/ 80 w 265"/>
                <a:gd name="T29" fmla="*/ 7 h 114"/>
                <a:gd name="T30" fmla="*/ 80 w 265"/>
                <a:gd name="T31" fmla="*/ 18 h 114"/>
                <a:gd name="T32" fmla="*/ 73 w 265"/>
                <a:gd name="T33" fmla="*/ 26 h 114"/>
                <a:gd name="T34" fmla="*/ 60 w 265"/>
                <a:gd name="T35" fmla="*/ 25 h 114"/>
                <a:gd name="T36" fmla="*/ 50 w 265"/>
                <a:gd name="T37" fmla="*/ 18 h 114"/>
                <a:gd name="T38" fmla="*/ 33 w 265"/>
                <a:gd name="T39" fmla="*/ 17 h 114"/>
                <a:gd name="T40" fmla="*/ 21 w 265"/>
                <a:gd name="T41" fmla="*/ 23 h 114"/>
                <a:gd name="T42" fmla="*/ 7 w 265"/>
                <a:gd name="T43" fmla="*/ 30 h 114"/>
                <a:gd name="T44" fmla="*/ 0 w 265"/>
                <a:gd name="T45" fmla="*/ 33 h 114"/>
                <a:gd name="T46" fmla="*/ 6 w 265"/>
                <a:gd name="T47" fmla="*/ 42 h 114"/>
                <a:gd name="T48" fmla="*/ 21 w 265"/>
                <a:gd name="T49" fmla="*/ 52 h 114"/>
                <a:gd name="T50" fmla="*/ 25 w 265"/>
                <a:gd name="T51" fmla="*/ 66 h 114"/>
                <a:gd name="T52" fmla="*/ 42 w 265"/>
                <a:gd name="T53" fmla="*/ 78 h 114"/>
                <a:gd name="T54" fmla="*/ 54 w 265"/>
                <a:gd name="T55" fmla="*/ 86 h 114"/>
                <a:gd name="T56" fmla="*/ 65 w 265"/>
                <a:gd name="T57" fmla="*/ 101 h 114"/>
                <a:gd name="T58" fmla="*/ 96 w 265"/>
                <a:gd name="T59" fmla="*/ 103 h 114"/>
                <a:gd name="T60" fmla="*/ 120 w 265"/>
                <a:gd name="T61" fmla="*/ 108 h 114"/>
                <a:gd name="T62" fmla="*/ 136 w 265"/>
                <a:gd name="T63" fmla="*/ 114 h 114"/>
                <a:gd name="T64" fmla="*/ 169 w 265"/>
                <a:gd name="T65" fmla="*/ 106 h 114"/>
                <a:gd name="T66" fmla="*/ 195 w 265"/>
                <a:gd name="T67" fmla="*/ 91 h 114"/>
                <a:gd name="T68" fmla="*/ 201 w 265"/>
                <a:gd name="T69" fmla="*/ 79 h 114"/>
                <a:gd name="T70" fmla="*/ 227 w 265"/>
                <a:gd name="T71" fmla="*/ 74 h 114"/>
                <a:gd name="T72" fmla="*/ 245 w 265"/>
                <a:gd name="T73" fmla="*/ 63 h 114"/>
                <a:gd name="T74" fmla="*/ 264 w 265"/>
                <a:gd name="T75" fmla="*/ 5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5" h="114">
                  <a:moveTo>
                    <a:pt x="253" y="48"/>
                  </a:moveTo>
                  <a:cubicBezTo>
                    <a:pt x="251" y="45"/>
                    <a:pt x="246" y="46"/>
                    <a:pt x="245" y="49"/>
                  </a:cubicBezTo>
                  <a:cubicBezTo>
                    <a:pt x="244" y="52"/>
                    <a:pt x="242" y="48"/>
                    <a:pt x="237" y="48"/>
                  </a:cubicBezTo>
                  <a:cubicBezTo>
                    <a:pt x="232" y="48"/>
                    <a:pt x="232" y="51"/>
                    <a:pt x="228" y="48"/>
                  </a:cubicBezTo>
                  <a:cubicBezTo>
                    <a:pt x="225" y="44"/>
                    <a:pt x="230" y="43"/>
                    <a:pt x="230" y="43"/>
                  </a:cubicBezTo>
                  <a:cubicBezTo>
                    <a:pt x="230" y="39"/>
                    <a:pt x="230" y="39"/>
                    <a:pt x="230" y="39"/>
                  </a:cubicBezTo>
                  <a:cubicBezTo>
                    <a:pt x="237" y="25"/>
                    <a:pt x="237" y="25"/>
                    <a:pt x="237" y="25"/>
                  </a:cubicBezTo>
                  <a:cubicBezTo>
                    <a:pt x="235" y="25"/>
                    <a:pt x="232" y="24"/>
                    <a:pt x="231" y="25"/>
                  </a:cubicBezTo>
                  <a:cubicBezTo>
                    <a:pt x="229" y="26"/>
                    <a:pt x="224" y="25"/>
                    <a:pt x="223" y="23"/>
                  </a:cubicBezTo>
                  <a:cubicBezTo>
                    <a:pt x="223" y="22"/>
                    <a:pt x="215" y="21"/>
                    <a:pt x="213" y="23"/>
                  </a:cubicBezTo>
                  <a:cubicBezTo>
                    <a:pt x="211" y="24"/>
                    <a:pt x="207" y="26"/>
                    <a:pt x="206" y="27"/>
                  </a:cubicBezTo>
                  <a:cubicBezTo>
                    <a:pt x="206" y="29"/>
                    <a:pt x="201" y="29"/>
                    <a:pt x="200" y="30"/>
                  </a:cubicBezTo>
                  <a:cubicBezTo>
                    <a:pt x="198" y="31"/>
                    <a:pt x="189" y="32"/>
                    <a:pt x="189" y="33"/>
                  </a:cubicBezTo>
                  <a:cubicBezTo>
                    <a:pt x="188" y="34"/>
                    <a:pt x="179" y="34"/>
                    <a:pt x="177" y="33"/>
                  </a:cubicBezTo>
                  <a:cubicBezTo>
                    <a:pt x="176" y="31"/>
                    <a:pt x="168" y="33"/>
                    <a:pt x="167" y="31"/>
                  </a:cubicBezTo>
                  <a:cubicBezTo>
                    <a:pt x="166" y="29"/>
                    <a:pt x="162" y="28"/>
                    <a:pt x="162" y="26"/>
                  </a:cubicBezTo>
                  <a:cubicBezTo>
                    <a:pt x="162" y="24"/>
                    <a:pt x="156" y="24"/>
                    <a:pt x="155" y="23"/>
                  </a:cubicBezTo>
                  <a:cubicBezTo>
                    <a:pt x="155" y="21"/>
                    <a:pt x="150" y="20"/>
                    <a:pt x="149" y="21"/>
                  </a:cubicBezTo>
                  <a:cubicBezTo>
                    <a:pt x="148" y="21"/>
                    <a:pt x="143" y="19"/>
                    <a:pt x="141" y="19"/>
                  </a:cubicBezTo>
                  <a:cubicBezTo>
                    <a:pt x="140" y="19"/>
                    <a:pt x="135" y="20"/>
                    <a:pt x="133" y="20"/>
                  </a:cubicBezTo>
                  <a:cubicBezTo>
                    <a:pt x="132" y="20"/>
                    <a:pt x="129" y="23"/>
                    <a:pt x="127" y="23"/>
                  </a:cubicBezTo>
                  <a:cubicBezTo>
                    <a:pt x="126" y="23"/>
                    <a:pt x="121" y="20"/>
                    <a:pt x="120" y="21"/>
                  </a:cubicBezTo>
                  <a:cubicBezTo>
                    <a:pt x="119" y="22"/>
                    <a:pt x="116" y="18"/>
                    <a:pt x="115" y="17"/>
                  </a:cubicBezTo>
                  <a:cubicBezTo>
                    <a:pt x="113" y="15"/>
                    <a:pt x="115" y="11"/>
                    <a:pt x="114" y="10"/>
                  </a:cubicBezTo>
                  <a:cubicBezTo>
                    <a:pt x="113" y="8"/>
                    <a:pt x="107" y="8"/>
                    <a:pt x="105" y="7"/>
                  </a:cubicBezTo>
                  <a:cubicBezTo>
                    <a:pt x="104" y="6"/>
                    <a:pt x="101" y="5"/>
                    <a:pt x="99" y="5"/>
                  </a:cubicBezTo>
                  <a:cubicBezTo>
                    <a:pt x="98" y="5"/>
                    <a:pt x="95" y="4"/>
                    <a:pt x="94" y="3"/>
                  </a:cubicBezTo>
                  <a:cubicBezTo>
                    <a:pt x="93" y="3"/>
                    <a:pt x="90" y="1"/>
                    <a:pt x="88" y="1"/>
                  </a:cubicBezTo>
                  <a:cubicBezTo>
                    <a:pt x="86" y="0"/>
                    <a:pt x="86" y="3"/>
                    <a:pt x="85" y="4"/>
                  </a:cubicBezTo>
                  <a:cubicBezTo>
                    <a:pt x="84" y="5"/>
                    <a:pt x="81" y="5"/>
                    <a:pt x="80" y="7"/>
                  </a:cubicBezTo>
                  <a:cubicBezTo>
                    <a:pt x="80" y="8"/>
                    <a:pt x="76" y="9"/>
                    <a:pt x="77" y="11"/>
                  </a:cubicBezTo>
                  <a:cubicBezTo>
                    <a:pt x="77" y="13"/>
                    <a:pt x="79" y="17"/>
                    <a:pt x="80" y="18"/>
                  </a:cubicBezTo>
                  <a:cubicBezTo>
                    <a:pt x="81" y="19"/>
                    <a:pt x="80" y="22"/>
                    <a:pt x="80" y="23"/>
                  </a:cubicBezTo>
                  <a:cubicBezTo>
                    <a:pt x="79" y="24"/>
                    <a:pt x="74" y="25"/>
                    <a:pt x="73" y="26"/>
                  </a:cubicBezTo>
                  <a:cubicBezTo>
                    <a:pt x="72" y="28"/>
                    <a:pt x="69" y="26"/>
                    <a:pt x="67" y="25"/>
                  </a:cubicBezTo>
                  <a:cubicBezTo>
                    <a:pt x="64" y="23"/>
                    <a:pt x="61" y="24"/>
                    <a:pt x="60" y="25"/>
                  </a:cubicBezTo>
                  <a:cubicBezTo>
                    <a:pt x="59" y="26"/>
                    <a:pt x="54" y="23"/>
                    <a:pt x="53" y="22"/>
                  </a:cubicBezTo>
                  <a:cubicBezTo>
                    <a:pt x="52" y="22"/>
                    <a:pt x="51" y="17"/>
                    <a:pt x="50" y="18"/>
                  </a:cubicBezTo>
                  <a:cubicBezTo>
                    <a:pt x="49" y="18"/>
                    <a:pt x="40" y="16"/>
                    <a:pt x="39" y="16"/>
                  </a:cubicBezTo>
                  <a:cubicBezTo>
                    <a:pt x="37" y="15"/>
                    <a:pt x="33" y="15"/>
                    <a:pt x="33" y="17"/>
                  </a:cubicBezTo>
                  <a:cubicBezTo>
                    <a:pt x="32" y="18"/>
                    <a:pt x="28" y="18"/>
                    <a:pt x="27" y="19"/>
                  </a:cubicBezTo>
                  <a:cubicBezTo>
                    <a:pt x="26" y="21"/>
                    <a:pt x="23" y="21"/>
                    <a:pt x="21" y="23"/>
                  </a:cubicBezTo>
                  <a:cubicBezTo>
                    <a:pt x="20" y="24"/>
                    <a:pt x="16" y="24"/>
                    <a:pt x="15" y="27"/>
                  </a:cubicBezTo>
                  <a:cubicBezTo>
                    <a:pt x="14" y="29"/>
                    <a:pt x="9" y="30"/>
                    <a:pt x="7" y="30"/>
                  </a:cubicBezTo>
                  <a:cubicBezTo>
                    <a:pt x="6" y="30"/>
                    <a:pt x="2" y="31"/>
                    <a:pt x="1" y="32"/>
                  </a:cubicBezTo>
                  <a:cubicBezTo>
                    <a:pt x="1" y="33"/>
                    <a:pt x="1" y="33"/>
                    <a:pt x="0" y="33"/>
                  </a:cubicBezTo>
                  <a:cubicBezTo>
                    <a:pt x="0" y="33"/>
                    <a:pt x="0" y="33"/>
                    <a:pt x="0" y="34"/>
                  </a:cubicBezTo>
                  <a:cubicBezTo>
                    <a:pt x="1" y="39"/>
                    <a:pt x="4" y="39"/>
                    <a:pt x="6" y="42"/>
                  </a:cubicBezTo>
                  <a:cubicBezTo>
                    <a:pt x="9" y="44"/>
                    <a:pt x="11" y="46"/>
                    <a:pt x="14" y="46"/>
                  </a:cubicBezTo>
                  <a:cubicBezTo>
                    <a:pt x="17" y="46"/>
                    <a:pt x="21" y="49"/>
                    <a:pt x="21" y="52"/>
                  </a:cubicBezTo>
                  <a:cubicBezTo>
                    <a:pt x="21" y="54"/>
                    <a:pt x="24" y="57"/>
                    <a:pt x="25" y="58"/>
                  </a:cubicBezTo>
                  <a:cubicBezTo>
                    <a:pt x="27" y="59"/>
                    <a:pt x="25" y="63"/>
                    <a:pt x="25" y="66"/>
                  </a:cubicBezTo>
                  <a:cubicBezTo>
                    <a:pt x="25" y="69"/>
                    <a:pt x="21" y="70"/>
                    <a:pt x="23" y="73"/>
                  </a:cubicBezTo>
                  <a:cubicBezTo>
                    <a:pt x="25" y="76"/>
                    <a:pt x="38" y="78"/>
                    <a:pt x="42" y="78"/>
                  </a:cubicBezTo>
                  <a:cubicBezTo>
                    <a:pt x="46" y="78"/>
                    <a:pt x="47" y="82"/>
                    <a:pt x="48" y="82"/>
                  </a:cubicBezTo>
                  <a:cubicBezTo>
                    <a:pt x="51" y="82"/>
                    <a:pt x="51" y="85"/>
                    <a:pt x="54" y="86"/>
                  </a:cubicBezTo>
                  <a:cubicBezTo>
                    <a:pt x="56" y="86"/>
                    <a:pt x="59" y="88"/>
                    <a:pt x="60" y="93"/>
                  </a:cubicBezTo>
                  <a:cubicBezTo>
                    <a:pt x="61" y="97"/>
                    <a:pt x="65" y="99"/>
                    <a:pt x="65" y="101"/>
                  </a:cubicBezTo>
                  <a:cubicBezTo>
                    <a:pt x="66" y="103"/>
                    <a:pt x="72" y="102"/>
                    <a:pt x="76" y="102"/>
                  </a:cubicBezTo>
                  <a:cubicBezTo>
                    <a:pt x="80" y="103"/>
                    <a:pt x="93" y="102"/>
                    <a:pt x="96" y="103"/>
                  </a:cubicBezTo>
                  <a:cubicBezTo>
                    <a:pt x="99" y="103"/>
                    <a:pt x="107" y="103"/>
                    <a:pt x="111" y="106"/>
                  </a:cubicBezTo>
                  <a:cubicBezTo>
                    <a:pt x="116" y="109"/>
                    <a:pt x="118" y="107"/>
                    <a:pt x="120" y="108"/>
                  </a:cubicBezTo>
                  <a:cubicBezTo>
                    <a:pt x="123" y="110"/>
                    <a:pt x="125" y="111"/>
                    <a:pt x="129" y="110"/>
                  </a:cubicBezTo>
                  <a:cubicBezTo>
                    <a:pt x="133" y="110"/>
                    <a:pt x="133" y="113"/>
                    <a:pt x="136" y="114"/>
                  </a:cubicBezTo>
                  <a:cubicBezTo>
                    <a:pt x="138" y="114"/>
                    <a:pt x="143" y="109"/>
                    <a:pt x="150" y="106"/>
                  </a:cubicBezTo>
                  <a:cubicBezTo>
                    <a:pt x="157" y="103"/>
                    <a:pt x="166" y="105"/>
                    <a:pt x="169" y="106"/>
                  </a:cubicBezTo>
                  <a:cubicBezTo>
                    <a:pt x="173" y="106"/>
                    <a:pt x="180" y="104"/>
                    <a:pt x="184" y="99"/>
                  </a:cubicBezTo>
                  <a:cubicBezTo>
                    <a:pt x="189" y="94"/>
                    <a:pt x="194" y="95"/>
                    <a:pt x="195" y="91"/>
                  </a:cubicBezTo>
                  <a:cubicBezTo>
                    <a:pt x="195" y="87"/>
                    <a:pt x="190" y="85"/>
                    <a:pt x="193" y="81"/>
                  </a:cubicBezTo>
                  <a:cubicBezTo>
                    <a:pt x="195" y="77"/>
                    <a:pt x="199" y="78"/>
                    <a:pt x="201" y="79"/>
                  </a:cubicBezTo>
                  <a:cubicBezTo>
                    <a:pt x="203" y="80"/>
                    <a:pt x="209" y="82"/>
                    <a:pt x="214" y="78"/>
                  </a:cubicBezTo>
                  <a:cubicBezTo>
                    <a:pt x="220" y="74"/>
                    <a:pt x="222" y="75"/>
                    <a:pt x="227" y="74"/>
                  </a:cubicBezTo>
                  <a:cubicBezTo>
                    <a:pt x="232" y="74"/>
                    <a:pt x="231" y="70"/>
                    <a:pt x="234" y="67"/>
                  </a:cubicBezTo>
                  <a:cubicBezTo>
                    <a:pt x="238" y="64"/>
                    <a:pt x="241" y="63"/>
                    <a:pt x="245" y="63"/>
                  </a:cubicBezTo>
                  <a:cubicBezTo>
                    <a:pt x="248" y="63"/>
                    <a:pt x="252" y="59"/>
                    <a:pt x="256" y="61"/>
                  </a:cubicBezTo>
                  <a:cubicBezTo>
                    <a:pt x="259" y="62"/>
                    <a:pt x="264" y="62"/>
                    <a:pt x="264" y="59"/>
                  </a:cubicBezTo>
                  <a:cubicBezTo>
                    <a:pt x="265" y="57"/>
                    <a:pt x="256" y="51"/>
                    <a:pt x="253" y="4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2">
              <a:extLst>
                <a:ext uri="{FF2B5EF4-FFF2-40B4-BE49-F238E27FC236}">
                  <a16:creationId xmlns:a16="http://schemas.microsoft.com/office/drawing/2014/main" id="{0A60EE41-6FCE-44CB-AC92-84C83789E5B0}"/>
                </a:ext>
              </a:extLst>
            </p:cNvPr>
            <p:cNvSpPr>
              <a:spLocks/>
            </p:cNvSpPr>
            <p:nvPr/>
          </p:nvSpPr>
          <p:spPr bwMode="auto">
            <a:xfrm>
              <a:off x="4161737" y="3825059"/>
              <a:ext cx="7553" cy="21177"/>
            </a:xfrm>
            <a:custGeom>
              <a:avLst/>
              <a:gdLst>
                <a:gd name="T0" fmla="*/ 2 w 4"/>
                <a:gd name="T1" fmla="*/ 0 h 11"/>
                <a:gd name="T2" fmla="*/ 0 w 4"/>
                <a:gd name="T3" fmla="*/ 6 h 11"/>
                <a:gd name="T4" fmla="*/ 3 w 4"/>
                <a:gd name="T5" fmla="*/ 11 h 11"/>
                <a:gd name="T6" fmla="*/ 4 w 4"/>
                <a:gd name="T7" fmla="*/ 2 h 11"/>
                <a:gd name="T8" fmla="*/ 4 w 4"/>
                <a:gd name="T9" fmla="*/ 0 h 11"/>
                <a:gd name="T10" fmla="*/ 2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2" y="0"/>
                  </a:moveTo>
                  <a:cubicBezTo>
                    <a:pt x="0" y="1"/>
                    <a:pt x="0" y="5"/>
                    <a:pt x="0" y="6"/>
                  </a:cubicBezTo>
                  <a:cubicBezTo>
                    <a:pt x="0" y="7"/>
                    <a:pt x="1" y="9"/>
                    <a:pt x="3" y="11"/>
                  </a:cubicBezTo>
                  <a:cubicBezTo>
                    <a:pt x="3" y="8"/>
                    <a:pt x="3" y="3"/>
                    <a:pt x="4" y="2"/>
                  </a:cubicBezTo>
                  <a:cubicBezTo>
                    <a:pt x="4" y="1"/>
                    <a:pt x="4" y="1"/>
                    <a:pt x="4" y="0"/>
                  </a:cubicBezTo>
                  <a:cubicBezTo>
                    <a:pt x="3" y="0"/>
                    <a:pt x="2" y="0"/>
                    <a:pt x="2"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3">
              <a:extLst>
                <a:ext uri="{FF2B5EF4-FFF2-40B4-BE49-F238E27FC236}">
                  <a16:creationId xmlns:a16="http://schemas.microsoft.com/office/drawing/2014/main" id="{CDF506F2-CA49-4445-859C-02F59AD53D9D}"/>
                </a:ext>
              </a:extLst>
            </p:cNvPr>
            <p:cNvSpPr>
              <a:spLocks/>
            </p:cNvSpPr>
            <p:nvPr/>
          </p:nvSpPr>
          <p:spPr bwMode="auto">
            <a:xfrm>
              <a:off x="4149868" y="3812117"/>
              <a:ext cx="20501" cy="67059"/>
            </a:xfrm>
            <a:custGeom>
              <a:avLst/>
              <a:gdLst>
                <a:gd name="T0" fmla="*/ 5 w 12"/>
                <a:gd name="T1" fmla="*/ 34 h 35"/>
                <a:gd name="T2" fmla="*/ 6 w 12"/>
                <a:gd name="T3" fmla="*/ 35 h 35"/>
                <a:gd name="T4" fmla="*/ 9 w 12"/>
                <a:gd name="T5" fmla="*/ 23 h 35"/>
                <a:gd name="T6" fmla="*/ 10 w 12"/>
                <a:gd name="T7" fmla="*/ 18 h 35"/>
                <a:gd name="T8" fmla="*/ 7 w 12"/>
                <a:gd name="T9" fmla="*/ 13 h 35"/>
                <a:gd name="T10" fmla="*/ 9 w 12"/>
                <a:gd name="T11" fmla="*/ 7 h 35"/>
                <a:gd name="T12" fmla="*/ 11 w 12"/>
                <a:gd name="T13" fmla="*/ 7 h 35"/>
                <a:gd name="T14" fmla="*/ 12 w 12"/>
                <a:gd name="T15" fmla="*/ 1 h 35"/>
                <a:gd name="T16" fmla="*/ 8 w 12"/>
                <a:gd name="T17" fmla="*/ 0 h 35"/>
                <a:gd name="T18" fmla="*/ 6 w 12"/>
                <a:gd name="T19" fmla="*/ 3 h 35"/>
                <a:gd name="T20" fmla="*/ 0 w 12"/>
                <a:gd name="T21" fmla="*/ 18 h 35"/>
                <a:gd name="T22" fmla="*/ 6 w 12"/>
                <a:gd name="T23" fmla="*/ 33 h 35"/>
                <a:gd name="T24" fmla="*/ 5 w 12"/>
                <a:gd name="T25"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34"/>
                  </a:moveTo>
                  <a:cubicBezTo>
                    <a:pt x="5" y="34"/>
                    <a:pt x="6" y="35"/>
                    <a:pt x="6" y="35"/>
                  </a:cubicBezTo>
                  <a:cubicBezTo>
                    <a:pt x="7" y="30"/>
                    <a:pt x="8" y="24"/>
                    <a:pt x="9" y="23"/>
                  </a:cubicBezTo>
                  <a:cubicBezTo>
                    <a:pt x="9" y="22"/>
                    <a:pt x="10" y="20"/>
                    <a:pt x="10" y="18"/>
                  </a:cubicBezTo>
                  <a:cubicBezTo>
                    <a:pt x="8" y="16"/>
                    <a:pt x="7" y="14"/>
                    <a:pt x="7" y="13"/>
                  </a:cubicBezTo>
                  <a:cubicBezTo>
                    <a:pt x="7" y="12"/>
                    <a:pt x="7" y="8"/>
                    <a:pt x="9" y="7"/>
                  </a:cubicBezTo>
                  <a:cubicBezTo>
                    <a:pt x="9" y="7"/>
                    <a:pt x="10" y="7"/>
                    <a:pt x="11" y="7"/>
                  </a:cubicBezTo>
                  <a:cubicBezTo>
                    <a:pt x="11" y="5"/>
                    <a:pt x="12" y="3"/>
                    <a:pt x="12" y="1"/>
                  </a:cubicBezTo>
                  <a:cubicBezTo>
                    <a:pt x="8" y="0"/>
                    <a:pt x="8" y="0"/>
                    <a:pt x="8" y="0"/>
                  </a:cubicBezTo>
                  <a:cubicBezTo>
                    <a:pt x="7" y="1"/>
                    <a:pt x="6" y="2"/>
                    <a:pt x="6" y="3"/>
                  </a:cubicBezTo>
                  <a:cubicBezTo>
                    <a:pt x="5" y="8"/>
                    <a:pt x="1" y="15"/>
                    <a:pt x="0" y="18"/>
                  </a:cubicBezTo>
                  <a:cubicBezTo>
                    <a:pt x="6" y="33"/>
                    <a:pt x="6" y="33"/>
                    <a:pt x="6" y="33"/>
                  </a:cubicBezTo>
                  <a:lnTo>
                    <a:pt x="5" y="34"/>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4">
              <a:extLst>
                <a:ext uri="{FF2B5EF4-FFF2-40B4-BE49-F238E27FC236}">
                  <a16:creationId xmlns:a16="http://schemas.microsoft.com/office/drawing/2014/main" id="{54F558BE-10D1-4A1D-920C-A0E0D0581C9F}"/>
                </a:ext>
              </a:extLst>
            </p:cNvPr>
            <p:cNvSpPr>
              <a:spLocks/>
            </p:cNvSpPr>
            <p:nvPr/>
          </p:nvSpPr>
          <p:spPr bwMode="auto">
            <a:xfrm>
              <a:off x="4160658" y="3809764"/>
              <a:ext cx="62582" cy="75294"/>
            </a:xfrm>
            <a:custGeom>
              <a:avLst/>
              <a:gdLst>
                <a:gd name="T0" fmla="*/ 33 w 36"/>
                <a:gd name="T1" fmla="*/ 0 h 39"/>
                <a:gd name="T2" fmla="*/ 22 w 36"/>
                <a:gd name="T3" fmla="*/ 5 h 39"/>
                <a:gd name="T4" fmla="*/ 14 w 36"/>
                <a:gd name="T5" fmla="*/ 9 h 39"/>
                <a:gd name="T6" fmla="*/ 7 w 36"/>
                <a:gd name="T7" fmla="*/ 5 h 39"/>
                <a:gd name="T8" fmla="*/ 6 w 36"/>
                <a:gd name="T9" fmla="*/ 2 h 39"/>
                <a:gd name="T10" fmla="*/ 6 w 36"/>
                <a:gd name="T11" fmla="*/ 2 h 39"/>
                <a:gd name="T12" fmla="*/ 5 w 36"/>
                <a:gd name="T13" fmla="*/ 10 h 39"/>
                <a:gd name="T14" fmla="*/ 3 w 36"/>
                <a:gd name="T15" fmla="*/ 24 h 39"/>
                <a:gd name="T16" fmla="*/ 0 w 36"/>
                <a:gd name="T17" fmla="*/ 36 h 39"/>
                <a:gd name="T18" fmla="*/ 8 w 36"/>
                <a:gd name="T19" fmla="*/ 39 h 39"/>
                <a:gd name="T20" fmla="*/ 14 w 36"/>
                <a:gd name="T21" fmla="*/ 34 h 39"/>
                <a:gd name="T22" fmla="*/ 20 w 36"/>
                <a:gd name="T23" fmla="*/ 32 h 39"/>
                <a:gd name="T24" fmla="*/ 25 w 36"/>
                <a:gd name="T25" fmla="*/ 28 h 39"/>
                <a:gd name="T26" fmla="*/ 18 w 36"/>
                <a:gd name="T27" fmla="*/ 20 h 39"/>
                <a:gd name="T28" fmla="*/ 27 w 36"/>
                <a:gd name="T29" fmla="*/ 15 h 39"/>
                <a:gd name="T30" fmla="*/ 35 w 36"/>
                <a:gd name="T31" fmla="*/ 12 h 39"/>
                <a:gd name="T32" fmla="*/ 36 w 36"/>
                <a:gd name="T33" fmla="*/ 12 h 39"/>
                <a:gd name="T34" fmla="*/ 34 w 36"/>
                <a:gd name="T35" fmla="*/ 4 h 39"/>
                <a:gd name="T36" fmla="*/ 33 w 36"/>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9">
                  <a:moveTo>
                    <a:pt x="33" y="0"/>
                  </a:moveTo>
                  <a:cubicBezTo>
                    <a:pt x="28" y="3"/>
                    <a:pt x="23" y="5"/>
                    <a:pt x="22" y="5"/>
                  </a:cubicBezTo>
                  <a:cubicBezTo>
                    <a:pt x="20" y="5"/>
                    <a:pt x="14" y="9"/>
                    <a:pt x="14" y="9"/>
                  </a:cubicBezTo>
                  <a:cubicBezTo>
                    <a:pt x="7" y="5"/>
                    <a:pt x="7" y="5"/>
                    <a:pt x="7" y="5"/>
                  </a:cubicBezTo>
                  <a:cubicBezTo>
                    <a:pt x="6" y="2"/>
                    <a:pt x="6" y="2"/>
                    <a:pt x="6" y="2"/>
                  </a:cubicBezTo>
                  <a:cubicBezTo>
                    <a:pt x="6" y="2"/>
                    <a:pt x="6" y="2"/>
                    <a:pt x="6" y="2"/>
                  </a:cubicBezTo>
                  <a:cubicBezTo>
                    <a:pt x="5" y="5"/>
                    <a:pt x="5" y="9"/>
                    <a:pt x="5" y="10"/>
                  </a:cubicBezTo>
                  <a:cubicBezTo>
                    <a:pt x="4" y="12"/>
                    <a:pt x="4" y="22"/>
                    <a:pt x="3" y="24"/>
                  </a:cubicBezTo>
                  <a:cubicBezTo>
                    <a:pt x="2" y="25"/>
                    <a:pt x="1" y="31"/>
                    <a:pt x="0" y="36"/>
                  </a:cubicBezTo>
                  <a:cubicBezTo>
                    <a:pt x="3" y="37"/>
                    <a:pt x="6" y="39"/>
                    <a:pt x="8" y="39"/>
                  </a:cubicBezTo>
                  <a:cubicBezTo>
                    <a:pt x="11" y="39"/>
                    <a:pt x="14" y="36"/>
                    <a:pt x="14" y="34"/>
                  </a:cubicBezTo>
                  <a:cubicBezTo>
                    <a:pt x="14" y="32"/>
                    <a:pt x="17" y="32"/>
                    <a:pt x="20" y="32"/>
                  </a:cubicBezTo>
                  <a:cubicBezTo>
                    <a:pt x="22" y="32"/>
                    <a:pt x="23" y="29"/>
                    <a:pt x="25" y="28"/>
                  </a:cubicBezTo>
                  <a:cubicBezTo>
                    <a:pt x="27" y="27"/>
                    <a:pt x="20" y="21"/>
                    <a:pt x="18" y="20"/>
                  </a:cubicBezTo>
                  <a:cubicBezTo>
                    <a:pt x="16" y="20"/>
                    <a:pt x="20" y="15"/>
                    <a:pt x="27" y="15"/>
                  </a:cubicBezTo>
                  <a:cubicBezTo>
                    <a:pt x="33" y="15"/>
                    <a:pt x="32" y="12"/>
                    <a:pt x="35" y="12"/>
                  </a:cubicBezTo>
                  <a:cubicBezTo>
                    <a:pt x="35" y="12"/>
                    <a:pt x="35" y="12"/>
                    <a:pt x="36" y="12"/>
                  </a:cubicBezTo>
                  <a:cubicBezTo>
                    <a:pt x="35" y="9"/>
                    <a:pt x="34" y="6"/>
                    <a:pt x="34" y="4"/>
                  </a:cubicBezTo>
                  <a:cubicBezTo>
                    <a:pt x="33" y="3"/>
                    <a:pt x="33" y="2"/>
                    <a:pt x="33"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5">
              <a:extLst>
                <a:ext uri="{FF2B5EF4-FFF2-40B4-BE49-F238E27FC236}">
                  <a16:creationId xmlns:a16="http://schemas.microsoft.com/office/drawing/2014/main" id="{09BC51FB-9312-46EB-99FB-2CBAC89710C9}"/>
                </a:ext>
              </a:extLst>
            </p:cNvPr>
            <p:cNvSpPr>
              <a:spLocks/>
            </p:cNvSpPr>
            <p:nvPr/>
          </p:nvSpPr>
          <p:spPr bwMode="auto">
            <a:xfrm>
              <a:off x="4674260" y="3627411"/>
              <a:ext cx="160771" cy="76471"/>
            </a:xfrm>
            <a:custGeom>
              <a:avLst/>
              <a:gdLst>
                <a:gd name="T0" fmla="*/ 85 w 92"/>
                <a:gd name="T1" fmla="*/ 8 h 40"/>
                <a:gd name="T2" fmla="*/ 77 w 92"/>
                <a:gd name="T3" fmla="*/ 5 h 40"/>
                <a:gd name="T4" fmla="*/ 56 w 92"/>
                <a:gd name="T5" fmla="*/ 4 h 40"/>
                <a:gd name="T6" fmla="*/ 44 w 92"/>
                <a:gd name="T7" fmla="*/ 1 h 40"/>
                <a:gd name="T8" fmla="*/ 36 w 92"/>
                <a:gd name="T9" fmla="*/ 4 h 40"/>
                <a:gd name="T10" fmla="*/ 28 w 92"/>
                <a:gd name="T11" fmla="*/ 6 h 40"/>
                <a:gd name="T12" fmla="*/ 17 w 92"/>
                <a:gd name="T13" fmla="*/ 6 h 40"/>
                <a:gd name="T14" fmla="*/ 12 w 92"/>
                <a:gd name="T15" fmla="*/ 11 h 40"/>
                <a:gd name="T16" fmla="*/ 9 w 92"/>
                <a:gd name="T17" fmla="*/ 16 h 40"/>
                <a:gd name="T18" fmla="*/ 12 w 92"/>
                <a:gd name="T19" fmla="*/ 19 h 40"/>
                <a:gd name="T20" fmla="*/ 19 w 92"/>
                <a:gd name="T21" fmla="*/ 19 h 40"/>
                <a:gd name="T22" fmla="*/ 30 w 92"/>
                <a:gd name="T23" fmla="*/ 24 h 40"/>
                <a:gd name="T24" fmla="*/ 27 w 92"/>
                <a:gd name="T25" fmla="*/ 28 h 40"/>
                <a:gd name="T26" fmla="*/ 19 w 92"/>
                <a:gd name="T27" fmla="*/ 30 h 40"/>
                <a:gd name="T28" fmla="*/ 6 w 92"/>
                <a:gd name="T29" fmla="*/ 31 h 40"/>
                <a:gd name="T30" fmla="*/ 0 w 92"/>
                <a:gd name="T31" fmla="*/ 36 h 40"/>
                <a:gd name="T32" fmla="*/ 12 w 92"/>
                <a:gd name="T33" fmla="*/ 37 h 40"/>
                <a:gd name="T34" fmla="*/ 20 w 92"/>
                <a:gd name="T35" fmla="*/ 38 h 40"/>
                <a:gd name="T36" fmla="*/ 27 w 92"/>
                <a:gd name="T37" fmla="*/ 39 h 40"/>
                <a:gd name="T38" fmla="*/ 38 w 92"/>
                <a:gd name="T39" fmla="*/ 38 h 40"/>
                <a:gd name="T40" fmla="*/ 39 w 92"/>
                <a:gd name="T41" fmla="*/ 34 h 40"/>
                <a:gd name="T42" fmla="*/ 43 w 92"/>
                <a:gd name="T43" fmla="*/ 32 h 40"/>
                <a:gd name="T44" fmla="*/ 48 w 92"/>
                <a:gd name="T45" fmla="*/ 29 h 40"/>
                <a:gd name="T46" fmla="*/ 53 w 92"/>
                <a:gd name="T47" fmla="*/ 27 h 40"/>
                <a:gd name="T48" fmla="*/ 58 w 92"/>
                <a:gd name="T49" fmla="*/ 29 h 40"/>
                <a:gd name="T50" fmla="*/ 63 w 92"/>
                <a:gd name="T51" fmla="*/ 25 h 40"/>
                <a:gd name="T52" fmla="*/ 71 w 92"/>
                <a:gd name="T53" fmla="*/ 23 h 40"/>
                <a:gd name="T54" fmla="*/ 77 w 92"/>
                <a:gd name="T55" fmla="*/ 20 h 40"/>
                <a:gd name="T56" fmla="*/ 84 w 92"/>
                <a:gd name="T57" fmla="*/ 16 h 40"/>
                <a:gd name="T58" fmla="*/ 91 w 92"/>
                <a:gd name="T59" fmla="*/ 12 h 40"/>
                <a:gd name="T60" fmla="*/ 92 w 92"/>
                <a:gd name="T61" fmla="*/ 10 h 40"/>
                <a:gd name="T62" fmla="*/ 85 w 92"/>
                <a:gd name="T6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0">
                  <a:moveTo>
                    <a:pt x="85" y="8"/>
                  </a:moveTo>
                  <a:cubicBezTo>
                    <a:pt x="82" y="4"/>
                    <a:pt x="81" y="6"/>
                    <a:pt x="77" y="5"/>
                  </a:cubicBezTo>
                  <a:cubicBezTo>
                    <a:pt x="73" y="4"/>
                    <a:pt x="59" y="3"/>
                    <a:pt x="56" y="4"/>
                  </a:cubicBezTo>
                  <a:cubicBezTo>
                    <a:pt x="53" y="5"/>
                    <a:pt x="46" y="2"/>
                    <a:pt x="44" y="1"/>
                  </a:cubicBezTo>
                  <a:cubicBezTo>
                    <a:pt x="42" y="0"/>
                    <a:pt x="36" y="1"/>
                    <a:pt x="36" y="4"/>
                  </a:cubicBezTo>
                  <a:cubicBezTo>
                    <a:pt x="35" y="8"/>
                    <a:pt x="33" y="8"/>
                    <a:pt x="28" y="6"/>
                  </a:cubicBezTo>
                  <a:cubicBezTo>
                    <a:pt x="24" y="3"/>
                    <a:pt x="17" y="3"/>
                    <a:pt x="17" y="6"/>
                  </a:cubicBezTo>
                  <a:cubicBezTo>
                    <a:pt x="16" y="8"/>
                    <a:pt x="13" y="11"/>
                    <a:pt x="12" y="11"/>
                  </a:cubicBezTo>
                  <a:cubicBezTo>
                    <a:pt x="11" y="12"/>
                    <a:pt x="10" y="14"/>
                    <a:pt x="9" y="16"/>
                  </a:cubicBezTo>
                  <a:cubicBezTo>
                    <a:pt x="10" y="17"/>
                    <a:pt x="11" y="18"/>
                    <a:pt x="12" y="19"/>
                  </a:cubicBezTo>
                  <a:cubicBezTo>
                    <a:pt x="14" y="21"/>
                    <a:pt x="18" y="21"/>
                    <a:pt x="19" y="19"/>
                  </a:cubicBezTo>
                  <a:cubicBezTo>
                    <a:pt x="19" y="17"/>
                    <a:pt x="26" y="21"/>
                    <a:pt x="30" y="24"/>
                  </a:cubicBezTo>
                  <a:cubicBezTo>
                    <a:pt x="34" y="27"/>
                    <a:pt x="28" y="25"/>
                    <a:pt x="27" y="28"/>
                  </a:cubicBezTo>
                  <a:cubicBezTo>
                    <a:pt x="25" y="32"/>
                    <a:pt x="20" y="28"/>
                    <a:pt x="19" y="30"/>
                  </a:cubicBezTo>
                  <a:cubicBezTo>
                    <a:pt x="17" y="31"/>
                    <a:pt x="9" y="32"/>
                    <a:pt x="6" y="31"/>
                  </a:cubicBezTo>
                  <a:cubicBezTo>
                    <a:pt x="4" y="31"/>
                    <a:pt x="0" y="35"/>
                    <a:pt x="0" y="36"/>
                  </a:cubicBezTo>
                  <a:cubicBezTo>
                    <a:pt x="1" y="38"/>
                    <a:pt x="9" y="35"/>
                    <a:pt x="12" y="37"/>
                  </a:cubicBezTo>
                  <a:cubicBezTo>
                    <a:pt x="15" y="39"/>
                    <a:pt x="18" y="35"/>
                    <a:pt x="20" y="38"/>
                  </a:cubicBezTo>
                  <a:cubicBezTo>
                    <a:pt x="22" y="40"/>
                    <a:pt x="25" y="38"/>
                    <a:pt x="27" y="39"/>
                  </a:cubicBezTo>
                  <a:cubicBezTo>
                    <a:pt x="29" y="40"/>
                    <a:pt x="38" y="38"/>
                    <a:pt x="38" y="38"/>
                  </a:cubicBezTo>
                  <a:cubicBezTo>
                    <a:pt x="39" y="37"/>
                    <a:pt x="39" y="35"/>
                    <a:pt x="39" y="34"/>
                  </a:cubicBezTo>
                  <a:cubicBezTo>
                    <a:pt x="39" y="32"/>
                    <a:pt x="41" y="32"/>
                    <a:pt x="43" y="32"/>
                  </a:cubicBezTo>
                  <a:cubicBezTo>
                    <a:pt x="45" y="31"/>
                    <a:pt x="46" y="29"/>
                    <a:pt x="48" y="29"/>
                  </a:cubicBezTo>
                  <a:cubicBezTo>
                    <a:pt x="49" y="29"/>
                    <a:pt x="51" y="27"/>
                    <a:pt x="53" y="27"/>
                  </a:cubicBezTo>
                  <a:cubicBezTo>
                    <a:pt x="54" y="28"/>
                    <a:pt x="56" y="30"/>
                    <a:pt x="58" y="29"/>
                  </a:cubicBezTo>
                  <a:cubicBezTo>
                    <a:pt x="60" y="27"/>
                    <a:pt x="60" y="29"/>
                    <a:pt x="63" y="25"/>
                  </a:cubicBezTo>
                  <a:cubicBezTo>
                    <a:pt x="66" y="22"/>
                    <a:pt x="67" y="23"/>
                    <a:pt x="71" y="23"/>
                  </a:cubicBezTo>
                  <a:cubicBezTo>
                    <a:pt x="75" y="24"/>
                    <a:pt x="76" y="22"/>
                    <a:pt x="77" y="20"/>
                  </a:cubicBezTo>
                  <a:cubicBezTo>
                    <a:pt x="79" y="17"/>
                    <a:pt x="82" y="17"/>
                    <a:pt x="84" y="16"/>
                  </a:cubicBezTo>
                  <a:cubicBezTo>
                    <a:pt x="86" y="14"/>
                    <a:pt x="90" y="13"/>
                    <a:pt x="91" y="12"/>
                  </a:cubicBezTo>
                  <a:cubicBezTo>
                    <a:pt x="92" y="12"/>
                    <a:pt x="92" y="11"/>
                    <a:pt x="92" y="10"/>
                  </a:cubicBezTo>
                  <a:cubicBezTo>
                    <a:pt x="89" y="8"/>
                    <a:pt x="88" y="11"/>
                    <a:pt x="85"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6">
              <a:extLst>
                <a:ext uri="{FF2B5EF4-FFF2-40B4-BE49-F238E27FC236}">
                  <a16:creationId xmlns:a16="http://schemas.microsoft.com/office/drawing/2014/main" id="{EA230770-74D8-4993-9DD4-F77F2185236C}"/>
                </a:ext>
              </a:extLst>
            </p:cNvPr>
            <p:cNvSpPr>
              <a:spLocks/>
            </p:cNvSpPr>
            <p:nvPr/>
          </p:nvSpPr>
          <p:spPr bwMode="auto">
            <a:xfrm>
              <a:off x="4234029" y="3617999"/>
              <a:ext cx="101426" cy="49412"/>
            </a:xfrm>
            <a:custGeom>
              <a:avLst/>
              <a:gdLst>
                <a:gd name="T0" fmla="*/ 23 w 58"/>
                <a:gd name="T1" fmla="*/ 20 h 26"/>
                <a:gd name="T2" fmla="*/ 29 w 58"/>
                <a:gd name="T3" fmla="*/ 25 h 26"/>
                <a:gd name="T4" fmla="*/ 29 w 58"/>
                <a:gd name="T5" fmla="*/ 26 h 26"/>
                <a:gd name="T6" fmla="*/ 38 w 58"/>
                <a:gd name="T7" fmla="*/ 24 h 26"/>
                <a:gd name="T8" fmla="*/ 45 w 58"/>
                <a:gd name="T9" fmla="*/ 25 h 26"/>
                <a:gd name="T10" fmla="*/ 45 w 58"/>
                <a:gd name="T11" fmla="*/ 23 h 26"/>
                <a:gd name="T12" fmla="*/ 51 w 58"/>
                <a:gd name="T13" fmla="*/ 25 h 26"/>
                <a:gd name="T14" fmla="*/ 57 w 58"/>
                <a:gd name="T15" fmla="*/ 25 h 26"/>
                <a:gd name="T16" fmla="*/ 54 w 58"/>
                <a:gd name="T17" fmla="*/ 21 h 26"/>
                <a:gd name="T18" fmla="*/ 56 w 58"/>
                <a:gd name="T19" fmla="*/ 18 h 26"/>
                <a:gd name="T20" fmla="*/ 51 w 58"/>
                <a:gd name="T21" fmla="*/ 16 h 26"/>
                <a:gd name="T22" fmla="*/ 48 w 58"/>
                <a:gd name="T23" fmla="*/ 11 h 26"/>
                <a:gd name="T24" fmla="*/ 45 w 58"/>
                <a:gd name="T25" fmla="*/ 9 h 26"/>
                <a:gd name="T26" fmla="*/ 37 w 58"/>
                <a:gd name="T27" fmla="*/ 11 h 26"/>
                <a:gd name="T28" fmla="*/ 31 w 58"/>
                <a:gd name="T29" fmla="*/ 8 h 26"/>
                <a:gd name="T30" fmla="*/ 26 w 58"/>
                <a:gd name="T31" fmla="*/ 5 h 26"/>
                <a:gd name="T32" fmla="*/ 13 w 58"/>
                <a:gd name="T33" fmla="*/ 3 h 26"/>
                <a:gd name="T34" fmla="*/ 3 w 58"/>
                <a:gd name="T35" fmla="*/ 0 h 26"/>
                <a:gd name="T36" fmla="*/ 0 w 58"/>
                <a:gd name="T37" fmla="*/ 2 h 26"/>
                <a:gd name="T38" fmla="*/ 13 w 58"/>
                <a:gd name="T39" fmla="*/ 9 h 26"/>
                <a:gd name="T40" fmla="*/ 16 w 58"/>
                <a:gd name="T41" fmla="*/ 18 h 26"/>
                <a:gd name="T42" fmla="*/ 14 w 58"/>
                <a:gd name="T43" fmla="*/ 21 h 26"/>
                <a:gd name="T44" fmla="*/ 23 w 58"/>
                <a:gd name="T45"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26">
                  <a:moveTo>
                    <a:pt x="23" y="20"/>
                  </a:moveTo>
                  <a:cubicBezTo>
                    <a:pt x="26" y="19"/>
                    <a:pt x="27" y="22"/>
                    <a:pt x="29" y="25"/>
                  </a:cubicBezTo>
                  <a:cubicBezTo>
                    <a:pt x="29" y="25"/>
                    <a:pt x="29" y="26"/>
                    <a:pt x="29" y="26"/>
                  </a:cubicBezTo>
                  <a:cubicBezTo>
                    <a:pt x="32" y="25"/>
                    <a:pt x="35" y="24"/>
                    <a:pt x="38" y="24"/>
                  </a:cubicBezTo>
                  <a:cubicBezTo>
                    <a:pt x="40" y="24"/>
                    <a:pt x="43" y="24"/>
                    <a:pt x="45" y="25"/>
                  </a:cubicBezTo>
                  <a:cubicBezTo>
                    <a:pt x="45" y="24"/>
                    <a:pt x="45" y="23"/>
                    <a:pt x="45" y="23"/>
                  </a:cubicBezTo>
                  <a:cubicBezTo>
                    <a:pt x="46" y="21"/>
                    <a:pt x="49" y="23"/>
                    <a:pt x="51" y="25"/>
                  </a:cubicBezTo>
                  <a:cubicBezTo>
                    <a:pt x="52" y="26"/>
                    <a:pt x="56" y="26"/>
                    <a:pt x="57" y="25"/>
                  </a:cubicBezTo>
                  <a:cubicBezTo>
                    <a:pt x="58" y="24"/>
                    <a:pt x="55" y="23"/>
                    <a:pt x="54" y="21"/>
                  </a:cubicBezTo>
                  <a:cubicBezTo>
                    <a:pt x="54" y="21"/>
                    <a:pt x="55" y="20"/>
                    <a:pt x="56" y="18"/>
                  </a:cubicBezTo>
                  <a:cubicBezTo>
                    <a:pt x="54" y="17"/>
                    <a:pt x="52" y="15"/>
                    <a:pt x="51" y="16"/>
                  </a:cubicBezTo>
                  <a:cubicBezTo>
                    <a:pt x="50" y="16"/>
                    <a:pt x="50" y="11"/>
                    <a:pt x="48" y="11"/>
                  </a:cubicBezTo>
                  <a:cubicBezTo>
                    <a:pt x="47" y="11"/>
                    <a:pt x="47" y="9"/>
                    <a:pt x="45" y="9"/>
                  </a:cubicBezTo>
                  <a:cubicBezTo>
                    <a:pt x="44" y="9"/>
                    <a:pt x="38" y="9"/>
                    <a:pt x="37" y="11"/>
                  </a:cubicBezTo>
                  <a:cubicBezTo>
                    <a:pt x="35" y="12"/>
                    <a:pt x="33" y="8"/>
                    <a:pt x="31" y="8"/>
                  </a:cubicBezTo>
                  <a:cubicBezTo>
                    <a:pt x="30" y="8"/>
                    <a:pt x="27" y="6"/>
                    <a:pt x="26" y="5"/>
                  </a:cubicBezTo>
                  <a:cubicBezTo>
                    <a:pt x="25" y="3"/>
                    <a:pt x="16" y="5"/>
                    <a:pt x="13" y="3"/>
                  </a:cubicBezTo>
                  <a:cubicBezTo>
                    <a:pt x="11" y="2"/>
                    <a:pt x="6" y="0"/>
                    <a:pt x="3" y="0"/>
                  </a:cubicBezTo>
                  <a:cubicBezTo>
                    <a:pt x="2" y="1"/>
                    <a:pt x="1" y="1"/>
                    <a:pt x="0" y="2"/>
                  </a:cubicBezTo>
                  <a:cubicBezTo>
                    <a:pt x="5" y="5"/>
                    <a:pt x="12" y="4"/>
                    <a:pt x="13" y="9"/>
                  </a:cubicBezTo>
                  <a:cubicBezTo>
                    <a:pt x="14" y="15"/>
                    <a:pt x="17" y="13"/>
                    <a:pt x="16" y="18"/>
                  </a:cubicBezTo>
                  <a:cubicBezTo>
                    <a:pt x="16" y="19"/>
                    <a:pt x="15" y="20"/>
                    <a:pt x="14" y="21"/>
                  </a:cubicBezTo>
                  <a:cubicBezTo>
                    <a:pt x="18" y="21"/>
                    <a:pt x="22" y="21"/>
                    <a:pt x="23"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7">
              <a:extLst>
                <a:ext uri="{FF2B5EF4-FFF2-40B4-BE49-F238E27FC236}">
                  <a16:creationId xmlns:a16="http://schemas.microsoft.com/office/drawing/2014/main" id="{008F127B-460B-4A22-BDC2-8041BCDF916E}"/>
                </a:ext>
              </a:extLst>
            </p:cNvPr>
            <p:cNvSpPr>
              <a:spLocks noEditPoints="1"/>
            </p:cNvSpPr>
            <p:nvPr/>
          </p:nvSpPr>
          <p:spPr bwMode="auto">
            <a:xfrm>
              <a:off x="4029020" y="3646235"/>
              <a:ext cx="278381" cy="118824"/>
            </a:xfrm>
            <a:custGeom>
              <a:avLst/>
              <a:gdLst>
                <a:gd name="T0" fmla="*/ 154 w 159"/>
                <a:gd name="T1" fmla="*/ 44 h 62"/>
                <a:gd name="T2" fmla="*/ 154 w 159"/>
                <a:gd name="T3" fmla="*/ 35 h 62"/>
                <a:gd name="T4" fmla="*/ 154 w 159"/>
                <a:gd name="T5" fmla="*/ 28 h 62"/>
                <a:gd name="T6" fmla="*/ 156 w 159"/>
                <a:gd name="T7" fmla="*/ 23 h 62"/>
                <a:gd name="T8" fmla="*/ 155 w 159"/>
                <a:gd name="T9" fmla="*/ 20 h 62"/>
                <a:gd name="T10" fmla="*/ 148 w 159"/>
                <a:gd name="T11" fmla="*/ 17 h 62"/>
                <a:gd name="T12" fmla="*/ 146 w 159"/>
                <a:gd name="T13" fmla="*/ 10 h 62"/>
                <a:gd name="T14" fmla="*/ 140 w 159"/>
                <a:gd name="T15" fmla="*/ 5 h 62"/>
                <a:gd name="T16" fmla="*/ 131 w 159"/>
                <a:gd name="T17" fmla="*/ 6 h 62"/>
                <a:gd name="T18" fmla="*/ 116 w 159"/>
                <a:gd name="T19" fmla="*/ 11 h 62"/>
                <a:gd name="T20" fmla="*/ 101 w 159"/>
                <a:gd name="T21" fmla="*/ 11 h 62"/>
                <a:gd name="T22" fmla="*/ 91 w 159"/>
                <a:gd name="T23" fmla="*/ 8 h 62"/>
                <a:gd name="T24" fmla="*/ 83 w 159"/>
                <a:gd name="T25" fmla="*/ 5 h 62"/>
                <a:gd name="T26" fmla="*/ 71 w 159"/>
                <a:gd name="T27" fmla="*/ 1 h 62"/>
                <a:gd name="T28" fmla="*/ 45 w 159"/>
                <a:gd name="T29" fmla="*/ 9 h 62"/>
                <a:gd name="T30" fmla="*/ 27 w 159"/>
                <a:gd name="T31" fmla="*/ 10 h 62"/>
                <a:gd name="T32" fmla="*/ 23 w 159"/>
                <a:gd name="T33" fmla="*/ 17 h 62"/>
                <a:gd name="T34" fmla="*/ 5 w 159"/>
                <a:gd name="T35" fmla="*/ 18 h 62"/>
                <a:gd name="T36" fmla="*/ 3 w 159"/>
                <a:gd name="T37" fmla="*/ 24 h 62"/>
                <a:gd name="T38" fmla="*/ 7 w 159"/>
                <a:gd name="T39" fmla="*/ 27 h 62"/>
                <a:gd name="T40" fmla="*/ 8 w 159"/>
                <a:gd name="T41" fmla="*/ 33 h 62"/>
                <a:gd name="T42" fmla="*/ 8 w 159"/>
                <a:gd name="T43" fmla="*/ 39 h 62"/>
                <a:gd name="T44" fmla="*/ 8 w 159"/>
                <a:gd name="T45" fmla="*/ 43 h 62"/>
                <a:gd name="T46" fmla="*/ 12 w 159"/>
                <a:gd name="T47" fmla="*/ 48 h 62"/>
                <a:gd name="T48" fmla="*/ 18 w 159"/>
                <a:gd name="T49" fmla="*/ 51 h 62"/>
                <a:gd name="T50" fmla="*/ 22 w 159"/>
                <a:gd name="T51" fmla="*/ 52 h 62"/>
                <a:gd name="T52" fmla="*/ 27 w 159"/>
                <a:gd name="T53" fmla="*/ 58 h 62"/>
                <a:gd name="T54" fmla="*/ 38 w 159"/>
                <a:gd name="T55" fmla="*/ 56 h 62"/>
                <a:gd name="T56" fmla="*/ 45 w 159"/>
                <a:gd name="T57" fmla="*/ 53 h 62"/>
                <a:gd name="T58" fmla="*/ 56 w 159"/>
                <a:gd name="T59" fmla="*/ 59 h 62"/>
                <a:gd name="T60" fmla="*/ 65 w 159"/>
                <a:gd name="T61" fmla="*/ 58 h 62"/>
                <a:gd name="T62" fmla="*/ 73 w 159"/>
                <a:gd name="T63" fmla="*/ 53 h 62"/>
                <a:gd name="T64" fmla="*/ 79 w 159"/>
                <a:gd name="T65" fmla="*/ 55 h 62"/>
                <a:gd name="T66" fmla="*/ 86 w 159"/>
                <a:gd name="T67" fmla="*/ 53 h 62"/>
                <a:gd name="T68" fmla="*/ 83 w 159"/>
                <a:gd name="T69" fmla="*/ 59 h 62"/>
                <a:gd name="T70" fmla="*/ 84 w 159"/>
                <a:gd name="T71" fmla="*/ 62 h 62"/>
                <a:gd name="T72" fmla="*/ 89 w 159"/>
                <a:gd name="T73" fmla="*/ 57 h 62"/>
                <a:gd name="T74" fmla="*/ 92 w 159"/>
                <a:gd name="T75" fmla="*/ 55 h 62"/>
                <a:gd name="T76" fmla="*/ 100 w 159"/>
                <a:gd name="T77" fmla="*/ 55 h 62"/>
                <a:gd name="T78" fmla="*/ 105 w 159"/>
                <a:gd name="T79" fmla="*/ 54 h 62"/>
                <a:gd name="T80" fmla="*/ 114 w 159"/>
                <a:gd name="T81" fmla="*/ 54 h 62"/>
                <a:gd name="T82" fmla="*/ 126 w 159"/>
                <a:gd name="T83" fmla="*/ 51 h 62"/>
                <a:gd name="T84" fmla="*/ 135 w 159"/>
                <a:gd name="T85" fmla="*/ 49 h 62"/>
                <a:gd name="T86" fmla="*/ 138 w 159"/>
                <a:gd name="T87" fmla="*/ 50 h 62"/>
                <a:gd name="T88" fmla="*/ 142 w 159"/>
                <a:gd name="T89" fmla="*/ 47 h 62"/>
                <a:gd name="T90" fmla="*/ 149 w 159"/>
                <a:gd name="T91" fmla="*/ 49 h 62"/>
                <a:gd name="T92" fmla="*/ 158 w 159"/>
                <a:gd name="T93" fmla="*/ 50 h 62"/>
                <a:gd name="T94" fmla="*/ 154 w 159"/>
                <a:gd name="T95" fmla="*/ 44 h 62"/>
                <a:gd name="T96" fmla="*/ 14 w 159"/>
                <a:gd name="T97" fmla="*/ 11 h 62"/>
                <a:gd name="T98" fmla="*/ 25 w 159"/>
                <a:gd name="T99" fmla="*/ 10 h 62"/>
                <a:gd name="T100" fmla="*/ 19 w 159"/>
                <a:gd name="T101" fmla="*/ 5 h 62"/>
                <a:gd name="T102" fmla="*/ 17 w 159"/>
                <a:gd name="T103" fmla="*/ 1 h 62"/>
                <a:gd name="T104" fmla="*/ 14 w 159"/>
                <a:gd name="T105" fmla="*/ 1 h 62"/>
                <a:gd name="T106" fmla="*/ 5 w 159"/>
                <a:gd name="T107" fmla="*/ 1 h 62"/>
                <a:gd name="T108" fmla="*/ 6 w 159"/>
                <a:gd name="T109" fmla="*/ 7 h 62"/>
                <a:gd name="T110" fmla="*/ 3 w 159"/>
                <a:gd name="T111" fmla="*/ 11 h 62"/>
                <a:gd name="T112" fmla="*/ 1 w 159"/>
                <a:gd name="T113" fmla="*/ 14 h 62"/>
                <a:gd name="T114" fmla="*/ 6 w 159"/>
                <a:gd name="T115" fmla="*/ 16 h 62"/>
                <a:gd name="T116" fmla="*/ 14 w 159"/>
                <a:gd name="T1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62">
                  <a:moveTo>
                    <a:pt x="154" y="44"/>
                  </a:moveTo>
                  <a:cubicBezTo>
                    <a:pt x="153" y="43"/>
                    <a:pt x="155" y="36"/>
                    <a:pt x="154" y="35"/>
                  </a:cubicBezTo>
                  <a:cubicBezTo>
                    <a:pt x="154" y="33"/>
                    <a:pt x="152" y="28"/>
                    <a:pt x="154" y="28"/>
                  </a:cubicBezTo>
                  <a:cubicBezTo>
                    <a:pt x="156" y="28"/>
                    <a:pt x="154" y="23"/>
                    <a:pt x="156" y="23"/>
                  </a:cubicBezTo>
                  <a:cubicBezTo>
                    <a:pt x="156" y="22"/>
                    <a:pt x="155" y="21"/>
                    <a:pt x="155" y="20"/>
                  </a:cubicBezTo>
                  <a:cubicBezTo>
                    <a:pt x="153" y="19"/>
                    <a:pt x="150" y="21"/>
                    <a:pt x="148" y="17"/>
                  </a:cubicBezTo>
                  <a:cubicBezTo>
                    <a:pt x="147" y="14"/>
                    <a:pt x="148" y="13"/>
                    <a:pt x="146" y="10"/>
                  </a:cubicBezTo>
                  <a:cubicBezTo>
                    <a:pt x="144" y="7"/>
                    <a:pt x="143" y="4"/>
                    <a:pt x="140" y="5"/>
                  </a:cubicBezTo>
                  <a:cubicBezTo>
                    <a:pt x="139" y="6"/>
                    <a:pt x="135" y="6"/>
                    <a:pt x="131" y="6"/>
                  </a:cubicBezTo>
                  <a:cubicBezTo>
                    <a:pt x="127" y="9"/>
                    <a:pt x="118" y="12"/>
                    <a:pt x="116" y="11"/>
                  </a:cubicBezTo>
                  <a:cubicBezTo>
                    <a:pt x="112" y="10"/>
                    <a:pt x="106" y="11"/>
                    <a:pt x="101" y="11"/>
                  </a:cubicBezTo>
                  <a:cubicBezTo>
                    <a:pt x="96" y="11"/>
                    <a:pt x="95" y="8"/>
                    <a:pt x="91" y="8"/>
                  </a:cubicBezTo>
                  <a:cubicBezTo>
                    <a:pt x="87" y="8"/>
                    <a:pt x="87" y="5"/>
                    <a:pt x="83" y="5"/>
                  </a:cubicBezTo>
                  <a:cubicBezTo>
                    <a:pt x="80" y="5"/>
                    <a:pt x="83" y="3"/>
                    <a:pt x="71" y="1"/>
                  </a:cubicBezTo>
                  <a:cubicBezTo>
                    <a:pt x="59" y="0"/>
                    <a:pt x="49" y="6"/>
                    <a:pt x="45" y="9"/>
                  </a:cubicBezTo>
                  <a:cubicBezTo>
                    <a:pt x="42" y="12"/>
                    <a:pt x="28" y="9"/>
                    <a:pt x="27" y="10"/>
                  </a:cubicBezTo>
                  <a:cubicBezTo>
                    <a:pt x="26" y="11"/>
                    <a:pt x="27" y="15"/>
                    <a:pt x="23" y="17"/>
                  </a:cubicBezTo>
                  <a:cubicBezTo>
                    <a:pt x="18" y="18"/>
                    <a:pt x="8" y="17"/>
                    <a:pt x="5" y="18"/>
                  </a:cubicBezTo>
                  <a:cubicBezTo>
                    <a:pt x="2" y="20"/>
                    <a:pt x="0" y="25"/>
                    <a:pt x="3" y="24"/>
                  </a:cubicBezTo>
                  <a:cubicBezTo>
                    <a:pt x="6" y="24"/>
                    <a:pt x="8" y="26"/>
                    <a:pt x="7" y="27"/>
                  </a:cubicBezTo>
                  <a:cubicBezTo>
                    <a:pt x="6" y="28"/>
                    <a:pt x="9" y="31"/>
                    <a:pt x="8" y="33"/>
                  </a:cubicBezTo>
                  <a:cubicBezTo>
                    <a:pt x="6" y="34"/>
                    <a:pt x="6" y="37"/>
                    <a:pt x="8" y="39"/>
                  </a:cubicBezTo>
                  <a:cubicBezTo>
                    <a:pt x="10" y="40"/>
                    <a:pt x="10" y="43"/>
                    <a:pt x="8" y="43"/>
                  </a:cubicBezTo>
                  <a:cubicBezTo>
                    <a:pt x="5" y="44"/>
                    <a:pt x="12" y="47"/>
                    <a:pt x="12" y="48"/>
                  </a:cubicBezTo>
                  <a:cubicBezTo>
                    <a:pt x="12" y="49"/>
                    <a:pt x="18" y="50"/>
                    <a:pt x="18" y="51"/>
                  </a:cubicBezTo>
                  <a:cubicBezTo>
                    <a:pt x="18" y="53"/>
                    <a:pt x="19" y="53"/>
                    <a:pt x="22" y="52"/>
                  </a:cubicBezTo>
                  <a:cubicBezTo>
                    <a:pt x="24" y="52"/>
                    <a:pt x="25" y="55"/>
                    <a:pt x="27" y="58"/>
                  </a:cubicBezTo>
                  <a:cubicBezTo>
                    <a:pt x="29" y="60"/>
                    <a:pt x="38" y="58"/>
                    <a:pt x="38" y="56"/>
                  </a:cubicBezTo>
                  <a:cubicBezTo>
                    <a:pt x="38" y="53"/>
                    <a:pt x="41" y="52"/>
                    <a:pt x="45" y="53"/>
                  </a:cubicBezTo>
                  <a:cubicBezTo>
                    <a:pt x="49" y="53"/>
                    <a:pt x="54" y="59"/>
                    <a:pt x="56" y="59"/>
                  </a:cubicBezTo>
                  <a:cubicBezTo>
                    <a:pt x="58" y="60"/>
                    <a:pt x="62" y="58"/>
                    <a:pt x="65" y="58"/>
                  </a:cubicBezTo>
                  <a:cubicBezTo>
                    <a:pt x="67" y="58"/>
                    <a:pt x="71" y="54"/>
                    <a:pt x="73" y="53"/>
                  </a:cubicBezTo>
                  <a:cubicBezTo>
                    <a:pt x="74" y="52"/>
                    <a:pt x="77" y="56"/>
                    <a:pt x="79" y="55"/>
                  </a:cubicBezTo>
                  <a:cubicBezTo>
                    <a:pt x="82" y="53"/>
                    <a:pt x="84" y="52"/>
                    <a:pt x="86" y="53"/>
                  </a:cubicBezTo>
                  <a:cubicBezTo>
                    <a:pt x="87" y="54"/>
                    <a:pt x="82" y="57"/>
                    <a:pt x="83" y="59"/>
                  </a:cubicBezTo>
                  <a:cubicBezTo>
                    <a:pt x="84" y="60"/>
                    <a:pt x="84" y="61"/>
                    <a:pt x="84" y="62"/>
                  </a:cubicBezTo>
                  <a:cubicBezTo>
                    <a:pt x="89" y="62"/>
                    <a:pt x="88" y="58"/>
                    <a:pt x="89" y="57"/>
                  </a:cubicBezTo>
                  <a:cubicBezTo>
                    <a:pt x="89" y="55"/>
                    <a:pt x="90" y="53"/>
                    <a:pt x="92" y="55"/>
                  </a:cubicBezTo>
                  <a:cubicBezTo>
                    <a:pt x="94" y="56"/>
                    <a:pt x="96" y="56"/>
                    <a:pt x="100" y="55"/>
                  </a:cubicBezTo>
                  <a:cubicBezTo>
                    <a:pt x="103" y="53"/>
                    <a:pt x="104" y="52"/>
                    <a:pt x="105" y="54"/>
                  </a:cubicBezTo>
                  <a:cubicBezTo>
                    <a:pt x="106" y="55"/>
                    <a:pt x="109" y="54"/>
                    <a:pt x="114" y="54"/>
                  </a:cubicBezTo>
                  <a:cubicBezTo>
                    <a:pt x="120" y="54"/>
                    <a:pt x="121" y="50"/>
                    <a:pt x="126" y="51"/>
                  </a:cubicBezTo>
                  <a:cubicBezTo>
                    <a:pt x="131" y="51"/>
                    <a:pt x="135" y="49"/>
                    <a:pt x="135" y="49"/>
                  </a:cubicBezTo>
                  <a:cubicBezTo>
                    <a:pt x="138" y="50"/>
                    <a:pt x="138" y="50"/>
                    <a:pt x="138" y="50"/>
                  </a:cubicBezTo>
                  <a:cubicBezTo>
                    <a:pt x="140" y="49"/>
                    <a:pt x="139" y="48"/>
                    <a:pt x="142" y="47"/>
                  </a:cubicBezTo>
                  <a:cubicBezTo>
                    <a:pt x="146" y="47"/>
                    <a:pt x="147" y="50"/>
                    <a:pt x="149" y="49"/>
                  </a:cubicBezTo>
                  <a:cubicBezTo>
                    <a:pt x="151" y="48"/>
                    <a:pt x="158" y="55"/>
                    <a:pt x="158" y="50"/>
                  </a:cubicBezTo>
                  <a:cubicBezTo>
                    <a:pt x="159" y="49"/>
                    <a:pt x="156" y="44"/>
                    <a:pt x="154" y="44"/>
                  </a:cubicBezTo>
                  <a:close/>
                  <a:moveTo>
                    <a:pt x="14" y="11"/>
                  </a:moveTo>
                  <a:cubicBezTo>
                    <a:pt x="17" y="10"/>
                    <a:pt x="24" y="12"/>
                    <a:pt x="25" y="10"/>
                  </a:cubicBezTo>
                  <a:cubicBezTo>
                    <a:pt x="27" y="9"/>
                    <a:pt x="21" y="7"/>
                    <a:pt x="19" y="5"/>
                  </a:cubicBezTo>
                  <a:cubicBezTo>
                    <a:pt x="18" y="4"/>
                    <a:pt x="17" y="2"/>
                    <a:pt x="17" y="1"/>
                  </a:cubicBezTo>
                  <a:cubicBezTo>
                    <a:pt x="16" y="2"/>
                    <a:pt x="15" y="2"/>
                    <a:pt x="14" y="1"/>
                  </a:cubicBezTo>
                  <a:cubicBezTo>
                    <a:pt x="11" y="0"/>
                    <a:pt x="6" y="1"/>
                    <a:pt x="5" y="1"/>
                  </a:cubicBezTo>
                  <a:cubicBezTo>
                    <a:pt x="4" y="2"/>
                    <a:pt x="6" y="5"/>
                    <a:pt x="6" y="7"/>
                  </a:cubicBezTo>
                  <a:cubicBezTo>
                    <a:pt x="6" y="9"/>
                    <a:pt x="3" y="10"/>
                    <a:pt x="3" y="11"/>
                  </a:cubicBezTo>
                  <a:cubicBezTo>
                    <a:pt x="3" y="12"/>
                    <a:pt x="3" y="13"/>
                    <a:pt x="1" y="14"/>
                  </a:cubicBezTo>
                  <a:cubicBezTo>
                    <a:pt x="3" y="15"/>
                    <a:pt x="5" y="16"/>
                    <a:pt x="6" y="16"/>
                  </a:cubicBezTo>
                  <a:cubicBezTo>
                    <a:pt x="10" y="16"/>
                    <a:pt x="11" y="13"/>
                    <a:pt x="14"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8">
              <a:extLst>
                <a:ext uri="{FF2B5EF4-FFF2-40B4-BE49-F238E27FC236}">
                  <a16:creationId xmlns:a16="http://schemas.microsoft.com/office/drawing/2014/main" id="{9ECEB515-E99C-412C-9DB6-A4309898435C}"/>
                </a:ext>
              </a:extLst>
            </p:cNvPr>
            <p:cNvSpPr>
              <a:spLocks/>
            </p:cNvSpPr>
            <p:nvPr/>
          </p:nvSpPr>
          <p:spPr bwMode="auto">
            <a:xfrm>
              <a:off x="4801581" y="3766235"/>
              <a:ext cx="34528" cy="36471"/>
            </a:xfrm>
            <a:custGeom>
              <a:avLst/>
              <a:gdLst>
                <a:gd name="T0" fmla="*/ 10 w 20"/>
                <a:gd name="T1" fmla="*/ 0 h 19"/>
                <a:gd name="T2" fmla="*/ 0 w 20"/>
                <a:gd name="T3" fmla="*/ 6 h 19"/>
                <a:gd name="T4" fmla="*/ 2 w 20"/>
                <a:gd name="T5" fmla="*/ 8 h 19"/>
                <a:gd name="T6" fmla="*/ 7 w 20"/>
                <a:gd name="T7" fmla="*/ 14 h 19"/>
                <a:gd name="T8" fmla="*/ 7 w 20"/>
                <a:gd name="T9" fmla="*/ 19 h 19"/>
                <a:gd name="T10" fmla="*/ 11 w 20"/>
                <a:gd name="T11" fmla="*/ 18 h 19"/>
                <a:gd name="T12" fmla="*/ 19 w 20"/>
                <a:gd name="T13" fmla="*/ 8 h 19"/>
                <a:gd name="T14" fmla="*/ 10 w 2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10" y="0"/>
                  </a:moveTo>
                  <a:cubicBezTo>
                    <a:pt x="7" y="0"/>
                    <a:pt x="1" y="3"/>
                    <a:pt x="0" y="6"/>
                  </a:cubicBezTo>
                  <a:cubicBezTo>
                    <a:pt x="1" y="6"/>
                    <a:pt x="1" y="7"/>
                    <a:pt x="2" y="8"/>
                  </a:cubicBezTo>
                  <a:cubicBezTo>
                    <a:pt x="2" y="10"/>
                    <a:pt x="4" y="12"/>
                    <a:pt x="7" y="14"/>
                  </a:cubicBezTo>
                  <a:cubicBezTo>
                    <a:pt x="8" y="15"/>
                    <a:pt x="8" y="17"/>
                    <a:pt x="7" y="19"/>
                  </a:cubicBezTo>
                  <a:cubicBezTo>
                    <a:pt x="9" y="19"/>
                    <a:pt x="10" y="19"/>
                    <a:pt x="11" y="18"/>
                  </a:cubicBezTo>
                  <a:cubicBezTo>
                    <a:pt x="13" y="18"/>
                    <a:pt x="19" y="10"/>
                    <a:pt x="19" y="8"/>
                  </a:cubicBezTo>
                  <a:cubicBezTo>
                    <a:pt x="20" y="6"/>
                    <a:pt x="13" y="0"/>
                    <a:pt x="10"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9">
              <a:extLst>
                <a:ext uri="{FF2B5EF4-FFF2-40B4-BE49-F238E27FC236}">
                  <a16:creationId xmlns:a16="http://schemas.microsoft.com/office/drawing/2014/main" id="{91C3A61D-DA1D-4DF8-BCEB-4A1199C58383}"/>
                </a:ext>
              </a:extLst>
            </p:cNvPr>
            <p:cNvSpPr>
              <a:spLocks/>
            </p:cNvSpPr>
            <p:nvPr/>
          </p:nvSpPr>
          <p:spPr bwMode="auto">
            <a:xfrm>
              <a:off x="5465164" y="3633293"/>
              <a:ext cx="101426" cy="104707"/>
            </a:xfrm>
            <a:custGeom>
              <a:avLst/>
              <a:gdLst>
                <a:gd name="T0" fmla="*/ 56 w 58"/>
                <a:gd name="T1" fmla="*/ 3 h 55"/>
                <a:gd name="T2" fmla="*/ 49 w 58"/>
                <a:gd name="T3" fmla="*/ 0 h 55"/>
                <a:gd name="T4" fmla="*/ 44 w 58"/>
                <a:gd name="T5" fmla="*/ 7 h 55"/>
                <a:gd name="T6" fmla="*/ 38 w 58"/>
                <a:gd name="T7" fmla="*/ 11 h 55"/>
                <a:gd name="T8" fmla="*/ 35 w 58"/>
                <a:gd name="T9" fmla="*/ 14 h 55"/>
                <a:gd name="T10" fmla="*/ 29 w 58"/>
                <a:gd name="T11" fmla="*/ 16 h 55"/>
                <a:gd name="T12" fmla="*/ 24 w 58"/>
                <a:gd name="T13" fmla="*/ 14 h 55"/>
                <a:gd name="T14" fmla="*/ 18 w 58"/>
                <a:gd name="T15" fmla="*/ 20 h 55"/>
                <a:gd name="T16" fmla="*/ 3 w 58"/>
                <a:gd name="T17" fmla="*/ 28 h 55"/>
                <a:gd name="T18" fmla="*/ 0 w 58"/>
                <a:gd name="T19" fmla="*/ 32 h 55"/>
                <a:gd name="T20" fmla="*/ 10 w 58"/>
                <a:gd name="T21" fmla="*/ 37 h 55"/>
                <a:gd name="T22" fmla="*/ 5 w 58"/>
                <a:gd name="T23" fmla="*/ 46 h 55"/>
                <a:gd name="T24" fmla="*/ 7 w 58"/>
                <a:gd name="T25" fmla="*/ 51 h 55"/>
                <a:gd name="T26" fmla="*/ 11 w 58"/>
                <a:gd name="T27" fmla="*/ 53 h 55"/>
                <a:gd name="T28" fmla="*/ 17 w 58"/>
                <a:gd name="T29" fmla="*/ 52 h 55"/>
                <a:gd name="T30" fmla="*/ 19 w 58"/>
                <a:gd name="T31" fmla="*/ 53 h 55"/>
                <a:gd name="T32" fmla="*/ 24 w 58"/>
                <a:gd name="T33" fmla="*/ 49 h 55"/>
                <a:gd name="T34" fmla="*/ 32 w 58"/>
                <a:gd name="T35" fmla="*/ 48 h 55"/>
                <a:gd name="T36" fmla="*/ 36 w 58"/>
                <a:gd name="T37" fmla="*/ 46 h 55"/>
                <a:gd name="T38" fmla="*/ 29 w 58"/>
                <a:gd name="T39" fmla="*/ 39 h 55"/>
                <a:gd name="T40" fmla="*/ 31 w 58"/>
                <a:gd name="T41" fmla="*/ 31 h 55"/>
                <a:gd name="T42" fmla="*/ 46 w 58"/>
                <a:gd name="T43" fmla="*/ 22 h 55"/>
                <a:gd name="T44" fmla="*/ 49 w 58"/>
                <a:gd name="T45" fmla="*/ 12 h 55"/>
                <a:gd name="T46" fmla="*/ 58 w 58"/>
                <a:gd name="T47" fmla="*/ 3 h 55"/>
                <a:gd name="T48" fmla="*/ 56 w 58"/>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5">
                  <a:moveTo>
                    <a:pt x="56" y="3"/>
                  </a:moveTo>
                  <a:cubicBezTo>
                    <a:pt x="53" y="4"/>
                    <a:pt x="52" y="0"/>
                    <a:pt x="49" y="0"/>
                  </a:cubicBezTo>
                  <a:cubicBezTo>
                    <a:pt x="46" y="0"/>
                    <a:pt x="47" y="7"/>
                    <a:pt x="44" y="7"/>
                  </a:cubicBezTo>
                  <a:cubicBezTo>
                    <a:pt x="41" y="7"/>
                    <a:pt x="42" y="10"/>
                    <a:pt x="38" y="11"/>
                  </a:cubicBezTo>
                  <a:cubicBezTo>
                    <a:pt x="34" y="11"/>
                    <a:pt x="33" y="11"/>
                    <a:pt x="35" y="14"/>
                  </a:cubicBezTo>
                  <a:cubicBezTo>
                    <a:pt x="36" y="17"/>
                    <a:pt x="33" y="16"/>
                    <a:pt x="29" y="16"/>
                  </a:cubicBezTo>
                  <a:cubicBezTo>
                    <a:pt x="26" y="16"/>
                    <a:pt x="26" y="14"/>
                    <a:pt x="24" y="14"/>
                  </a:cubicBezTo>
                  <a:cubicBezTo>
                    <a:pt x="22" y="14"/>
                    <a:pt x="20" y="17"/>
                    <a:pt x="18" y="20"/>
                  </a:cubicBezTo>
                  <a:cubicBezTo>
                    <a:pt x="17" y="22"/>
                    <a:pt x="6" y="27"/>
                    <a:pt x="3" y="28"/>
                  </a:cubicBezTo>
                  <a:cubicBezTo>
                    <a:pt x="2" y="29"/>
                    <a:pt x="1" y="30"/>
                    <a:pt x="0" y="32"/>
                  </a:cubicBezTo>
                  <a:cubicBezTo>
                    <a:pt x="4" y="32"/>
                    <a:pt x="8" y="35"/>
                    <a:pt x="10" y="37"/>
                  </a:cubicBezTo>
                  <a:cubicBezTo>
                    <a:pt x="12" y="40"/>
                    <a:pt x="7" y="43"/>
                    <a:pt x="5" y="46"/>
                  </a:cubicBezTo>
                  <a:cubicBezTo>
                    <a:pt x="3" y="49"/>
                    <a:pt x="6" y="49"/>
                    <a:pt x="7" y="51"/>
                  </a:cubicBezTo>
                  <a:cubicBezTo>
                    <a:pt x="7" y="53"/>
                    <a:pt x="10" y="55"/>
                    <a:pt x="11" y="53"/>
                  </a:cubicBezTo>
                  <a:cubicBezTo>
                    <a:pt x="12" y="51"/>
                    <a:pt x="14" y="52"/>
                    <a:pt x="17" y="52"/>
                  </a:cubicBezTo>
                  <a:cubicBezTo>
                    <a:pt x="18" y="52"/>
                    <a:pt x="19" y="52"/>
                    <a:pt x="19" y="53"/>
                  </a:cubicBezTo>
                  <a:cubicBezTo>
                    <a:pt x="21" y="51"/>
                    <a:pt x="23" y="50"/>
                    <a:pt x="24" y="49"/>
                  </a:cubicBezTo>
                  <a:cubicBezTo>
                    <a:pt x="25" y="48"/>
                    <a:pt x="29" y="48"/>
                    <a:pt x="32" y="48"/>
                  </a:cubicBezTo>
                  <a:cubicBezTo>
                    <a:pt x="34" y="48"/>
                    <a:pt x="35" y="47"/>
                    <a:pt x="36" y="46"/>
                  </a:cubicBezTo>
                  <a:cubicBezTo>
                    <a:pt x="33" y="42"/>
                    <a:pt x="30" y="40"/>
                    <a:pt x="29" y="39"/>
                  </a:cubicBezTo>
                  <a:cubicBezTo>
                    <a:pt x="26" y="37"/>
                    <a:pt x="28" y="32"/>
                    <a:pt x="31" y="31"/>
                  </a:cubicBezTo>
                  <a:cubicBezTo>
                    <a:pt x="35" y="31"/>
                    <a:pt x="43" y="24"/>
                    <a:pt x="46" y="22"/>
                  </a:cubicBezTo>
                  <a:cubicBezTo>
                    <a:pt x="48" y="21"/>
                    <a:pt x="47" y="16"/>
                    <a:pt x="49" y="12"/>
                  </a:cubicBezTo>
                  <a:cubicBezTo>
                    <a:pt x="50" y="10"/>
                    <a:pt x="54" y="6"/>
                    <a:pt x="58" y="3"/>
                  </a:cubicBezTo>
                  <a:cubicBezTo>
                    <a:pt x="57" y="3"/>
                    <a:pt x="57" y="3"/>
                    <a:pt x="56"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0">
              <a:extLst>
                <a:ext uri="{FF2B5EF4-FFF2-40B4-BE49-F238E27FC236}">
                  <a16:creationId xmlns:a16="http://schemas.microsoft.com/office/drawing/2014/main" id="{AD84B3A6-1BA5-4D21-A1C5-BBD13E50A6EE}"/>
                </a:ext>
              </a:extLst>
            </p:cNvPr>
            <p:cNvSpPr>
              <a:spLocks/>
            </p:cNvSpPr>
            <p:nvPr/>
          </p:nvSpPr>
          <p:spPr bwMode="auto">
            <a:xfrm>
              <a:off x="4832872" y="3867412"/>
              <a:ext cx="112216" cy="70588"/>
            </a:xfrm>
            <a:custGeom>
              <a:avLst/>
              <a:gdLst>
                <a:gd name="T0" fmla="*/ 63 w 64"/>
                <a:gd name="T1" fmla="*/ 24 h 37"/>
                <a:gd name="T2" fmla="*/ 61 w 64"/>
                <a:gd name="T3" fmla="*/ 24 h 37"/>
                <a:gd name="T4" fmla="*/ 50 w 64"/>
                <a:gd name="T5" fmla="*/ 22 h 37"/>
                <a:gd name="T6" fmla="*/ 34 w 64"/>
                <a:gd name="T7" fmla="*/ 15 h 37"/>
                <a:gd name="T8" fmla="*/ 17 w 64"/>
                <a:gd name="T9" fmla="*/ 3 h 37"/>
                <a:gd name="T10" fmla="*/ 10 w 64"/>
                <a:gd name="T11" fmla="*/ 1 h 37"/>
                <a:gd name="T12" fmla="*/ 5 w 64"/>
                <a:gd name="T13" fmla="*/ 3 h 37"/>
                <a:gd name="T14" fmla="*/ 1 w 64"/>
                <a:gd name="T15" fmla="*/ 8 h 37"/>
                <a:gd name="T16" fmla="*/ 0 w 64"/>
                <a:gd name="T17" fmla="*/ 14 h 37"/>
                <a:gd name="T18" fmla="*/ 4 w 64"/>
                <a:gd name="T19" fmla="*/ 17 h 37"/>
                <a:gd name="T20" fmla="*/ 11 w 64"/>
                <a:gd name="T21" fmla="*/ 21 h 37"/>
                <a:gd name="T22" fmla="*/ 17 w 64"/>
                <a:gd name="T23" fmla="*/ 24 h 37"/>
                <a:gd name="T24" fmla="*/ 24 w 64"/>
                <a:gd name="T25" fmla="*/ 28 h 37"/>
                <a:gd name="T26" fmla="*/ 32 w 64"/>
                <a:gd name="T27" fmla="*/ 27 h 37"/>
                <a:gd name="T28" fmla="*/ 37 w 64"/>
                <a:gd name="T29" fmla="*/ 31 h 37"/>
                <a:gd name="T30" fmla="*/ 48 w 64"/>
                <a:gd name="T31" fmla="*/ 36 h 37"/>
                <a:gd name="T32" fmla="*/ 62 w 64"/>
                <a:gd name="T33" fmla="*/ 34 h 37"/>
                <a:gd name="T34" fmla="*/ 63 w 64"/>
                <a:gd name="T35" fmla="*/ 26 h 37"/>
                <a:gd name="T36" fmla="*/ 63 w 64"/>
                <a:gd name="T3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37">
                  <a:moveTo>
                    <a:pt x="63" y="24"/>
                  </a:moveTo>
                  <a:cubicBezTo>
                    <a:pt x="63" y="24"/>
                    <a:pt x="62" y="24"/>
                    <a:pt x="61" y="24"/>
                  </a:cubicBezTo>
                  <a:cubicBezTo>
                    <a:pt x="56" y="24"/>
                    <a:pt x="54" y="21"/>
                    <a:pt x="50" y="22"/>
                  </a:cubicBezTo>
                  <a:cubicBezTo>
                    <a:pt x="47" y="22"/>
                    <a:pt x="38" y="18"/>
                    <a:pt x="34" y="15"/>
                  </a:cubicBezTo>
                  <a:cubicBezTo>
                    <a:pt x="30" y="12"/>
                    <a:pt x="20" y="5"/>
                    <a:pt x="17" y="3"/>
                  </a:cubicBezTo>
                  <a:cubicBezTo>
                    <a:pt x="14" y="0"/>
                    <a:pt x="11" y="0"/>
                    <a:pt x="10" y="1"/>
                  </a:cubicBezTo>
                  <a:cubicBezTo>
                    <a:pt x="10" y="2"/>
                    <a:pt x="8" y="3"/>
                    <a:pt x="5" y="3"/>
                  </a:cubicBezTo>
                  <a:cubicBezTo>
                    <a:pt x="4" y="4"/>
                    <a:pt x="1" y="6"/>
                    <a:pt x="1" y="8"/>
                  </a:cubicBezTo>
                  <a:cubicBezTo>
                    <a:pt x="1" y="10"/>
                    <a:pt x="0" y="12"/>
                    <a:pt x="0" y="14"/>
                  </a:cubicBezTo>
                  <a:cubicBezTo>
                    <a:pt x="0" y="16"/>
                    <a:pt x="3" y="16"/>
                    <a:pt x="4" y="17"/>
                  </a:cubicBezTo>
                  <a:cubicBezTo>
                    <a:pt x="5" y="19"/>
                    <a:pt x="11" y="19"/>
                    <a:pt x="11" y="21"/>
                  </a:cubicBezTo>
                  <a:cubicBezTo>
                    <a:pt x="11" y="22"/>
                    <a:pt x="15" y="24"/>
                    <a:pt x="17" y="24"/>
                  </a:cubicBezTo>
                  <a:cubicBezTo>
                    <a:pt x="19" y="24"/>
                    <a:pt x="23" y="27"/>
                    <a:pt x="24" y="28"/>
                  </a:cubicBezTo>
                  <a:cubicBezTo>
                    <a:pt x="25" y="29"/>
                    <a:pt x="30" y="27"/>
                    <a:pt x="32" y="27"/>
                  </a:cubicBezTo>
                  <a:cubicBezTo>
                    <a:pt x="34" y="27"/>
                    <a:pt x="36" y="30"/>
                    <a:pt x="37" y="31"/>
                  </a:cubicBezTo>
                  <a:cubicBezTo>
                    <a:pt x="37" y="33"/>
                    <a:pt x="46" y="34"/>
                    <a:pt x="48" y="36"/>
                  </a:cubicBezTo>
                  <a:cubicBezTo>
                    <a:pt x="50" y="37"/>
                    <a:pt x="60" y="36"/>
                    <a:pt x="62" y="34"/>
                  </a:cubicBezTo>
                  <a:cubicBezTo>
                    <a:pt x="64" y="32"/>
                    <a:pt x="63" y="29"/>
                    <a:pt x="63" y="26"/>
                  </a:cubicBezTo>
                  <a:cubicBezTo>
                    <a:pt x="63" y="25"/>
                    <a:pt x="63" y="24"/>
                    <a:pt x="63"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1">
              <a:extLst>
                <a:ext uri="{FF2B5EF4-FFF2-40B4-BE49-F238E27FC236}">
                  <a16:creationId xmlns:a16="http://schemas.microsoft.com/office/drawing/2014/main" id="{9EBA9CC6-469F-4C2F-A13A-F6A72B760D9B}"/>
                </a:ext>
              </a:extLst>
            </p:cNvPr>
            <p:cNvSpPr>
              <a:spLocks/>
            </p:cNvSpPr>
            <p:nvPr/>
          </p:nvSpPr>
          <p:spPr bwMode="auto">
            <a:xfrm>
              <a:off x="4996880" y="3899176"/>
              <a:ext cx="126243" cy="303530"/>
            </a:xfrm>
            <a:custGeom>
              <a:avLst/>
              <a:gdLst>
                <a:gd name="T0" fmla="*/ 58 w 72"/>
                <a:gd name="T1" fmla="*/ 145 h 159"/>
                <a:gd name="T2" fmla="*/ 55 w 72"/>
                <a:gd name="T3" fmla="*/ 138 h 159"/>
                <a:gd name="T4" fmla="*/ 52 w 72"/>
                <a:gd name="T5" fmla="*/ 128 h 159"/>
                <a:gd name="T6" fmla="*/ 49 w 72"/>
                <a:gd name="T7" fmla="*/ 119 h 159"/>
                <a:gd name="T8" fmla="*/ 50 w 72"/>
                <a:gd name="T9" fmla="*/ 113 h 159"/>
                <a:gd name="T10" fmla="*/ 50 w 72"/>
                <a:gd name="T11" fmla="*/ 109 h 159"/>
                <a:gd name="T12" fmla="*/ 49 w 72"/>
                <a:gd name="T13" fmla="*/ 103 h 159"/>
                <a:gd name="T14" fmla="*/ 43 w 72"/>
                <a:gd name="T15" fmla="*/ 96 h 159"/>
                <a:gd name="T16" fmla="*/ 44 w 72"/>
                <a:gd name="T17" fmla="*/ 82 h 159"/>
                <a:gd name="T18" fmla="*/ 49 w 72"/>
                <a:gd name="T19" fmla="*/ 80 h 159"/>
                <a:gd name="T20" fmla="*/ 55 w 72"/>
                <a:gd name="T21" fmla="*/ 78 h 159"/>
                <a:gd name="T22" fmla="*/ 63 w 72"/>
                <a:gd name="T23" fmla="*/ 73 h 159"/>
                <a:gd name="T24" fmla="*/ 67 w 72"/>
                <a:gd name="T25" fmla="*/ 70 h 159"/>
                <a:gd name="T26" fmla="*/ 71 w 72"/>
                <a:gd name="T27" fmla="*/ 63 h 159"/>
                <a:gd name="T28" fmla="*/ 72 w 72"/>
                <a:gd name="T29" fmla="*/ 63 h 159"/>
                <a:gd name="T30" fmla="*/ 68 w 72"/>
                <a:gd name="T31" fmla="*/ 64 h 159"/>
                <a:gd name="T32" fmla="*/ 63 w 72"/>
                <a:gd name="T33" fmla="*/ 61 h 159"/>
                <a:gd name="T34" fmla="*/ 58 w 72"/>
                <a:gd name="T35" fmla="*/ 59 h 159"/>
                <a:gd name="T36" fmla="*/ 58 w 72"/>
                <a:gd name="T37" fmla="*/ 53 h 159"/>
                <a:gd name="T38" fmla="*/ 55 w 72"/>
                <a:gd name="T39" fmla="*/ 49 h 159"/>
                <a:gd name="T40" fmla="*/ 52 w 72"/>
                <a:gd name="T41" fmla="*/ 42 h 159"/>
                <a:gd name="T42" fmla="*/ 44 w 72"/>
                <a:gd name="T43" fmla="*/ 41 h 159"/>
                <a:gd name="T44" fmla="*/ 43 w 72"/>
                <a:gd name="T45" fmla="*/ 37 h 159"/>
                <a:gd name="T46" fmla="*/ 50 w 72"/>
                <a:gd name="T47" fmla="*/ 25 h 159"/>
                <a:gd name="T48" fmla="*/ 52 w 72"/>
                <a:gd name="T49" fmla="*/ 13 h 159"/>
                <a:gd name="T50" fmla="*/ 49 w 72"/>
                <a:gd name="T51" fmla="*/ 9 h 159"/>
                <a:gd name="T52" fmla="*/ 47 w 72"/>
                <a:gd name="T53" fmla="*/ 4 h 159"/>
                <a:gd name="T54" fmla="*/ 41 w 72"/>
                <a:gd name="T55" fmla="*/ 1 h 159"/>
                <a:gd name="T56" fmla="*/ 40 w 72"/>
                <a:gd name="T57" fmla="*/ 2 h 159"/>
                <a:gd name="T58" fmla="*/ 40 w 72"/>
                <a:gd name="T59" fmla="*/ 2 h 159"/>
                <a:gd name="T60" fmla="*/ 38 w 72"/>
                <a:gd name="T61" fmla="*/ 6 h 159"/>
                <a:gd name="T62" fmla="*/ 39 w 72"/>
                <a:gd name="T63" fmla="*/ 12 h 159"/>
                <a:gd name="T64" fmla="*/ 35 w 72"/>
                <a:gd name="T65" fmla="*/ 12 h 159"/>
                <a:gd name="T66" fmla="*/ 28 w 72"/>
                <a:gd name="T67" fmla="*/ 15 h 159"/>
                <a:gd name="T68" fmla="*/ 22 w 72"/>
                <a:gd name="T69" fmla="*/ 22 h 159"/>
                <a:gd name="T70" fmla="*/ 20 w 72"/>
                <a:gd name="T71" fmla="*/ 32 h 159"/>
                <a:gd name="T72" fmla="*/ 17 w 72"/>
                <a:gd name="T73" fmla="*/ 42 h 159"/>
                <a:gd name="T74" fmla="*/ 10 w 72"/>
                <a:gd name="T75" fmla="*/ 42 h 159"/>
                <a:gd name="T76" fmla="*/ 9 w 72"/>
                <a:gd name="T77" fmla="*/ 50 h 159"/>
                <a:gd name="T78" fmla="*/ 6 w 72"/>
                <a:gd name="T79" fmla="*/ 59 h 159"/>
                <a:gd name="T80" fmla="*/ 3 w 72"/>
                <a:gd name="T81" fmla="*/ 65 h 159"/>
                <a:gd name="T82" fmla="*/ 0 w 72"/>
                <a:gd name="T83" fmla="*/ 68 h 159"/>
                <a:gd name="T84" fmla="*/ 7 w 72"/>
                <a:gd name="T85" fmla="*/ 76 h 159"/>
                <a:gd name="T86" fmla="*/ 17 w 72"/>
                <a:gd name="T87" fmla="*/ 93 h 159"/>
                <a:gd name="T88" fmla="*/ 16 w 72"/>
                <a:gd name="T89" fmla="*/ 107 h 159"/>
                <a:gd name="T90" fmla="*/ 19 w 72"/>
                <a:gd name="T91" fmla="*/ 111 h 159"/>
                <a:gd name="T92" fmla="*/ 28 w 72"/>
                <a:gd name="T93" fmla="*/ 110 h 159"/>
                <a:gd name="T94" fmla="*/ 35 w 72"/>
                <a:gd name="T95" fmla="*/ 102 h 159"/>
                <a:gd name="T96" fmla="*/ 39 w 72"/>
                <a:gd name="T97" fmla="*/ 105 h 159"/>
                <a:gd name="T98" fmla="*/ 42 w 72"/>
                <a:gd name="T99" fmla="*/ 115 h 159"/>
                <a:gd name="T100" fmla="*/ 47 w 72"/>
                <a:gd name="T101" fmla="*/ 133 h 159"/>
                <a:gd name="T102" fmla="*/ 50 w 72"/>
                <a:gd name="T103" fmla="*/ 146 h 159"/>
                <a:gd name="T104" fmla="*/ 51 w 72"/>
                <a:gd name="T105" fmla="*/ 156 h 159"/>
                <a:gd name="T106" fmla="*/ 51 w 72"/>
                <a:gd name="T107" fmla="*/ 158 h 159"/>
                <a:gd name="T108" fmla="*/ 58 w 72"/>
                <a:gd name="T109" fmla="*/ 14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59">
                  <a:moveTo>
                    <a:pt x="58" y="145"/>
                  </a:moveTo>
                  <a:cubicBezTo>
                    <a:pt x="58" y="141"/>
                    <a:pt x="55" y="141"/>
                    <a:pt x="55" y="138"/>
                  </a:cubicBezTo>
                  <a:cubicBezTo>
                    <a:pt x="55" y="136"/>
                    <a:pt x="55" y="131"/>
                    <a:pt x="52" y="128"/>
                  </a:cubicBezTo>
                  <a:cubicBezTo>
                    <a:pt x="48" y="125"/>
                    <a:pt x="47" y="121"/>
                    <a:pt x="49" y="119"/>
                  </a:cubicBezTo>
                  <a:cubicBezTo>
                    <a:pt x="51" y="117"/>
                    <a:pt x="49" y="113"/>
                    <a:pt x="50" y="113"/>
                  </a:cubicBezTo>
                  <a:cubicBezTo>
                    <a:pt x="51" y="113"/>
                    <a:pt x="52" y="110"/>
                    <a:pt x="50" y="109"/>
                  </a:cubicBezTo>
                  <a:cubicBezTo>
                    <a:pt x="48" y="108"/>
                    <a:pt x="50" y="104"/>
                    <a:pt x="49" y="103"/>
                  </a:cubicBezTo>
                  <a:cubicBezTo>
                    <a:pt x="47" y="103"/>
                    <a:pt x="43" y="97"/>
                    <a:pt x="43" y="96"/>
                  </a:cubicBezTo>
                  <a:cubicBezTo>
                    <a:pt x="43" y="94"/>
                    <a:pt x="44" y="85"/>
                    <a:pt x="44" y="82"/>
                  </a:cubicBezTo>
                  <a:cubicBezTo>
                    <a:pt x="44" y="80"/>
                    <a:pt x="48" y="80"/>
                    <a:pt x="49" y="80"/>
                  </a:cubicBezTo>
                  <a:cubicBezTo>
                    <a:pt x="50" y="80"/>
                    <a:pt x="54" y="80"/>
                    <a:pt x="55" y="78"/>
                  </a:cubicBezTo>
                  <a:cubicBezTo>
                    <a:pt x="56" y="75"/>
                    <a:pt x="62" y="75"/>
                    <a:pt x="63" y="73"/>
                  </a:cubicBezTo>
                  <a:cubicBezTo>
                    <a:pt x="63" y="72"/>
                    <a:pt x="67" y="72"/>
                    <a:pt x="67" y="70"/>
                  </a:cubicBezTo>
                  <a:cubicBezTo>
                    <a:pt x="67" y="68"/>
                    <a:pt x="71" y="63"/>
                    <a:pt x="71" y="63"/>
                  </a:cubicBezTo>
                  <a:cubicBezTo>
                    <a:pt x="71" y="63"/>
                    <a:pt x="72" y="63"/>
                    <a:pt x="72" y="63"/>
                  </a:cubicBezTo>
                  <a:cubicBezTo>
                    <a:pt x="71" y="62"/>
                    <a:pt x="70" y="63"/>
                    <a:pt x="68" y="64"/>
                  </a:cubicBezTo>
                  <a:cubicBezTo>
                    <a:pt x="64" y="65"/>
                    <a:pt x="62" y="63"/>
                    <a:pt x="63" y="61"/>
                  </a:cubicBezTo>
                  <a:cubicBezTo>
                    <a:pt x="63" y="59"/>
                    <a:pt x="60" y="59"/>
                    <a:pt x="58" y="59"/>
                  </a:cubicBezTo>
                  <a:cubicBezTo>
                    <a:pt x="56" y="59"/>
                    <a:pt x="57" y="55"/>
                    <a:pt x="58" y="53"/>
                  </a:cubicBezTo>
                  <a:cubicBezTo>
                    <a:pt x="59" y="51"/>
                    <a:pt x="57" y="49"/>
                    <a:pt x="55" y="49"/>
                  </a:cubicBezTo>
                  <a:cubicBezTo>
                    <a:pt x="52" y="49"/>
                    <a:pt x="51" y="44"/>
                    <a:pt x="52" y="42"/>
                  </a:cubicBezTo>
                  <a:cubicBezTo>
                    <a:pt x="53" y="41"/>
                    <a:pt x="47" y="40"/>
                    <a:pt x="44" y="41"/>
                  </a:cubicBezTo>
                  <a:cubicBezTo>
                    <a:pt x="42" y="42"/>
                    <a:pt x="44" y="39"/>
                    <a:pt x="43" y="37"/>
                  </a:cubicBezTo>
                  <a:cubicBezTo>
                    <a:pt x="42" y="35"/>
                    <a:pt x="46" y="28"/>
                    <a:pt x="50" y="25"/>
                  </a:cubicBezTo>
                  <a:cubicBezTo>
                    <a:pt x="53" y="21"/>
                    <a:pt x="52" y="17"/>
                    <a:pt x="52" y="13"/>
                  </a:cubicBezTo>
                  <a:cubicBezTo>
                    <a:pt x="52" y="9"/>
                    <a:pt x="50" y="9"/>
                    <a:pt x="49" y="9"/>
                  </a:cubicBezTo>
                  <a:cubicBezTo>
                    <a:pt x="47" y="9"/>
                    <a:pt x="47" y="6"/>
                    <a:pt x="47" y="4"/>
                  </a:cubicBezTo>
                  <a:cubicBezTo>
                    <a:pt x="47" y="2"/>
                    <a:pt x="43" y="0"/>
                    <a:pt x="41" y="1"/>
                  </a:cubicBezTo>
                  <a:cubicBezTo>
                    <a:pt x="41" y="2"/>
                    <a:pt x="40" y="2"/>
                    <a:pt x="40" y="2"/>
                  </a:cubicBezTo>
                  <a:cubicBezTo>
                    <a:pt x="40" y="2"/>
                    <a:pt x="40" y="2"/>
                    <a:pt x="40" y="2"/>
                  </a:cubicBezTo>
                  <a:cubicBezTo>
                    <a:pt x="40" y="2"/>
                    <a:pt x="39" y="6"/>
                    <a:pt x="38" y="6"/>
                  </a:cubicBezTo>
                  <a:cubicBezTo>
                    <a:pt x="37" y="7"/>
                    <a:pt x="37" y="9"/>
                    <a:pt x="39" y="12"/>
                  </a:cubicBezTo>
                  <a:cubicBezTo>
                    <a:pt x="41" y="15"/>
                    <a:pt x="36" y="14"/>
                    <a:pt x="35" y="12"/>
                  </a:cubicBezTo>
                  <a:cubicBezTo>
                    <a:pt x="34" y="10"/>
                    <a:pt x="30" y="13"/>
                    <a:pt x="28" y="15"/>
                  </a:cubicBezTo>
                  <a:cubicBezTo>
                    <a:pt x="26" y="17"/>
                    <a:pt x="22" y="18"/>
                    <a:pt x="22" y="22"/>
                  </a:cubicBezTo>
                  <a:cubicBezTo>
                    <a:pt x="22" y="25"/>
                    <a:pt x="19" y="29"/>
                    <a:pt x="20" y="32"/>
                  </a:cubicBezTo>
                  <a:cubicBezTo>
                    <a:pt x="21" y="35"/>
                    <a:pt x="17" y="41"/>
                    <a:pt x="17" y="42"/>
                  </a:cubicBezTo>
                  <a:cubicBezTo>
                    <a:pt x="17" y="44"/>
                    <a:pt x="11" y="42"/>
                    <a:pt x="10" y="42"/>
                  </a:cubicBezTo>
                  <a:cubicBezTo>
                    <a:pt x="9" y="42"/>
                    <a:pt x="10" y="48"/>
                    <a:pt x="9" y="50"/>
                  </a:cubicBezTo>
                  <a:cubicBezTo>
                    <a:pt x="7" y="52"/>
                    <a:pt x="8" y="59"/>
                    <a:pt x="6" y="59"/>
                  </a:cubicBezTo>
                  <a:cubicBezTo>
                    <a:pt x="4" y="59"/>
                    <a:pt x="3" y="65"/>
                    <a:pt x="3" y="65"/>
                  </a:cubicBezTo>
                  <a:cubicBezTo>
                    <a:pt x="3" y="65"/>
                    <a:pt x="1" y="67"/>
                    <a:pt x="0" y="68"/>
                  </a:cubicBezTo>
                  <a:cubicBezTo>
                    <a:pt x="1" y="71"/>
                    <a:pt x="4" y="75"/>
                    <a:pt x="7" y="76"/>
                  </a:cubicBezTo>
                  <a:cubicBezTo>
                    <a:pt x="12" y="78"/>
                    <a:pt x="16" y="88"/>
                    <a:pt x="17" y="93"/>
                  </a:cubicBezTo>
                  <a:cubicBezTo>
                    <a:pt x="19" y="99"/>
                    <a:pt x="18" y="104"/>
                    <a:pt x="16" y="107"/>
                  </a:cubicBezTo>
                  <a:cubicBezTo>
                    <a:pt x="14" y="110"/>
                    <a:pt x="16" y="110"/>
                    <a:pt x="19" y="111"/>
                  </a:cubicBezTo>
                  <a:cubicBezTo>
                    <a:pt x="22" y="113"/>
                    <a:pt x="25" y="113"/>
                    <a:pt x="28" y="110"/>
                  </a:cubicBezTo>
                  <a:cubicBezTo>
                    <a:pt x="30" y="107"/>
                    <a:pt x="34" y="105"/>
                    <a:pt x="35" y="102"/>
                  </a:cubicBezTo>
                  <a:cubicBezTo>
                    <a:pt x="35" y="99"/>
                    <a:pt x="37" y="104"/>
                    <a:pt x="39" y="105"/>
                  </a:cubicBezTo>
                  <a:cubicBezTo>
                    <a:pt x="41" y="107"/>
                    <a:pt x="42" y="110"/>
                    <a:pt x="42" y="115"/>
                  </a:cubicBezTo>
                  <a:cubicBezTo>
                    <a:pt x="43" y="119"/>
                    <a:pt x="43" y="130"/>
                    <a:pt x="47" y="133"/>
                  </a:cubicBezTo>
                  <a:cubicBezTo>
                    <a:pt x="50" y="136"/>
                    <a:pt x="51" y="144"/>
                    <a:pt x="50" y="146"/>
                  </a:cubicBezTo>
                  <a:cubicBezTo>
                    <a:pt x="49" y="149"/>
                    <a:pt x="52" y="153"/>
                    <a:pt x="51" y="156"/>
                  </a:cubicBezTo>
                  <a:cubicBezTo>
                    <a:pt x="51" y="157"/>
                    <a:pt x="51" y="158"/>
                    <a:pt x="51" y="158"/>
                  </a:cubicBezTo>
                  <a:cubicBezTo>
                    <a:pt x="54" y="159"/>
                    <a:pt x="58" y="145"/>
                    <a:pt x="58" y="14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2">
              <a:extLst>
                <a:ext uri="{FF2B5EF4-FFF2-40B4-BE49-F238E27FC236}">
                  <a16:creationId xmlns:a16="http://schemas.microsoft.com/office/drawing/2014/main" id="{C83B5BFF-A338-41E9-A01A-12C2F2BC50EF}"/>
                </a:ext>
              </a:extLst>
            </p:cNvPr>
            <p:cNvSpPr>
              <a:spLocks/>
            </p:cNvSpPr>
            <p:nvPr/>
          </p:nvSpPr>
          <p:spPr bwMode="auto">
            <a:xfrm>
              <a:off x="4953720" y="3905059"/>
              <a:ext cx="45318" cy="29412"/>
            </a:xfrm>
            <a:custGeom>
              <a:avLst/>
              <a:gdLst>
                <a:gd name="T0" fmla="*/ 25 w 26"/>
                <a:gd name="T1" fmla="*/ 5 h 15"/>
                <a:gd name="T2" fmla="*/ 15 w 26"/>
                <a:gd name="T3" fmla="*/ 2 h 15"/>
                <a:gd name="T4" fmla="*/ 8 w 26"/>
                <a:gd name="T5" fmla="*/ 1 h 15"/>
                <a:gd name="T6" fmla="*/ 2 w 26"/>
                <a:gd name="T7" fmla="*/ 6 h 15"/>
                <a:gd name="T8" fmla="*/ 0 w 26"/>
                <a:gd name="T9" fmla="*/ 10 h 15"/>
                <a:gd name="T10" fmla="*/ 2 w 26"/>
                <a:gd name="T11" fmla="*/ 12 h 15"/>
                <a:gd name="T12" fmla="*/ 8 w 26"/>
                <a:gd name="T13" fmla="*/ 13 h 15"/>
                <a:gd name="T14" fmla="*/ 16 w 26"/>
                <a:gd name="T15" fmla="*/ 14 h 15"/>
                <a:gd name="T16" fmla="*/ 24 w 26"/>
                <a:gd name="T17" fmla="*/ 13 h 15"/>
                <a:gd name="T18" fmla="*/ 23 w 26"/>
                <a:gd name="T19" fmla="*/ 5 h 15"/>
                <a:gd name="T20" fmla="*/ 25 w 26"/>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5">
                  <a:moveTo>
                    <a:pt x="25" y="5"/>
                  </a:moveTo>
                  <a:cubicBezTo>
                    <a:pt x="20" y="0"/>
                    <a:pt x="18" y="4"/>
                    <a:pt x="15" y="2"/>
                  </a:cubicBezTo>
                  <a:cubicBezTo>
                    <a:pt x="11" y="0"/>
                    <a:pt x="10" y="0"/>
                    <a:pt x="8" y="1"/>
                  </a:cubicBezTo>
                  <a:cubicBezTo>
                    <a:pt x="6" y="2"/>
                    <a:pt x="4" y="2"/>
                    <a:pt x="2" y="6"/>
                  </a:cubicBezTo>
                  <a:cubicBezTo>
                    <a:pt x="2" y="7"/>
                    <a:pt x="1" y="9"/>
                    <a:pt x="0" y="10"/>
                  </a:cubicBezTo>
                  <a:cubicBezTo>
                    <a:pt x="1" y="11"/>
                    <a:pt x="2" y="12"/>
                    <a:pt x="2" y="12"/>
                  </a:cubicBezTo>
                  <a:cubicBezTo>
                    <a:pt x="4" y="11"/>
                    <a:pt x="5" y="14"/>
                    <a:pt x="8" y="13"/>
                  </a:cubicBezTo>
                  <a:cubicBezTo>
                    <a:pt x="11" y="12"/>
                    <a:pt x="12" y="15"/>
                    <a:pt x="16" y="14"/>
                  </a:cubicBezTo>
                  <a:cubicBezTo>
                    <a:pt x="20" y="13"/>
                    <a:pt x="23" y="15"/>
                    <a:pt x="24" y="13"/>
                  </a:cubicBezTo>
                  <a:cubicBezTo>
                    <a:pt x="26" y="10"/>
                    <a:pt x="23" y="5"/>
                    <a:pt x="23" y="5"/>
                  </a:cubicBezTo>
                  <a:cubicBezTo>
                    <a:pt x="23" y="5"/>
                    <a:pt x="24" y="5"/>
                    <a:pt x="25"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3">
              <a:extLst>
                <a:ext uri="{FF2B5EF4-FFF2-40B4-BE49-F238E27FC236}">
                  <a16:creationId xmlns:a16="http://schemas.microsoft.com/office/drawing/2014/main" id="{7E95E02C-9531-4F9C-94AA-B1D5E8DBD344}"/>
                </a:ext>
              </a:extLst>
            </p:cNvPr>
            <p:cNvSpPr>
              <a:spLocks/>
            </p:cNvSpPr>
            <p:nvPr/>
          </p:nvSpPr>
          <p:spPr bwMode="auto">
            <a:xfrm>
              <a:off x="5138228" y="3988588"/>
              <a:ext cx="108979" cy="245883"/>
            </a:xfrm>
            <a:custGeom>
              <a:avLst/>
              <a:gdLst>
                <a:gd name="T0" fmla="*/ 46 w 62"/>
                <a:gd name="T1" fmla="*/ 16 h 129"/>
                <a:gd name="T2" fmla="*/ 37 w 62"/>
                <a:gd name="T3" fmla="*/ 9 h 129"/>
                <a:gd name="T4" fmla="*/ 35 w 62"/>
                <a:gd name="T5" fmla="*/ 4 h 129"/>
                <a:gd name="T6" fmla="*/ 28 w 62"/>
                <a:gd name="T7" fmla="*/ 1 h 129"/>
                <a:gd name="T8" fmla="*/ 21 w 62"/>
                <a:gd name="T9" fmla="*/ 5 h 129"/>
                <a:gd name="T10" fmla="*/ 16 w 62"/>
                <a:gd name="T11" fmla="*/ 6 h 129"/>
                <a:gd name="T12" fmla="*/ 8 w 62"/>
                <a:gd name="T13" fmla="*/ 6 h 129"/>
                <a:gd name="T14" fmla="*/ 2 w 62"/>
                <a:gd name="T15" fmla="*/ 7 h 129"/>
                <a:gd name="T16" fmla="*/ 0 w 62"/>
                <a:gd name="T17" fmla="*/ 9 h 129"/>
                <a:gd name="T18" fmla="*/ 3 w 62"/>
                <a:gd name="T19" fmla="*/ 13 h 129"/>
                <a:gd name="T20" fmla="*/ 7 w 62"/>
                <a:gd name="T21" fmla="*/ 19 h 129"/>
                <a:gd name="T22" fmla="*/ 14 w 62"/>
                <a:gd name="T23" fmla="*/ 23 h 129"/>
                <a:gd name="T24" fmla="*/ 20 w 62"/>
                <a:gd name="T25" fmla="*/ 25 h 129"/>
                <a:gd name="T26" fmla="*/ 23 w 62"/>
                <a:gd name="T27" fmla="*/ 31 h 129"/>
                <a:gd name="T28" fmla="*/ 16 w 62"/>
                <a:gd name="T29" fmla="*/ 35 h 129"/>
                <a:gd name="T30" fmla="*/ 25 w 62"/>
                <a:gd name="T31" fmla="*/ 43 h 129"/>
                <a:gd name="T32" fmla="*/ 29 w 62"/>
                <a:gd name="T33" fmla="*/ 50 h 129"/>
                <a:gd name="T34" fmla="*/ 36 w 62"/>
                <a:gd name="T35" fmla="*/ 59 h 129"/>
                <a:gd name="T36" fmla="*/ 43 w 62"/>
                <a:gd name="T37" fmla="*/ 66 h 129"/>
                <a:gd name="T38" fmla="*/ 45 w 62"/>
                <a:gd name="T39" fmla="*/ 74 h 129"/>
                <a:gd name="T40" fmla="*/ 48 w 62"/>
                <a:gd name="T41" fmla="*/ 88 h 129"/>
                <a:gd name="T42" fmla="*/ 42 w 62"/>
                <a:gd name="T43" fmla="*/ 98 h 129"/>
                <a:gd name="T44" fmla="*/ 34 w 62"/>
                <a:gd name="T45" fmla="*/ 103 h 129"/>
                <a:gd name="T46" fmla="*/ 34 w 62"/>
                <a:gd name="T47" fmla="*/ 110 h 129"/>
                <a:gd name="T48" fmla="*/ 25 w 62"/>
                <a:gd name="T49" fmla="*/ 110 h 129"/>
                <a:gd name="T50" fmla="*/ 19 w 62"/>
                <a:gd name="T51" fmla="*/ 114 h 129"/>
                <a:gd name="T52" fmla="*/ 23 w 62"/>
                <a:gd name="T53" fmla="*/ 117 h 129"/>
                <a:gd name="T54" fmla="*/ 21 w 62"/>
                <a:gd name="T55" fmla="*/ 124 h 129"/>
                <a:gd name="T56" fmla="*/ 25 w 62"/>
                <a:gd name="T57" fmla="*/ 128 h 129"/>
                <a:gd name="T58" fmla="*/ 33 w 62"/>
                <a:gd name="T59" fmla="*/ 122 h 129"/>
                <a:gd name="T60" fmla="*/ 35 w 62"/>
                <a:gd name="T61" fmla="*/ 119 h 129"/>
                <a:gd name="T62" fmla="*/ 37 w 62"/>
                <a:gd name="T63" fmla="*/ 114 h 129"/>
                <a:gd name="T64" fmla="*/ 42 w 62"/>
                <a:gd name="T65" fmla="*/ 113 h 129"/>
                <a:gd name="T66" fmla="*/ 54 w 62"/>
                <a:gd name="T67" fmla="*/ 108 h 129"/>
                <a:gd name="T68" fmla="*/ 60 w 62"/>
                <a:gd name="T69" fmla="*/ 97 h 129"/>
                <a:gd name="T70" fmla="*/ 58 w 62"/>
                <a:gd name="T71" fmla="*/ 77 h 129"/>
                <a:gd name="T72" fmla="*/ 50 w 62"/>
                <a:gd name="T73" fmla="*/ 64 h 129"/>
                <a:gd name="T74" fmla="*/ 37 w 62"/>
                <a:gd name="T75" fmla="*/ 52 h 129"/>
                <a:gd name="T76" fmla="*/ 33 w 62"/>
                <a:gd name="T77" fmla="*/ 46 h 129"/>
                <a:gd name="T78" fmla="*/ 31 w 62"/>
                <a:gd name="T79" fmla="*/ 34 h 129"/>
                <a:gd name="T80" fmla="*/ 37 w 62"/>
                <a:gd name="T81" fmla="*/ 27 h 129"/>
                <a:gd name="T82" fmla="*/ 40 w 62"/>
                <a:gd name="T83" fmla="*/ 22 h 129"/>
                <a:gd name="T84" fmla="*/ 47 w 62"/>
                <a:gd name="T85" fmla="*/ 18 h 129"/>
                <a:gd name="T86" fmla="*/ 47 w 62"/>
                <a:gd name="T87" fmla="*/ 17 h 129"/>
                <a:gd name="T88" fmla="*/ 46 w 62"/>
                <a:gd name="T89" fmla="*/ 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129">
                  <a:moveTo>
                    <a:pt x="46" y="16"/>
                  </a:moveTo>
                  <a:cubicBezTo>
                    <a:pt x="43" y="15"/>
                    <a:pt x="37" y="11"/>
                    <a:pt x="37" y="9"/>
                  </a:cubicBezTo>
                  <a:cubicBezTo>
                    <a:pt x="37" y="8"/>
                    <a:pt x="40" y="5"/>
                    <a:pt x="35" y="4"/>
                  </a:cubicBezTo>
                  <a:cubicBezTo>
                    <a:pt x="30" y="4"/>
                    <a:pt x="29" y="2"/>
                    <a:pt x="28" y="1"/>
                  </a:cubicBezTo>
                  <a:cubicBezTo>
                    <a:pt x="27" y="0"/>
                    <a:pt x="23" y="3"/>
                    <a:pt x="21" y="5"/>
                  </a:cubicBezTo>
                  <a:cubicBezTo>
                    <a:pt x="20" y="7"/>
                    <a:pt x="19" y="4"/>
                    <a:pt x="16" y="6"/>
                  </a:cubicBezTo>
                  <a:cubicBezTo>
                    <a:pt x="13" y="8"/>
                    <a:pt x="10" y="4"/>
                    <a:pt x="8" y="6"/>
                  </a:cubicBezTo>
                  <a:cubicBezTo>
                    <a:pt x="7" y="8"/>
                    <a:pt x="4" y="5"/>
                    <a:pt x="2" y="7"/>
                  </a:cubicBezTo>
                  <a:cubicBezTo>
                    <a:pt x="1" y="8"/>
                    <a:pt x="1" y="8"/>
                    <a:pt x="0" y="9"/>
                  </a:cubicBezTo>
                  <a:cubicBezTo>
                    <a:pt x="1" y="10"/>
                    <a:pt x="3" y="12"/>
                    <a:pt x="3" y="13"/>
                  </a:cubicBezTo>
                  <a:cubicBezTo>
                    <a:pt x="3" y="15"/>
                    <a:pt x="7" y="17"/>
                    <a:pt x="7" y="19"/>
                  </a:cubicBezTo>
                  <a:cubicBezTo>
                    <a:pt x="7" y="22"/>
                    <a:pt x="12" y="24"/>
                    <a:pt x="14" y="23"/>
                  </a:cubicBezTo>
                  <a:cubicBezTo>
                    <a:pt x="16" y="22"/>
                    <a:pt x="19" y="21"/>
                    <a:pt x="20" y="25"/>
                  </a:cubicBezTo>
                  <a:cubicBezTo>
                    <a:pt x="20" y="29"/>
                    <a:pt x="23" y="29"/>
                    <a:pt x="23" y="31"/>
                  </a:cubicBezTo>
                  <a:cubicBezTo>
                    <a:pt x="23" y="34"/>
                    <a:pt x="17" y="32"/>
                    <a:pt x="16" y="35"/>
                  </a:cubicBezTo>
                  <a:cubicBezTo>
                    <a:pt x="15" y="38"/>
                    <a:pt x="25" y="41"/>
                    <a:pt x="25" y="43"/>
                  </a:cubicBezTo>
                  <a:cubicBezTo>
                    <a:pt x="25" y="45"/>
                    <a:pt x="28" y="48"/>
                    <a:pt x="29" y="50"/>
                  </a:cubicBezTo>
                  <a:cubicBezTo>
                    <a:pt x="31" y="53"/>
                    <a:pt x="35" y="56"/>
                    <a:pt x="36" y="59"/>
                  </a:cubicBezTo>
                  <a:cubicBezTo>
                    <a:pt x="37" y="63"/>
                    <a:pt x="42" y="64"/>
                    <a:pt x="43" y="66"/>
                  </a:cubicBezTo>
                  <a:cubicBezTo>
                    <a:pt x="45" y="67"/>
                    <a:pt x="45" y="71"/>
                    <a:pt x="45" y="74"/>
                  </a:cubicBezTo>
                  <a:cubicBezTo>
                    <a:pt x="44" y="78"/>
                    <a:pt x="44" y="83"/>
                    <a:pt x="48" y="88"/>
                  </a:cubicBezTo>
                  <a:cubicBezTo>
                    <a:pt x="51" y="93"/>
                    <a:pt x="44" y="95"/>
                    <a:pt x="42" y="98"/>
                  </a:cubicBezTo>
                  <a:cubicBezTo>
                    <a:pt x="40" y="101"/>
                    <a:pt x="41" y="104"/>
                    <a:pt x="34" y="103"/>
                  </a:cubicBezTo>
                  <a:cubicBezTo>
                    <a:pt x="28" y="101"/>
                    <a:pt x="35" y="108"/>
                    <a:pt x="34" y="110"/>
                  </a:cubicBezTo>
                  <a:cubicBezTo>
                    <a:pt x="33" y="112"/>
                    <a:pt x="25" y="108"/>
                    <a:pt x="25" y="110"/>
                  </a:cubicBezTo>
                  <a:cubicBezTo>
                    <a:pt x="25" y="111"/>
                    <a:pt x="22" y="113"/>
                    <a:pt x="19" y="114"/>
                  </a:cubicBezTo>
                  <a:cubicBezTo>
                    <a:pt x="20" y="115"/>
                    <a:pt x="22" y="116"/>
                    <a:pt x="23" y="117"/>
                  </a:cubicBezTo>
                  <a:cubicBezTo>
                    <a:pt x="25" y="118"/>
                    <a:pt x="21" y="120"/>
                    <a:pt x="21" y="124"/>
                  </a:cubicBezTo>
                  <a:cubicBezTo>
                    <a:pt x="21" y="128"/>
                    <a:pt x="24" y="129"/>
                    <a:pt x="25" y="128"/>
                  </a:cubicBezTo>
                  <a:cubicBezTo>
                    <a:pt x="26" y="126"/>
                    <a:pt x="31" y="122"/>
                    <a:pt x="33" y="122"/>
                  </a:cubicBezTo>
                  <a:cubicBezTo>
                    <a:pt x="35" y="121"/>
                    <a:pt x="33" y="118"/>
                    <a:pt x="35" y="119"/>
                  </a:cubicBezTo>
                  <a:cubicBezTo>
                    <a:pt x="37" y="119"/>
                    <a:pt x="36" y="116"/>
                    <a:pt x="37" y="114"/>
                  </a:cubicBezTo>
                  <a:cubicBezTo>
                    <a:pt x="38" y="113"/>
                    <a:pt x="39" y="113"/>
                    <a:pt x="42" y="113"/>
                  </a:cubicBezTo>
                  <a:cubicBezTo>
                    <a:pt x="45" y="113"/>
                    <a:pt x="49" y="111"/>
                    <a:pt x="54" y="108"/>
                  </a:cubicBezTo>
                  <a:cubicBezTo>
                    <a:pt x="58" y="105"/>
                    <a:pt x="59" y="104"/>
                    <a:pt x="60" y="97"/>
                  </a:cubicBezTo>
                  <a:cubicBezTo>
                    <a:pt x="62" y="89"/>
                    <a:pt x="58" y="79"/>
                    <a:pt x="58" y="77"/>
                  </a:cubicBezTo>
                  <a:cubicBezTo>
                    <a:pt x="58" y="75"/>
                    <a:pt x="52" y="64"/>
                    <a:pt x="50" y="64"/>
                  </a:cubicBezTo>
                  <a:cubicBezTo>
                    <a:pt x="48" y="64"/>
                    <a:pt x="38" y="54"/>
                    <a:pt x="37" y="52"/>
                  </a:cubicBezTo>
                  <a:cubicBezTo>
                    <a:pt x="35" y="51"/>
                    <a:pt x="35" y="48"/>
                    <a:pt x="33" y="46"/>
                  </a:cubicBezTo>
                  <a:cubicBezTo>
                    <a:pt x="30" y="44"/>
                    <a:pt x="30" y="38"/>
                    <a:pt x="31" y="34"/>
                  </a:cubicBezTo>
                  <a:cubicBezTo>
                    <a:pt x="31" y="31"/>
                    <a:pt x="37" y="30"/>
                    <a:pt x="37" y="27"/>
                  </a:cubicBezTo>
                  <a:cubicBezTo>
                    <a:pt x="37" y="25"/>
                    <a:pt x="37" y="22"/>
                    <a:pt x="40" y="22"/>
                  </a:cubicBezTo>
                  <a:cubicBezTo>
                    <a:pt x="43" y="22"/>
                    <a:pt x="45" y="20"/>
                    <a:pt x="47" y="18"/>
                  </a:cubicBezTo>
                  <a:cubicBezTo>
                    <a:pt x="47" y="17"/>
                    <a:pt x="47" y="17"/>
                    <a:pt x="47" y="17"/>
                  </a:cubicBezTo>
                  <a:cubicBezTo>
                    <a:pt x="47" y="16"/>
                    <a:pt x="46" y="16"/>
                    <a:pt x="46"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4">
              <a:extLst>
                <a:ext uri="{FF2B5EF4-FFF2-40B4-BE49-F238E27FC236}">
                  <a16:creationId xmlns:a16="http://schemas.microsoft.com/office/drawing/2014/main" id="{11D9416B-E7BE-46E3-9A2A-DF968D9A283F}"/>
                </a:ext>
              </a:extLst>
            </p:cNvPr>
            <p:cNvSpPr>
              <a:spLocks/>
            </p:cNvSpPr>
            <p:nvPr/>
          </p:nvSpPr>
          <p:spPr bwMode="auto">
            <a:xfrm>
              <a:off x="5138228" y="4138001"/>
              <a:ext cx="89557" cy="68235"/>
            </a:xfrm>
            <a:custGeom>
              <a:avLst/>
              <a:gdLst>
                <a:gd name="T0" fmla="*/ 25 w 51"/>
                <a:gd name="T1" fmla="*/ 32 h 36"/>
                <a:gd name="T2" fmla="*/ 34 w 51"/>
                <a:gd name="T3" fmla="*/ 32 h 36"/>
                <a:gd name="T4" fmla="*/ 34 w 51"/>
                <a:gd name="T5" fmla="*/ 25 h 36"/>
                <a:gd name="T6" fmla="*/ 42 w 51"/>
                <a:gd name="T7" fmla="*/ 20 h 36"/>
                <a:gd name="T8" fmla="*/ 48 w 51"/>
                <a:gd name="T9" fmla="*/ 10 h 36"/>
                <a:gd name="T10" fmla="*/ 45 w 51"/>
                <a:gd name="T11" fmla="*/ 0 h 36"/>
                <a:gd name="T12" fmla="*/ 39 w 51"/>
                <a:gd name="T13" fmla="*/ 1 h 36"/>
                <a:gd name="T14" fmla="*/ 33 w 51"/>
                <a:gd name="T15" fmla="*/ 3 h 36"/>
                <a:gd name="T16" fmla="*/ 30 w 51"/>
                <a:gd name="T17" fmla="*/ 5 h 36"/>
                <a:gd name="T18" fmla="*/ 26 w 51"/>
                <a:gd name="T19" fmla="*/ 2 h 36"/>
                <a:gd name="T20" fmla="*/ 14 w 51"/>
                <a:gd name="T21" fmla="*/ 1 h 36"/>
                <a:gd name="T22" fmla="*/ 3 w 51"/>
                <a:gd name="T23" fmla="*/ 7 h 36"/>
                <a:gd name="T24" fmla="*/ 3 w 51"/>
                <a:gd name="T25" fmla="*/ 15 h 36"/>
                <a:gd name="T26" fmla="*/ 4 w 51"/>
                <a:gd name="T27" fmla="*/ 21 h 36"/>
                <a:gd name="T28" fmla="*/ 4 w 51"/>
                <a:gd name="T29" fmla="*/ 21 h 36"/>
                <a:gd name="T30" fmla="*/ 6 w 51"/>
                <a:gd name="T31" fmla="*/ 29 h 36"/>
                <a:gd name="T32" fmla="*/ 12 w 51"/>
                <a:gd name="T33" fmla="*/ 30 h 36"/>
                <a:gd name="T34" fmla="*/ 12 w 51"/>
                <a:gd name="T35" fmla="*/ 34 h 36"/>
                <a:gd name="T36" fmla="*/ 19 w 51"/>
                <a:gd name="T37" fmla="*/ 35 h 36"/>
                <a:gd name="T38" fmla="*/ 19 w 51"/>
                <a:gd name="T39" fmla="*/ 36 h 36"/>
                <a:gd name="T40" fmla="*/ 25 w 51"/>
                <a:gd name="T4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36">
                  <a:moveTo>
                    <a:pt x="25" y="32"/>
                  </a:moveTo>
                  <a:cubicBezTo>
                    <a:pt x="25" y="30"/>
                    <a:pt x="33" y="34"/>
                    <a:pt x="34" y="32"/>
                  </a:cubicBezTo>
                  <a:cubicBezTo>
                    <a:pt x="35" y="30"/>
                    <a:pt x="28" y="23"/>
                    <a:pt x="34" y="25"/>
                  </a:cubicBezTo>
                  <a:cubicBezTo>
                    <a:pt x="41" y="26"/>
                    <a:pt x="40" y="23"/>
                    <a:pt x="42" y="20"/>
                  </a:cubicBezTo>
                  <a:cubicBezTo>
                    <a:pt x="44" y="17"/>
                    <a:pt x="51" y="15"/>
                    <a:pt x="48" y="10"/>
                  </a:cubicBezTo>
                  <a:cubicBezTo>
                    <a:pt x="45" y="7"/>
                    <a:pt x="45" y="3"/>
                    <a:pt x="45" y="0"/>
                  </a:cubicBezTo>
                  <a:cubicBezTo>
                    <a:pt x="43" y="1"/>
                    <a:pt x="40" y="2"/>
                    <a:pt x="39" y="1"/>
                  </a:cubicBezTo>
                  <a:cubicBezTo>
                    <a:pt x="37" y="0"/>
                    <a:pt x="33" y="0"/>
                    <a:pt x="33" y="3"/>
                  </a:cubicBezTo>
                  <a:cubicBezTo>
                    <a:pt x="33" y="6"/>
                    <a:pt x="30" y="6"/>
                    <a:pt x="30" y="5"/>
                  </a:cubicBezTo>
                  <a:cubicBezTo>
                    <a:pt x="31" y="3"/>
                    <a:pt x="28" y="4"/>
                    <a:pt x="26" y="2"/>
                  </a:cubicBezTo>
                  <a:cubicBezTo>
                    <a:pt x="24" y="0"/>
                    <a:pt x="18" y="2"/>
                    <a:pt x="14" y="1"/>
                  </a:cubicBezTo>
                  <a:cubicBezTo>
                    <a:pt x="11" y="0"/>
                    <a:pt x="6" y="3"/>
                    <a:pt x="3" y="7"/>
                  </a:cubicBezTo>
                  <a:cubicBezTo>
                    <a:pt x="0" y="11"/>
                    <a:pt x="3" y="11"/>
                    <a:pt x="3" y="15"/>
                  </a:cubicBezTo>
                  <a:cubicBezTo>
                    <a:pt x="3" y="18"/>
                    <a:pt x="5" y="18"/>
                    <a:pt x="4" y="21"/>
                  </a:cubicBezTo>
                  <a:cubicBezTo>
                    <a:pt x="4" y="21"/>
                    <a:pt x="4" y="21"/>
                    <a:pt x="4" y="21"/>
                  </a:cubicBezTo>
                  <a:cubicBezTo>
                    <a:pt x="7" y="23"/>
                    <a:pt x="6" y="27"/>
                    <a:pt x="6" y="29"/>
                  </a:cubicBezTo>
                  <a:cubicBezTo>
                    <a:pt x="7" y="31"/>
                    <a:pt x="10" y="30"/>
                    <a:pt x="12" y="30"/>
                  </a:cubicBezTo>
                  <a:cubicBezTo>
                    <a:pt x="13" y="30"/>
                    <a:pt x="11" y="33"/>
                    <a:pt x="12" y="34"/>
                  </a:cubicBezTo>
                  <a:cubicBezTo>
                    <a:pt x="14" y="36"/>
                    <a:pt x="18" y="33"/>
                    <a:pt x="19" y="35"/>
                  </a:cubicBezTo>
                  <a:cubicBezTo>
                    <a:pt x="19" y="35"/>
                    <a:pt x="19" y="36"/>
                    <a:pt x="19" y="36"/>
                  </a:cubicBezTo>
                  <a:cubicBezTo>
                    <a:pt x="22" y="35"/>
                    <a:pt x="25" y="33"/>
                    <a:pt x="25"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5">
              <a:extLst>
                <a:ext uri="{FF2B5EF4-FFF2-40B4-BE49-F238E27FC236}">
                  <a16:creationId xmlns:a16="http://schemas.microsoft.com/office/drawing/2014/main" id="{46064322-D8FC-49B1-97E7-2955EB9855AD}"/>
                </a:ext>
              </a:extLst>
            </p:cNvPr>
            <p:cNvSpPr>
              <a:spLocks/>
            </p:cNvSpPr>
            <p:nvPr/>
          </p:nvSpPr>
          <p:spPr bwMode="auto">
            <a:xfrm>
              <a:off x="5109095" y="4003883"/>
              <a:ext cx="107900" cy="144707"/>
            </a:xfrm>
            <a:custGeom>
              <a:avLst/>
              <a:gdLst>
                <a:gd name="T0" fmla="*/ 42 w 62"/>
                <a:gd name="T1" fmla="*/ 35 h 76"/>
                <a:gd name="T2" fmla="*/ 33 w 62"/>
                <a:gd name="T3" fmla="*/ 27 h 76"/>
                <a:gd name="T4" fmla="*/ 40 w 62"/>
                <a:gd name="T5" fmla="*/ 23 h 76"/>
                <a:gd name="T6" fmla="*/ 37 w 62"/>
                <a:gd name="T7" fmla="*/ 17 h 76"/>
                <a:gd name="T8" fmla="*/ 31 w 62"/>
                <a:gd name="T9" fmla="*/ 15 h 76"/>
                <a:gd name="T10" fmla="*/ 24 w 62"/>
                <a:gd name="T11" fmla="*/ 11 h 76"/>
                <a:gd name="T12" fmla="*/ 20 w 62"/>
                <a:gd name="T13" fmla="*/ 5 h 76"/>
                <a:gd name="T14" fmla="*/ 17 w 62"/>
                <a:gd name="T15" fmla="*/ 1 h 76"/>
                <a:gd name="T16" fmla="*/ 13 w 62"/>
                <a:gd name="T17" fmla="*/ 1 h 76"/>
                <a:gd name="T18" fmla="*/ 12 w 62"/>
                <a:gd name="T19" fmla="*/ 5 h 76"/>
                <a:gd name="T20" fmla="*/ 12 w 62"/>
                <a:gd name="T21" fmla="*/ 12 h 76"/>
                <a:gd name="T22" fmla="*/ 7 w 62"/>
                <a:gd name="T23" fmla="*/ 8 h 76"/>
                <a:gd name="T24" fmla="*/ 3 w 62"/>
                <a:gd name="T25" fmla="*/ 15 h 76"/>
                <a:gd name="T26" fmla="*/ 0 w 62"/>
                <a:gd name="T27" fmla="*/ 17 h 76"/>
                <a:gd name="T28" fmla="*/ 2 w 62"/>
                <a:gd name="T29" fmla="*/ 19 h 76"/>
                <a:gd name="T30" fmla="*/ 3 w 62"/>
                <a:gd name="T31" fmla="*/ 25 h 76"/>
                <a:gd name="T32" fmla="*/ 8 w 62"/>
                <a:gd name="T33" fmla="*/ 27 h 76"/>
                <a:gd name="T34" fmla="*/ 8 w 62"/>
                <a:gd name="T35" fmla="*/ 36 h 76"/>
                <a:gd name="T36" fmla="*/ 5 w 62"/>
                <a:gd name="T37" fmla="*/ 43 h 76"/>
                <a:gd name="T38" fmla="*/ 13 w 62"/>
                <a:gd name="T39" fmla="*/ 40 h 76"/>
                <a:gd name="T40" fmla="*/ 19 w 62"/>
                <a:gd name="T41" fmla="*/ 40 h 76"/>
                <a:gd name="T42" fmla="*/ 24 w 62"/>
                <a:gd name="T43" fmla="*/ 38 h 76"/>
                <a:gd name="T44" fmla="*/ 32 w 62"/>
                <a:gd name="T45" fmla="*/ 38 h 76"/>
                <a:gd name="T46" fmla="*/ 38 w 62"/>
                <a:gd name="T47" fmla="*/ 44 h 76"/>
                <a:gd name="T48" fmla="*/ 39 w 62"/>
                <a:gd name="T49" fmla="*/ 54 h 76"/>
                <a:gd name="T50" fmla="*/ 45 w 62"/>
                <a:gd name="T51" fmla="*/ 63 h 76"/>
                <a:gd name="T52" fmla="*/ 44 w 62"/>
                <a:gd name="T53" fmla="*/ 73 h 76"/>
                <a:gd name="T54" fmla="*/ 47 w 62"/>
                <a:gd name="T55" fmla="*/ 75 h 76"/>
                <a:gd name="T56" fmla="*/ 50 w 62"/>
                <a:gd name="T57" fmla="*/ 73 h 76"/>
                <a:gd name="T58" fmla="*/ 56 w 62"/>
                <a:gd name="T59" fmla="*/ 71 h 76"/>
                <a:gd name="T60" fmla="*/ 62 w 62"/>
                <a:gd name="T61" fmla="*/ 70 h 76"/>
                <a:gd name="T62" fmla="*/ 62 w 62"/>
                <a:gd name="T63" fmla="*/ 66 h 76"/>
                <a:gd name="T64" fmla="*/ 60 w 62"/>
                <a:gd name="T65" fmla="*/ 58 h 76"/>
                <a:gd name="T66" fmla="*/ 53 w 62"/>
                <a:gd name="T67" fmla="*/ 51 h 76"/>
                <a:gd name="T68" fmla="*/ 46 w 62"/>
                <a:gd name="T69" fmla="*/ 42 h 76"/>
                <a:gd name="T70" fmla="*/ 42 w 62"/>
                <a:gd name="T7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76">
                  <a:moveTo>
                    <a:pt x="42" y="35"/>
                  </a:moveTo>
                  <a:cubicBezTo>
                    <a:pt x="42" y="33"/>
                    <a:pt x="32" y="30"/>
                    <a:pt x="33" y="27"/>
                  </a:cubicBezTo>
                  <a:cubicBezTo>
                    <a:pt x="34" y="24"/>
                    <a:pt x="40" y="26"/>
                    <a:pt x="40" y="23"/>
                  </a:cubicBezTo>
                  <a:cubicBezTo>
                    <a:pt x="40" y="21"/>
                    <a:pt x="37" y="21"/>
                    <a:pt x="37" y="17"/>
                  </a:cubicBezTo>
                  <a:cubicBezTo>
                    <a:pt x="36" y="13"/>
                    <a:pt x="33" y="14"/>
                    <a:pt x="31" y="15"/>
                  </a:cubicBezTo>
                  <a:cubicBezTo>
                    <a:pt x="29" y="16"/>
                    <a:pt x="24" y="14"/>
                    <a:pt x="24" y="11"/>
                  </a:cubicBezTo>
                  <a:cubicBezTo>
                    <a:pt x="24" y="9"/>
                    <a:pt x="20" y="7"/>
                    <a:pt x="20" y="5"/>
                  </a:cubicBezTo>
                  <a:cubicBezTo>
                    <a:pt x="20" y="4"/>
                    <a:pt x="18" y="2"/>
                    <a:pt x="17" y="1"/>
                  </a:cubicBezTo>
                  <a:cubicBezTo>
                    <a:pt x="15" y="1"/>
                    <a:pt x="14" y="1"/>
                    <a:pt x="13" y="1"/>
                  </a:cubicBezTo>
                  <a:cubicBezTo>
                    <a:pt x="12" y="0"/>
                    <a:pt x="11" y="4"/>
                    <a:pt x="12" y="5"/>
                  </a:cubicBezTo>
                  <a:cubicBezTo>
                    <a:pt x="13" y="6"/>
                    <a:pt x="14" y="12"/>
                    <a:pt x="12" y="12"/>
                  </a:cubicBezTo>
                  <a:cubicBezTo>
                    <a:pt x="9" y="11"/>
                    <a:pt x="9" y="7"/>
                    <a:pt x="7" y="8"/>
                  </a:cubicBezTo>
                  <a:cubicBezTo>
                    <a:pt x="7" y="8"/>
                    <a:pt x="3" y="13"/>
                    <a:pt x="3" y="15"/>
                  </a:cubicBezTo>
                  <a:cubicBezTo>
                    <a:pt x="3" y="16"/>
                    <a:pt x="1" y="17"/>
                    <a:pt x="0" y="17"/>
                  </a:cubicBezTo>
                  <a:cubicBezTo>
                    <a:pt x="1" y="18"/>
                    <a:pt x="2" y="19"/>
                    <a:pt x="2" y="19"/>
                  </a:cubicBezTo>
                  <a:cubicBezTo>
                    <a:pt x="3" y="20"/>
                    <a:pt x="1" y="23"/>
                    <a:pt x="3" y="25"/>
                  </a:cubicBezTo>
                  <a:cubicBezTo>
                    <a:pt x="4" y="28"/>
                    <a:pt x="7" y="24"/>
                    <a:pt x="8" y="27"/>
                  </a:cubicBezTo>
                  <a:cubicBezTo>
                    <a:pt x="9" y="31"/>
                    <a:pt x="8" y="33"/>
                    <a:pt x="8" y="36"/>
                  </a:cubicBezTo>
                  <a:cubicBezTo>
                    <a:pt x="8" y="40"/>
                    <a:pt x="5" y="40"/>
                    <a:pt x="5" y="43"/>
                  </a:cubicBezTo>
                  <a:cubicBezTo>
                    <a:pt x="6" y="46"/>
                    <a:pt x="10" y="42"/>
                    <a:pt x="13" y="40"/>
                  </a:cubicBezTo>
                  <a:cubicBezTo>
                    <a:pt x="16" y="38"/>
                    <a:pt x="18" y="38"/>
                    <a:pt x="19" y="40"/>
                  </a:cubicBezTo>
                  <a:cubicBezTo>
                    <a:pt x="20" y="41"/>
                    <a:pt x="24" y="40"/>
                    <a:pt x="24" y="38"/>
                  </a:cubicBezTo>
                  <a:cubicBezTo>
                    <a:pt x="25" y="36"/>
                    <a:pt x="31" y="36"/>
                    <a:pt x="32" y="38"/>
                  </a:cubicBezTo>
                  <a:cubicBezTo>
                    <a:pt x="34" y="40"/>
                    <a:pt x="36" y="43"/>
                    <a:pt x="38" y="44"/>
                  </a:cubicBezTo>
                  <a:cubicBezTo>
                    <a:pt x="41" y="45"/>
                    <a:pt x="37" y="53"/>
                    <a:pt x="39" y="54"/>
                  </a:cubicBezTo>
                  <a:cubicBezTo>
                    <a:pt x="42" y="55"/>
                    <a:pt x="45" y="59"/>
                    <a:pt x="45" y="63"/>
                  </a:cubicBezTo>
                  <a:cubicBezTo>
                    <a:pt x="45" y="67"/>
                    <a:pt x="47" y="69"/>
                    <a:pt x="44" y="73"/>
                  </a:cubicBezTo>
                  <a:cubicBezTo>
                    <a:pt x="46" y="74"/>
                    <a:pt x="48" y="74"/>
                    <a:pt x="47" y="75"/>
                  </a:cubicBezTo>
                  <a:cubicBezTo>
                    <a:pt x="47" y="76"/>
                    <a:pt x="50" y="76"/>
                    <a:pt x="50" y="73"/>
                  </a:cubicBezTo>
                  <a:cubicBezTo>
                    <a:pt x="50" y="70"/>
                    <a:pt x="54" y="70"/>
                    <a:pt x="56" y="71"/>
                  </a:cubicBezTo>
                  <a:cubicBezTo>
                    <a:pt x="57" y="72"/>
                    <a:pt x="60" y="71"/>
                    <a:pt x="62" y="70"/>
                  </a:cubicBezTo>
                  <a:cubicBezTo>
                    <a:pt x="62" y="68"/>
                    <a:pt x="62" y="67"/>
                    <a:pt x="62" y="66"/>
                  </a:cubicBezTo>
                  <a:cubicBezTo>
                    <a:pt x="62" y="63"/>
                    <a:pt x="62" y="59"/>
                    <a:pt x="60" y="58"/>
                  </a:cubicBezTo>
                  <a:cubicBezTo>
                    <a:pt x="59" y="56"/>
                    <a:pt x="54" y="55"/>
                    <a:pt x="53" y="51"/>
                  </a:cubicBezTo>
                  <a:cubicBezTo>
                    <a:pt x="52" y="48"/>
                    <a:pt x="48" y="45"/>
                    <a:pt x="46" y="42"/>
                  </a:cubicBezTo>
                  <a:cubicBezTo>
                    <a:pt x="45" y="40"/>
                    <a:pt x="42" y="37"/>
                    <a:pt x="42"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6">
              <a:extLst>
                <a:ext uri="{FF2B5EF4-FFF2-40B4-BE49-F238E27FC236}">
                  <a16:creationId xmlns:a16="http://schemas.microsoft.com/office/drawing/2014/main" id="{53F8DED6-D5C5-4B20-8416-98F4A8FF4F70}"/>
                </a:ext>
              </a:extLst>
            </p:cNvPr>
            <p:cNvSpPr>
              <a:spLocks/>
            </p:cNvSpPr>
            <p:nvPr/>
          </p:nvSpPr>
          <p:spPr bwMode="auto">
            <a:xfrm>
              <a:off x="5072409" y="4036824"/>
              <a:ext cx="118690" cy="243530"/>
            </a:xfrm>
            <a:custGeom>
              <a:avLst/>
              <a:gdLst>
                <a:gd name="T0" fmla="*/ 41 w 68"/>
                <a:gd name="T1" fmla="*/ 68 h 128"/>
                <a:gd name="T2" fmla="*/ 41 w 68"/>
                <a:gd name="T3" fmla="*/ 60 h 128"/>
                <a:gd name="T4" fmla="*/ 52 w 68"/>
                <a:gd name="T5" fmla="*/ 54 h 128"/>
                <a:gd name="T6" fmla="*/ 64 w 68"/>
                <a:gd name="T7" fmla="*/ 55 h 128"/>
                <a:gd name="T8" fmla="*/ 65 w 68"/>
                <a:gd name="T9" fmla="*/ 56 h 128"/>
                <a:gd name="T10" fmla="*/ 66 w 68"/>
                <a:gd name="T11" fmla="*/ 46 h 128"/>
                <a:gd name="T12" fmla="*/ 60 w 68"/>
                <a:gd name="T13" fmla="*/ 37 h 128"/>
                <a:gd name="T14" fmla="*/ 59 w 68"/>
                <a:gd name="T15" fmla="*/ 27 h 128"/>
                <a:gd name="T16" fmla="*/ 53 w 68"/>
                <a:gd name="T17" fmla="*/ 21 h 128"/>
                <a:gd name="T18" fmla="*/ 45 w 68"/>
                <a:gd name="T19" fmla="*/ 21 h 128"/>
                <a:gd name="T20" fmla="*/ 40 w 68"/>
                <a:gd name="T21" fmla="*/ 23 h 128"/>
                <a:gd name="T22" fmla="*/ 34 w 68"/>
                <a:gd name="T23" fmla="*/ 23 h 128"/>
                <a:gd name="T24" fmla="*/ 26 w 68"/>
                <a:gd name="T25" fmla="*/ 26 h 128"/>
                <a:gd name="T26" fmla="*/ 29 w 68"/>
                <a:gd name="T27" fmla="*/ 19 h 128"/>
                <a:gd name="T28" fmla="*/ 29 w 68"/>
                <a:gd name="T29" fmla="*/ 10 h 128"/>
                <a:gd name="T30" fmla="*/ 24 w 68"/>
                <a:gd name="T31" fmla="*/ 8 h 128"/>
                <a:gd name="T32" fmla="*/ 23 w 68"/>
                <a:gd name="T33" fmla="*/ 2 h 128"/>
                <a:gd name="T34" fmla="*/ 21 w 68"/>
                <a:gd name="T35" fmla="*/ 0 h 128"/>
                <a:gd name="T36" fmla="*/ 20 w 68"/>
                <a:gd name="T37" fmla="*/ 1 h 128"/>
                <a:gd name="T38" fmla="*/ 12 w 68"/>
                <a:gd name="T39" fmla="*/ 6 h 128"/>
                <a:gd name="T40" fmla="*/ 6 w 68"/>
                <a:gd name="T41" fmla="*/ 8 h 128"/>
                <a:gd name="T42" fmla="*/ 1 w 68"/>
                <a:gd name="T43" fmla="*/ 10 h 128"/>
                <a:gd name="T44" fmla="*/ 0 w 68"/>
                <a:gd name="T45" fmla="*/ 24 h 128"/>
                <a:gd name="T46" fmla="*/ 6 w 68"/>
                <a:gd name="T47" fmla="*/ 31 h 128"/>
                <a:gd name="T48" fmla="*/ 7 w 68"/>
                <a:gd name="T49" fmla="*/ 37 h 128"/>
                <a:gd name="T50" fmla="*/ 7 w 68"/>
                <a:gd name="T51" fmla="*/ 41 h 128"/>
                <a:gd name="T52" fmla="*/ 6 w 68"/>
                <a:gd name="T53" fmla="*/ 47 h 128"/>
                <a:gd name="T54" fmla="*/ 9 w 68"/>
                <a:gd name="T55" fmla="*/ 56 h 128"/>
                <a:gd name="T56" fmla="*/ 12 w 68"/>
                <a:gd name="T57" fmla="*/ 66 h 128"/>
                <a:gd name="T58" fmla="*/ 15 w 68"/>
                <a:gd name="T59" fmla="*/ 73 h 128"/>
                <a:gd name="T60" fmla="*/ 8 w 68"/>
                <a:gd name="T61" fmla="*/ 86 h 128"/>
                <a:gd name="T62" fmla="*/ 5 w 68"/>
                <a:gd name="T63" fmla="*/ 99 h 128"/>
                <a:gd name="T64" fmla="*/ 6 w 68"/>
                <a:gd name="T65" fmla="*/ 106 h 128"/>
                <a:gd name="T66" fmla="*/ 17 w 68"/>
                <a:gd name="T67" fmla="*/ 117 h 128"/>
                <a:gd name="T68" fmla="*/ 19 w 68"/>
                <a:gd name="T69" fmla="*/ 121 h 128"/>
                <a:gd name="T70" fmla="*/ 24 w 68"/>
                <a:gd name="T71" fmla="*/ 122 h 128"/>
                <a:gd name="T72" fmla="*/ 28 w 68"/>
                <a:gd name="T73" fmla="*/ 127 h 128"/>
                <a:gd name="T74" fmla="*/ 35 w 68"/>
                <a:gd name="T75" fmla="*/ 127 h 128"/>
                <a:gd name="T76" fmla="*/ 38 w 68"/>
                <a:gd name="T77" fmla="*/ 124 h 128"/>
                <a:gd name="T78" fmla="*/ 28 w 68"/>
                <a:gd name="T79" fmla="*/ 118 h 128"/>
                <a:gd name="T80" fmla="*/ 22 w 68"/>
                <a:gd name="T81" fmla="*/ 109 h 128"/>
                <a:gd name="T82" fmla="*/ 19 w 68"/>
                <a:gd name="T83" fmla="*/ 101 h 128"/>
                <a:gd name="T84" fmla="*/ 14 w 68"/>
                <a:gd name="T85" fmla="*/ 97 h 128"/>
                <a:gd name="T86" fmla="*/ 15 w 68"/>
                <a:gd name="T87" fmla="*/ 84 h 128"/>
                <a:gd name="T88" fmla="*/ 19 w 68"/>
                <a:gd name="T89" fmla="*/ 66 h 128"/>
                <a:gd name="T90" fmla="*/ 26 w 68"/>
                <a:gd name="T91" fmla="*/ 64 h 128"/>
                <a:gd name="T92" fmla="*/ 33 w 68"/>
                <a:gd name="T93" fmla="*/ 69 h 128"/>
                <a:gd name="T94" fmla="*/ 42 w 68"/>
                <a:gd name="T95" fmla="*/ 74 h 128"/>
                <a:gd name="T96" fmla="*/ 42 w 68"/>
                <a:gd name="T97" fmla="*/ 74 h 128"/>
                <a:gd name="T98" fmla="*/ 42 w 68"/>
                <a:gd name="T99" fmla="*/ 74 h 128"/>
                <a:gd name="T100" fmla="*/ 41 w 68"/>
                <a:gd name="T101"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128">
                  <a:moveTo>
                    <a:pt x="41" y="68"/>
                  </a:moveTo>
                  <a:cubicBezTo>
                    <a:pt x="41" y="64"/>
                    <a:pt x="38" y="64"/>
                    <a:pt x="41" y="60"/>
                  </a:cubicBezTo>
                  <a:cubicBezTo>
                    <a:pt x="44" y="56"/>
                    <a:pt x="49" y="53"/>
                    <a:pt x="52" y="54"/>
                  </a:cubicBezTo>
                  <a:cubicBezTo>
                    <a:pt x="56" y="55"/>
                    <a:pt x="62" y="53"/>
                    <a:pt x="64" y="55"/>
                  </a:cubicBezTo>
                  <a:cubicBezTo>
                    <a:pt x="64" y="55"/>
                    <a:pt x="64" y="55"/>
                    <a:pt x="65" y="56"/>
                  </a:cubicBezTo>
                  <a:cubicBezTo>
                    <a:pt x="68" y="52"/>
                    <a:pt x="66" y="50"/>
                    <a:pt x="66" y="46"/>
                  </a:cubicBezTo>
                  <a:cubicBezTo>
                    <a:pt x="66" y="42"/>
                    <a:pt x="63" y="38"/>
                    <a:pt x="60" y="37"/>
                  </a:cubicBezTo>
                  <a:cubicBezTo>
                    <a:pt x="58" y="36"/>
                    <a:pt x="62" y="28"/>
                    <a:pt x="59" y="27"/>
                  </a:cubicBezTo>
                  <a:cubicBezTo>
                    <a:pt x="57" y="26"/>
                    <a:pt x="55" y="23"/>
                    <a:pt x="53" y="21"/>
                  </a:cubicBezTo>
                  <a:cubicBezTo>
                    <a:pt x="52" y="19"/>
                    <a:pt x="46" y="19"/>
                    <a:pt x="45" y="21"/>
                  </a:cubicBezTo>
                  <a:cubicBezTo>
                    <a:pt x="45" y="23"/>
                    <a:pt x="41" y="24"/>
                    <a:pt x="40" y="23"/>
                  </a:cubicBezTo>
                  <a:cubicBezTo>
                    <a:pt x="39" y="21"/>
                    <a:pt x="37" y="21"/>
                    <a:pt x="34" y="23"/>
                  </a:cubicBezTo>
                  <a:cubicBezTo>
                    <a:pt x="31" y="25"/>
                    <a:pt x="27" y="29"/>
                    <a:pt x="26" y="26"/>
                  </a:cubicBezTo>
                  <a:cubicBezTo>
                    <a:pt x="26" y="23"/>
                    <a:pt x="29" y="23"/>
                    <a:pt x="29" y="19"/>
                  </a:cubicBezTo>
                  <a:cubicBezTo>
                    <a:pt x="29" y="16"/>
                    <a:pt x="30" y="14"/>
                    <a:pt x="29" y="10"/>
                  </a:cubicBezTo>
                  <a:cubicBezTo>
                    <a:pt x="28" y="7"/>
                    <a:pt x="25" y="11"/>
                    <a:pt x="24" y="8"/>
                  </a:cubicBezTo>
                  <a:cubicBezTo>
                    <a:pt x="22" y="6"/>
                    <a:pt x="24" y="3"/>
                    <a:pt x="23" y="2"/>
                  </a:cubicBezTo>
                  <a:cubicBezTo>
                    <a:pt x="23" y="2"/>
                    <a:pt x="22" y="1"/>
                    <a:pt x="21" y="0"/>
                  </a:cubicBezTo>
                  <a:cubicBezTo>
                    <a:pt x="21" y="1"/>
                    <a:pt x="20" y="1"/>
                    <a:pt x="20" y="1"/>
                  </a:cubicBezTo>
                  <a:cubicBezTo>
                    <a:pt x="19" y="3"/>
                    <a:pt x="13" y="3"/>
                    <a:pt x="12" y="6"/>
                  </a:cubicBezTo>
                  <a:cubicBezTo>
                    <a:pt x="11" y="8"/>
                    <a:pt x="7" y="8"/>
                    <a:pt x="6" y="8"/>
                  </a:cubicBezTo>
                  <a:cubicBezTo>
                    <a:pt x="5" y="8"/>
                    <a:pt x="1" y="8"/>
                    <a:pt x="1" y="10"/>
                  </a:cubicBezTo>
                  <a:cubicBezTo>
                    <a:pt x="1" y="13"/>
                    <a:pt x="0" y="22"/>
                    <a:pt x="0" y="24"/>
                  </a:cubicBezTo>
                  <a:cubicBezTo>
                    <a:pt x="0" y="25"/>
                    <a:pt x="4" y="31"/>
                    <a:pt x="6" y="31"/>
                  </a:cubicBezTo>
                  <a:cubicBezTo>
                    <a:pt x="7" y="32"/>
                    <a:pt x="5" y="36"/>
                    <a:pt x="7" y="37"/>
                  </a:cubicBezTo>
                  <a:cubicBezTo>
                    <a:pt x="9" y="38"/>
                    <a:pt x="8" y="41"/>
                    <a:pt x="7" y="41"/>
                  </a:cubicBezTo>
                  <a:cubicBezTo>
                    <a:pt x="6" y="41"/>
                    <a:pt x="8" y="45"/>
                    <a:pt x="6" y="47"/>
                  </a:cubicBezTo>
                  <a:cubicBezTo>
                    <a:pt x="4" y="49"/>
                    <a:pt x="5" y="53"/>
                    <a:pt x="9" y="56"/>
                  </a:cubicBezTo>
                  <a:cubicBezTo>
                    <a:pt x="12" y="59"/>
                    <a:pt x="12" y="64"/>
                    <a:pt x="12" y="66"/>
                  </a:cubicBezTo>
                  <a:cubicBezTo>
                    <a:pt x="12" y="69"/>
                    <a:pt x="15" y="69"/>
                    <a:pt x="15" y="73"/>
                  </a:cubicBezTo>
                  <a:cubicBezTo>
                    <a:pt x="15" y="73"/>
                    <a:pt x="11" y="87"/>
                    <a:pt x="8" y="86"/>
                  </a:cubicBezTo>
                  <a:cubicBezTo>
                    <a:pt x="7" y="90"/>
                    <a:pt x="6" y="96"/>
                    <a:pt x="5" y="99"/>
                  </a:cubicBezTo>
                  <a:cubicBezTo>
                    <a:pt x="4" y="103"/>
                    <a:pt x="3" y="106"/>
                    <a:pt x="6" y="106"/>
                  </a:cubicBezTo>
                  <a:cubicBezTo>
                    <a:pt x="8" y="107"/>
                    <a:pt x="12" y="112"/>
                    <a:pt x="17" y="117"/>
                  </a:cubicBezTo>
                  <a:cubicBezTo>
                    <a:pt x="18" y="118"/>
                    <a:pt x="19" y="120"/>
                    <a:pt x="19" y="121"/>
                  </a:cubicBezTo>
                  <a:cubicBezTo>
                    <a:pt x="21" y="121"/>
                    <a:pt x="22" y="121"/>
                    <a:pt x="24" y="122"/>
                  </a:cubicBezTo>
                  <a:cubicBezTo>
                    <a:pt x="27" y="122"/>
                    <a:pt x="28" y="125"/>
                    <a:pt x="28" y="127"/>
                  </a:cubicBezTo>
                  <a:cubicBezTo>
                    <a:pt x="28" y="128"/>
                    <a:pt x="34" y="128"/>
                    <a:pt x="35" y="127"/>
                  </a:cubicBezTo>
                  <a:cubicBezTo>
                    <a:pt x="36" y="127"/>
                    <a:pt x="35" y="125"/>
                    <a:pt x="38" y="124"/>
                  </a:cubicBezTo>
                  <a:cubicBezTo>
                    <a:pt x="36" y="122"/>
                    <a:pt x="31" y="119"/>
                    <a:pt x="28" y="118"/>
                  </a:cubicBezTo>
                  <a:cubicBezTo>
                    <a:pt x="24" y="118"/>
                    <a:pt x="22" y="112"/>
                    <a:pt x="22" y="109"/>
                  </a:cubicBezTo>
                  <a:cubicBezTo>
                    <a:pt x="22" y="106"/>
                    <a:pt x="19" y="103"/>
                    <a:pt x="19" y="101"/>
                  </a:cubicBezTo>
                  <a:cubicBezTo>
                    <a:pt x="19" y="98"/>
                    <a:pt x="16" y="98"/>
                    <a:pt x="14" y="97"/>
                  </a:cubicBezTo>
                  <a:cubicBezTo>
                    <a:pt x="11" y="96"/>
                    <a:pt x="14" y="87"/>
                    <a:pt x="15" y="84"/>
                  </a:cubicBezTo>
                  <a:cubicBezTo>
                    <a:pt x="15" y="80"/>
                    <a:pt x="21" y="70"/>
                    <a:pt x="19" y="66"/>
                  </a:cubicBezTo>
                  <a:cubicBezTo>
                    <a:pt x="17" y="63"/>
                    <a:pt x="25" y="61"/>
                    <a:pt x="26" y="64"/>
                  </a:cubicBezTo>
                  <a:cubicBezTo>
                    <a:pt x="27" y="68"/>
                    <a:pt x="28" y="70"/>
                    <a:pt x="33" y="69"/>
                  </a:cubicBezTo>
                  <a:cubicBezTo>
                    <a:pt x="38" y="69"/>
                    <a:pt x="38" y="73"/>
                    <a:pt x="42" y="74"/>
                  </a:cubicBezTo>
                  <a:cubicBezTo>
                    <a:pt x="42" y="74"/>
                    <a:pt x="42" y="74"/>
                    <a:pt x="42" y="74"/>
                  </a:cubicBezTo>
                  <a:cubicBezTo>
                    <a:pt x="42" y="74"/>
                    <a:pt x="42" y="74"/>
                    <a:pt x="42" y="74"/>
                  </a:cubicBezTo>
                  <a:cubicBezTo>
                    <a:pt x="43" y="71"/>
                    <a:pt x="41" y="71"/>
                    <a:pt x="41" y="6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7">
              <a:extLst>
                <a:ext uri="{FF2B5EF4-FFF2-40B4-BE49-F238E27FC236}">
                  <a16:creationId xmlns:a16="http://schemas.microsoft.com/office/drawing/2014/main" id="{1BF7E3AA-3118-4988-A78B-9EABF4A1B9D4}"/>
                </a:ext>
              </a:extLst>
            </p:cNvPr>
            <p:cNvSpPr>
              <a:spLocks/>
            </p:cNvSpPr>
            <p:nvPr/>
          </p:nvSpPr>
          <p:spPr bwMode="auto">
            <a:xfrm>
              <a:off x="3861776" y="3377999"/>
              <a:ext cx="143507" cy="128236"/>
            </a:xfrm>
            <a:custGeom>
              <a:avLst/>
              <a:gdLst>
                <a:gd name="T0" fmla="*/ 2 w 82"/>
                <a:gd name="T1" fmla="*/ 15 h 67"/>
                <a:gd name="T2" fmla="*/ 2 w 82"/>
                <a:gd name="T3" fmla="*/ 23 h 67"/>
                <a:gd name="T4" fmla="*/ 2 w 82"/>
                <a:gd name="T5" fmla="*/ 27 h 67"/>
                <a:gd name="T6" fmla="*/ 4 w 82"/>
                <a:gd name="T7" fmla="*/ 31 h 67"/>
                <a:gd name="T8" fmla="*/ 5 w 82"/>
                <a:gd name="T9" fmla="*/ 35 h 67"/>
                <a:gd name="T10" fmla="*/ 7 w 82"/>
                <a:gd name="T11" fmla="*/ 42 h 67"/>
                <a:gd name="T12" fmla="*/ 7 w 82"/>
                <a:gd name="T13" fmla="*/ 46 h 67"/>
                <a:gd name="T14" fmla="*/ 12 w 82"/>
                <a:gd name="T15" fmla="*/ 49 h 67"/>
                <a:gd name="T16" fmla="*/ 18 w 82"/>
                <a:gd name="T17" fmla="*/ 53 h 67"/>
                <a:gd name="T18" fmla="*/ 22 w 82"/>
                <a:gd name="T19" fmla="*/ 54 h 67"/>
                <a:gd name="T20" fmla="*/ 27 w 82"/>
                <a:gd name="T21" fmla="*/ 54 h 67"/>
                <a:gd name="T22" fmla="*/ 29 w 82"/>
                <a:gd name="T23" fmla="*/ 57 h 67"/>
                <a:gd name="T24" fmla="*/ 35 w 82"/>
                <a:gd name="T25" fmla="*/ 58 h 67"/>
                <a:gd name="T26" fmla="*/ 39 w 82"/>
                <a:gd name="T27" fmla="*/ 63 h 67"/>
                <a:gd name="T28" fmla="*/ 44 w 82"/>
                <a:gd name="T29" fmla="*/ 63 h 67"/>
                <a:gd name="T30" fmla="*/ 51 w 82"/>
                <a:gd name="T31" fmla="*/ 63 h 67"/>
                <a:gd name="T32" fmla="*/ 57 w 82"/>
                <a:gd name="T33" fmla="*/ 64 h 67"/>
                <a:gd name="T34" fmla="*/ 65 w 82"/>
                <a:gd name="T35" fmla="*/ 66 h 67"/>
                <a:gd name="T36" fmla="*/ 69 w 82"/>
                <a:gd name="T37" fmla="*/ 67 h 67"/>
                <a:gd name="T38" fmla="*/ 69 w 82"/>
                <a:gd name="T39" fmla="*/ 61 h 67"/>
                <a:gd name="T40" fmla="*/ 77 w 82"/>
                <a:gd name="T41" fmla="*/ 53 h 67"/>
                <a:gd name="T42" fmla="*/ 81 w 82"/>
                <a:gd name="T43" fmla="*/ 50 h 67"/>
                <a:gd name="T44" fmla="*/ 77 w 82"/>
                <a:gd name="T45" fmla="*/ 42 h 67"/>
                <a:gd name="T46" fmla="*/ 77 w 82"/>
                <a:gd name="T47" fmla="*/ 35 h 67"/>
                <a:gd name="T48" fmla="*/ 74 w 82"/>
                <a:gd name="T49" fmla="*/ 30 h 67"/>
                <a:gd name="T50" fmla="*/ 79 w 82"/>
                <a:gd name="T51" fmla="*/ 26 h 67"/>
                <a:gd name="T52" fmla="*/ 78 w 82"/>
                <a:gd name="T53" fmla="*/ 19 h 67"/>
                <a:gd name="T54" fmla="*/ 77 w 82"/>
                <a:gd name="T55" fmla="*/ 12 h 67"/>
                <a:gd name="T56" fmla="*/ 71 w 82"/>
                <a:gd name="T57" fmla="*/ 8 h 67"/>
                <a:gd name="T58" fmla="*/ 70 w 82"/>
                <a:gd name="T59" fmla="*/ 7 h 67"/>
                <a:gd name="T60" fmla="*/ 48 w 82"/>
                <a:gd name="T61" fmla="*/ 6 h 67"/>
                <a:gd name="T62" fmla="*/ 44 w 82"/>
                <a:gd name="T63" fmla="*/ 5 h 67"/>
                <a:gd name="T64" fmla="*/ 40 w 82"/>
                <a:gd name="T65" fmla="*/ 7 h 67"/>
                <a:gd name="T66" fmla="*/ 36 w 82"/>
                <a:gd name="T67" fmla="*/ 2 h 67"/>
                <a:gd name="T68" fmla="*/ 17 w 82"/>
                <a:gd name="T69" fmla="*/ 7 h 67"/>
                <a:gd name="T70" fmla="*/ 4 w 82"/>
                <a:gd name="T71" fmla="*/ 12 h 67"/>
                <a:gd name="T72" fmla="*/ 2 w 82"/>
                <a:gd name="T73" fmla="*/ 14 h 67"/>
                <a:gd name="T74" fmla="*/ 2 w 82"/>
                <a:gd name="T75" fmla="*/ 1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67">
                  <a:moveTo>
                    <a:pt x="2" y="15"/>
                  </a:moveTo>
                  <a:cubicBezTo>
                    <a:pt x="2" y="16"/>
                    <a:pt x="3" y="21"/>
                    <a:pt x="2" y="23"/>
                  </a:cubicBezTo>
                  <a:cubicBezTo>
                    <a:pt x="0" y="25"/>
                    <a:pt x="1" y="26"/>
                    <a:pt x="2" y="27"/>
                  </a:cubicBezTo>
                  <a:cubicBezTo>
                    <a:pt x="3" y="27"/>
                    <a:pt x="4" y="29"/>
                    <a:pt x="4" y="31"/>
                  </a:cubicBezTo>
                  <a:cubicBezTo>
                    <a:pt x="4" y="32"/>
                    <a:pt x="5" y="32"/>
                    <a:pt x="5" y="35"/>
                  </a:cubicBezTo>
                  <a:cubicBezTo>
                    <a:pt x="5" y="38"/>
                    <a:pt x="6" y="41"/>
                    <a:pt x="7" y="42"/>
                  </a:cubicBezTo>
                  <a:cubicBezTo>
                    <a:pt x="8" y="43"/>
                    <a:pt x="8" y="45"/>
                    <a:pt x="7" y="46"/>
                  </a:cubicBezTo>
                  <a:cubicBezTo>
                    <a:pt x="9" y="47"/>
                    <a:pt x="11" y="48"/>
                    <a:pt x="12" y="49"/>
                  </a:cubicBezTo>
                  <a:cubicBezTo>
                    <a:pt x="16" y="50"/>
                    <a:pt x="18" y="51"/>
                    <a:pt x="18" y="53"/>
                  </a:cubicBezTo>
                  <a:cubicBezTo>
                    <a:pt x="18" y="54"/>
                    <a:pt x="21" y="56"/>
                    <a:pt x="22" y="54"/>
                  </a:cubicBezTo>
                  <a:cubicBezTo>
                    <a:pt x="23" y="53"/>
                    <a:pt x="25" y="54"/>
                    <a:pt x="27" y="54"/>
                  </a:cubicBezTo>
                  <a:cubicBezTo>
                    <a:pt x="29" y="54"/>
                    <a:pt x="29" y="56"/>
                    <a:pt x="29" y="57"/>
                  </a:cubicBezTo>
                  <a:cubicBezTo>
                    <a:pt x="30" y="58"/>
                    <a:pt x="33" y="57"/>
                    <a:pt x="35" y="58"/>
                  </a:cubicBezTo>
                  <a:cubicBezTo>
                    <a:pt x="36" y="59"/>
                    <a:pt x="37" y="62"/>
                    <a:pt x="39" y="63"/>
                  </a:cubicBezTo>
                  <a:cubicBezTo>
                    <a:pt x="41" y="64"/>
                    <a:pt x="42" y="62"/>
                    <a:pt x="44" y="63"/>
                  </a:cubicBezTo>
                  <a:cubicBezTo>
                    <a:pt x="45" y="63"/>
                    <a:pt x="49" y="64"/>
                    <a:pt x="51" y="63"/>
                  </a:cubicBezTo>
                  <a:cubicBezTo>
                    <a:pt x="53" y="63"/>
                    <a:pt x="55" y="64"/>
                    <a:pt x="57" y="64"/>
                  </a:cubicBezTo>
                  <a:cubicBezTo>
                    <a:pt x="60" y="64"/>
                    <a:pt x="64" y="65"/>
                    <a:pt x="65" y="66"/>
                  </a:cubicBezTo>
                  <a:cubicBezTo>
                    <a:pt x="65" y="66"/>
                    <a:pt x="67" y="66"/>
                    <a:pt x="69" y="67"/>
                  </a:cubicBezTo>
                  <a:cubicBezTo>
                    <a:pt x="70" y="66"/>
                    <a:pt x="69" y="62"/>
                    <a:pt x="69" y="61"/>
                  </a:cubicBezTo>
                  <a:cubicBezTo>
                    <a:pt x="69" y="60"/>
                    <a:pt x="76" y="55"/>
                    <a:pt x="77" y="53"/>
                  </a:cubicBezTo>
                  <a:cubicBezTo>
                    <a:pt x="78" y="52"/>
                    <a:pt x="80" y="52"/>
                    <a:pt x="81" y="50"/>
                  </a:cubicBezTo>
                  <a:cubicBezTo>
                    <a:pt x="82" y="49"/>
                    <a:pt x="78" y="43"/>
                    <a:pt x="77" y="42"/>
                  </a:cubicBezTo>
                  <a:cubicBezTo>
                    <a:pt x="77" y="41"/>
                    <a:pt x="76" y="36"/>
                    <a:pt x="77" y="35"/>
                  </a:cubicBezTo>
                  <a:cubicBezTo>
                    <a:pt x="77" y="33"/>
                    <a:pt x="74" y="32"/>
                    <a:pt x="74" y="30"/>
                  </a:cubicBezTo>
                  <a:cubicBezTo>
                    <a:pt x="74" y="29"/>
                    <a:pt x="77" y="27"/>
                    <a:pt x="79" y="26"/>
                  </a:cubicBezTo>
                  <a:cubicBezTo>
                    <a:pt x="81" y="25"/>
                    <a:pt x="80" y="20"/>
                    <a:pt x="78" y="19"/>
                  </a:cubicBezTo>
                  <a:cubicBezTo>
                    <a:pt x="77" y="17"/>
                    <a:pt x="76" y="15"/>
                    <a:pt x="77" y="12"/>
                  </a:cubicBezTo>
                  <a:cubicBezTo>
                    <a:pt x="78" y="10"/>
                    <a:pt x="72" y="8"/>
                    <a:pt x="71" y="8"/>
                  </a:cubicBezTo>
                  <a:cubicBezTo>
                    <a:pt x="70" y="8"/>
                    <a:pt x="70" y="8"/>
                    <a:pt x="70" y="7"/>
                  </a:cubicBezTo>
                  <a:cubicBezTo>
                    <a:pt x="64" y="8"/>
                    <a:pt x="50" y="7"/>
                    <a:pt x="48" y="6"/>
                  </a:cubicBezTo>
                  <a:cubicBezTo>
                    <a:pt x="48" y="6"/>
                    <a:pt x="46" y="5"/>
                    <a:pt x="44" y="5"/>
                  </a:cubicBezTo>
                  <a:cubicBezTo>
                    <a:pt x="43" y="6"/>
                    <a:pt x="42" y="7"/>
                    <a:pt x="40" y="7"/>
                  </a:cubicBezTo>
                  <a:cubicBezTo>
                    <a:pt x="36" y="7"/>
                    <a:pt x="36" y="4"/>
                    <a:pt x="36" y="2"/>
                  </a:cubicBezTo>
                  <a:cubicBezTo>
                    <a:pt x="35" y="0"/>
                    <a:pt x="21" y="3"/>
                    <a:pt x="17" y="7"/>
                  </a:cubicBezTo>
                  <a:cubicBezTo>
                    <a:pt x="13" y="11"/>
                    <a:pt x="4" y="10"/>
                    <a:pt x="4" y="12"/>
                  </a:cubicBezTo>
                  <a:cubicBezTo>
                    <a:pt x="4" y="13"/>
                    <a:pt x="3" y="14"/>
                    <a:pt x="2" y="14"/>
                  </a:cubicBezTo>
                  <a:cubicBezTo>
                    <a:pt x="2" y="14"/>
                    <a:pt x="2" y="14"/>
                    <a:pt x="2"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8">
              <a:extLst>
                <a:ext uri="{FF2B5EF4-FFF2-40B4-BE49-F238E27FC236}">
                  <a16:creationId xmlns:a16="http://schemas.microsoft.com/office/drawing/2014/main" id="{13D2DA3E-AEBB-4590-B5DC-63565491C71B}"/>
                </a:ext>
              </a:extLst>
            </p:cNvPr>
            <p:cNvSpPr>
              <a:spLocks/>
            </p:cNvSpPr>
            <p:nvPr/>
          </p:nvSpPr>
          <p:spPr bwMode="auto">
            <a:xfrm>
              <a:off x="3882277" y="3583881"/>
              <a:ext cx="53950" cy="55295"/>
            </a:xfrm>
            <a:custGeom>
              <a:avLst/>
              <a:gdLst>
                <a:gd name="T0" fmla="*/ 23 w 31"/>
                <a:gd name="T1" fmla="*/ 27 h 29"/>
                <a:gd name="T2" fmla="*/ 29 w 31"/>
                <a:gd name="T3" fmla="*/ 17 h 29"/>
                <a:gd name="T4" fmla="*/ 30 w 31"/>
                <a:gd name="T5" fmla="*/ 6 h 29"/>
                <a:gd name="T6" fmla="*/ 23 w 31"/>
                <a:gd name="T7" fmla="*/ 2 h 29"/>
                <a:gd name="T8" fmla="*/ 10 w 31"/>
                <a:gd name="T9" fmla="*/ 1 h 29"/>
                <a:gd name="T10" fmla="*/ 4 w 31"/>
                <a:gd name="T11" fmla="*/ 2 h 29"/>
                <a:gd name="T12" fmla="*/ 0 w 31"/>
                <a:gd name="T13" fmla="*/ 4 h 29"/>
                <a:gd name="T14" fmla="*/ 4 w 31"/>
                <a:gd name="T15" fmla="*/ 10 h 29"/>
                <a:gd name="T16" fmla="*/ 11 w 31"/>
                <a:gd name="T17" fmla="*/ 18 h 29"/>
                <a:gd name="T18" fmla="*/ 18 w 31"/>
                <a:gd name="T19" fmla="*/ 26 h 29"/>
                <a:gd name="T20" fmla="*/ 22 w 31"/>
                <a:gd name="T21" fmla="*/ 29 h 29"/>
                <a:gd name="T22" fmla="*/ 23 w 31"/>
                <a:gd name="T2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23" y="27"/>
                  </a:moveTo>
                  <a:cubicBezTo>
                    <a:pt x="22" y="25"/>
                    <a:pt x="28" y="17"/>
                    <a:pt x="29" y="17"/>
                  </a:cubicBezTo>
                  <a:cubicBezTo>
                    <a:pt x="30" y="17"/>
                    <a:pt x="31" y="10"/>
                    <a:pt x="30" y="6"/>
                  </a:cubicBezTo>
                  <a:cubicBezTo>
                    <a:pt x="26" y="3"/>
                    <a:pt x="23" y="2"/>
                    <a:pt x="23" y="2"/>
                  </a:cubicBezTo>
                  <a:cubicBezTo>
                    <a:pt x="23" y="2"/>
                    <a:pt x="11" y="2"/>
                    <a:pt x="10" y="1"/>
                  </a:cubicBezTo>
                  <a:cubicBezTo>
                    <a:pt x="8" y="0"/>
                    <a:pt x="6" y="3"/>
                    <a:pt x="4" y="2"/>
                  </a:cubicBezTo>
                  <a:cubicBezTo>
                    <a:pt x="2" y="1"/>
                    <a:pt x="0" y="2"/>
                    <a:pt x="0" y="4"/>
                  </a:cubicBezTo>
                  <a:cubicBezTo>
                    <a:pt x="1" y="6"/>
                    <a:pt x="4" y="7"/>
                    <a:pt x="4" y="10"/>
                  </a:cubicBezTo>
                  <a:cubicBezTo>
                    <a:pt x="4" y="13"/>
                    <a:pt x="11" y="17"/>
                    <a:pt x="11" y="18"/>
                  </a:cubicBezTo>
                  <a:cubicBezTo>
                    <a:pt x="11" y="19"/>
                    <a:pt x="15" y="22"/>
                    <a:pt x="18" y="26"/>
                  </a:cubicBezTo>
                  <a:cubicBezTo>
                    <a:pt x="19" y="27"/>
                    <a:pt x="21" y="28"/>
                    <a:pt x="22" y="29"/>
                  </a:cubicBezTo>
                  <a:cubicBezTo>
                    <a:pt x="23" y="28"/>
                    <a:pt x="23" y="27"/>
                    <a:pt x="23"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9">
              <a:extLst>
                <a:ext uri="{FF2B5EF4-FFF2-40B4-BE49-F238E27FC236}">
                  <a16:creationId xmlns:a16="http://schemas.microsoft.com/office/drawing/2014/main" id="{912ABEE2-F3D1-411D-8629-89B7053040BD}"/>
                </a:ext>
              </a:extLst>
            </p:cNvPr>
            <p:cNvSpPr>
              <a:spLocks/>
            </p:cNvSpPr>
            <p:nvPr/>
          </p:nvSpPr>
          <p:spPr bwMode="auto">
            <a:xfrm>
              <a:off x="3856381" y="3559176"/>
              <a:ext cx="78767" cy="74118"/>
            </a:xfrm>
            <a:custGeom>
              <a:avLst/>
              <a:gdLst>
                <a:gd name="T0" fmla="*/ 26 w 45"/>
                <a:gd name="T1" fmla="*/ 31 h 39"/>
                <a:gd name="T2" fmla="*/ 19 w 45"/>
                <a:gd name="T3" fmla="*/ 23 h 39"/>
                <a:gd name="T4" fmla="*/ 15 w 45"/>
                <a:gd name="T5" fmla="*/ 17 h 39"/>
                <a:gd name="T6" fmla="*/ 19 w 45"/>
                <a:gd name="T7" fmla="*/ 15 h 39"/>
                <a:gd name="T8" fmla="*/ 25 w 45"/>
                <a:gd name="T9" fmla="*/ 14 h 39"/>
                <a:gd name="T10" fmla="*/ 38 w 45"/>
                <a:gd name="T11" fmla="*/ 15 h 39"/>
                <a:gd name="T12" fmla="*/ 45 w 45"/>
                <a:gd name="T13" fmla="*/ 19 h 39"/>
                <a:gd name="T14" fmla="*/ 45 w 45"/>
                <a:gd name="T15" fmla="*/ 17 h 39"/>
                <a:gd name="T16" fmla="*/ 42 w 45"/>
                <a:gd name="T17" fmla="*/ 11 h 39"/>
                <a:gd name="T18" fmla="*/ 40 w 45"/>
                <a:gd name="T19" fmla="*/ 6 h 39"/>
                <a:gd name="T20" fmla="*/ 37 w 45"/>
                <a:gd name="T21" fmla="*/ 7 h 39"/>
                <a:gd name="T22" fmla="*/ 28 w 45"/>
                <a:gd name="T23" fmla="*/ 5 h 39"/>
                <a:gd name="T24" fmla="*/ 21 w 45"/>
                <a:gd name="T25" fmla="*/ 0 h 39"/>
                <a:gd name="T26" fmla="*/ 16 w 45"/>
                <a:gd name="T27" fmla="*/ 3 h 39"/>
                <a:gd name="T28" fmla="*/ 14 w 45"/>
                <a:gd name="T29" fmla="*/ 7 h 39"/>
                <a:gd name="T30" fmla="*/ 11 w 45"/>
                <a:gd name="T31" fmla="*/ 11 h 39"/>
                <a:gd name="T32" fmla="*/ 6 w 45"/>
                <a:gd name="T33" fmla="*/ 11 h 39"/>
                <a:gd name="T34" fmla="*/ 0 w 45"/>
                <a:gd name="T35" fmla="*/ 12 h 39"/>
                <a:gd name="T36" fmla="*/ 2 w 45"/>
                <a:gd name="T37" fmla="*/ 16 h 39"/>
                <a:gd name="T38" fmla="*/ 8 w 45"/>
                <a:gd name="T39" fmla="*/ 18 h 39"/>
                <a:gd name="T40" fmla="*/ 16 w 45"/>
                <a:gd name="T41" fmla="*/ 30 h 39"/>
                <a:gd name="T42" fmla="*/ 22 w 45"/>
                <a:gd name="T43" fmla="*/ 34 h 39"/>
                <a:gd name="T44" fmla="*/ 30 w 45"/>
                <a:gd name="T45" fmla="*/ 38 h 39"/>
                <a:gd name="T46" fmla="*/ 33 w 45"/>
                <a:gd name="T47" fmla="*/ 39 h 39"/>
                <a:gd name="T48" fmla="*/ 26 w 45"/>
                <a:gd name="T4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9">
                  <a:moveTo>
                    <a:pt x="26" y="31"/>
                  </a:moveTo>
                  <a:cubicBezTo>
                    <a:pt x="26" y="30"/>
                    <a:pt x="19" y="26"/>
                    <a:pt x="19" y="23"/>
                  </a:cubicBezTo>
                  <a:cubicBezTo>
                    <a:pt x="19" y="20"/>
                    <a:pt x="16" y="19"/>
                    <a:pt x="15" y="17"/>
                  </a:cubicBezTo>
                  <a:cubicBezTo>
                    <a:pt x="15" y="15"/>
                    <a:pt x="17" y="14"/>
                    <a:pt x="19" y="15"/>
                  </a:cubicBezTo>
                  <a:cubicBezTo>
                    <a:pt x="21" y="16"/>
                    <a:pt x="23" y="13"/>
                    <a:pt x="25" y="14"/>
                  </a:cubicBezTo>
                  <a:cubicBezTo>
                    <a:pt x="26" y="15"/>
                    <a:pt x="38" y="15"/>
                    <a:pt x="38" y="15"/>
                  </a:cubicBezTo>
                  <a:cubicBezTo>
                    <a:pt x="38" y="15"/>
                    <a:pt x="41" y="16"/>
                    <a:pt x="45" y="19"/>
                  </a:cubicBezTo>
                  <a:cubicBezTo>
                    <a:pt x="45" y="18"/>
                    <a:pt x="45" y="18"/>
                    <a:pt x="45" y="17"/>
                  </a:cubicBezTo>
                  <a:cubicBezTo>
                    <a:pt x="44" y="15"/>
                    <a:pt x="45" y="12"/>
                    <a:pt x="42" y="11"/>
                  </a:cubicBezTo>
                  <a:cubicBezTo>
                    <a:pt x="41" y="11"/>
                    <a:pt x="40" y="8"/>
                    <a:pt x="40" y="6"/>
                  </a:cubicBezTo>
                  <a:cubicBezTo>
                    <a:pt x="39" y="7"/>
                    <a:pt x="38" y="7"/>
                    <a:pt x="37" y="7"/>
                  </a:cubicBezTo>
                  <a:cubicBezTo>
                    <a:pt x="35" y="8"/>
                    <a:pt x="30" y="7"/>
                    <a:pt x="28" y="5"/>
                  </a:cubicBezTo>
                  <a:cubicBezTo>
                    <a:pt x="27" y="3"/>
                    <a:pt x="23" y="1"/>
                    <a:pt x="21" y="0"/>
                  </a:cubicBezTo>
                  <a:cubicBezTo>
                    <a:pt x="21" y="1"/>
                    <a:pt x="18" y="3"/>
                    <a:pt x="16" y="3"/>
                  </a:cubicBezTo>
                  <a:cubicBezTo>
                    <a:pt x="15" y="3"/>
                    <a:pt x="16" y="7"/>
                    <a:pt x="14" y="7"/>
                  </a:cubicBezTo>
                  <a:cubicBezTo>
                    <a:pt x="13" y="7"/>
                    <a:pt x="12" y="10"/>
                    <a:pt x="11" y="11"/>
                  </a:cubicBezTo>
                  <a:cubicBezTo>
                    <a:pt x="11" y="12"/>
                    <a:pt x="8" y="10"/>
                    <a:pt x="6" y="11"/>
                  </a:cubicBezTo>
                  <a:cubicBezTo>
                    <a:pt x="5" y="11"/>
                    <a:pt x="2" y="12"/>
                    <a:pt x="0" y="12"/>
                  </a:cubicBezTo>
                  <a:cubicBezTo>
                    <a:pt x="0" y="14"/>
                    <a:pt x="0" y="16"/>
                    <a:pt x="2" y="16"/>
                  </a:cubicBezTo>
                  <a:cubicBezTo>
                    <a:pt x="4" y="16"/>
                    <a:pt x="8" y="15"/>
                    <a:pt x="8" y="18"/>
                  </a:cubicBezTo>
                  <a:cubicBezTo>
                    <a:pt x="8" y="21"/>
                    <a:pt x="14" y="28"/>
                    <a:pt x="16" y="30"/>
                  </a:cubicBezTo>
                  <a:cubicBezTo>
                    <a:pt x="18" y="32"/>
                    <a:pt x="22" y="32"/>
                    <a:pt x="22" y="34"/>
                  </a:cubicBezTo>
                  <a:cubicBezTo>
                    <a:pt x="23" y="36"/>
                    <a:pt x="26" y="37"/>
                    <a:pt x="30" y="38"/>
                  </a:cubicBezTo>
                  <a:cubicBezTo>
                    <a:pt x="31" y="38"/>
                    <a:pt x="32" y="38"/>
                    <a:pt x="33" y="39"/>
                  </a:cubicBezTo>
                  <a:cubicBezTo>
                    <a:pt x="30" y="35"/>
                    <a:pt x="26" y="32"/>
                    <a:pt x="26" y="3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0">
              <a:extLst>
                <a:ext uri="{FF2B5EF4-FFF2-40B4-BE49-F238E27FC236}">
                  <a16:creationId xmlns:a16="http://schemas.microsoft.com/office/drawing/2014/main" id="{3D136C58-DCD0-4956-A6D2-5CC6BBF7A2D3}"/>
                </a:ext>
              </a:extLst>
            </p:cNvPr>
            <p:cNvSpPr>
              <a:spLocks/>
            </p:cNvSpPr>
            <p:nvPr/>
          </p:nvSpPr>
          <p:spPr bwMode="auto">
            <a:xfrm>
              <a:off x="3931911" y="3636823"/>
              <a:ext cx="26975" cy="58824"/>
            </a:xfrm>
            <a:custGeom>
              <a:avLst/>
              <a:gdLst>
                <a:gd name="T0" fmla="*/ 11 w 16"/>
                <a:gd name="T1" fmla="*/ 26 h 31"/>
                <a:gd name="T2" fmla="*/ 13 w 16"/>
                <a:gd name="T3" fmla="*/ 23 h 31"/>
                <a:gd name="T4" fmla="*/ 16 w 16"/>
                <a:gd name="T5" fmla="*/ 18 h 31"/>
                <a:gd name="T6" fmla="*/ 16 w 16"/>
                <a:gd name="T7" fmla="*/ 18 h 31"/>
                <a:gd name="T8" fmla="*/ 11 w 16"/>
                <a:gd name="T9" fmla="*/ 13 h 31"/>
                <a:gd name="T10" fmla="*/ 12 w 16"/>
                <a:gd name="T11" fmla="*/ 4 h 31"/>
                <a:gd name="T12" fmla="*/ 5 w 16"/>
                <a:gd name="T13" fmla="*/ 0 h 31"/>
                <a:gd name="T14" fmla="*/ 1 w 16"/>
                <a:gd name="T15" fmla="*/ 6 h 31"/>
                <a:gd name="T16" fmla="*/ 3 w 16"/>
                <a:gd name="T17" fmla="*/ 11 h 31"/>
                <a:gd name="T18" fmla="*/ 3 w 16"/>
                <a:gd name="T19" fmla="*/ 24 h 31"/>
                <a:gd name="T20" fmla="*/ 8 w 16"/>
                <a:gd name="T21" fmla="*/ 31 h 31"/>
                <a:gd name="T22" fmla="*/ 11 w 16"/>
                <a:gd name="T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31">
                  <a:moveTo>
                    <a:pt x="11" y="26"/>
                  </a:moveTo>
                  <a:cubicBezTo>
                    <a:pt x="13" y="26"/>
                    <a:pt x="12" y="24"/>
                    <a:pt x="13" y="23"/>
                  </a:cubicBezTo>
                  <a:cubicBezTo>
                    <a:pt x="14" y="22"/>
                    <a:pt x="16" y="19"/>
                    <a:pt x="16" y="18"/>
                  </a:cubicBezTo>
                  <a:cubicBezTo>
                    <a:pt x="16" y="18"/>
                    <a:pt x="16" y="18"/>
                    <a:pt x="16" y="18"/>
                  </a:cubicBezTo>
                  <a:cubicBezTo>
                    <a:pt x="14" y="16"/>
                    <a:pt x="12" y="15"/>
                    <a:pt x="11" y="13"/>
                  </a:cubicBezTo>
                  <a:cubicBezTo>
                    <a:pt x="11" y="11"/>
                    <a:pt x="11" y="7"/>
                    <a:pt x="12" y="4"/>
                  </a:cubicBezTo>
                  <a:cubicBezTo>
                    <a:pt x="11" y="3"/>
                    <a:pt x="6" y="0"/>
                    <a:pt x="5" y="0"/>
                  </a:cubicBezTo>
                  <a:cubicBezTo>
                    <a:pt x="3" y="0"/>
                    <a:pt x="1" y="3"/>
                    <a:pt x="1" y="6"/>
                  </a:cubicBezTo>
                  <a:cubicBezTo>
                    <a:pt x="4" y="8"/>
                    <a:pt x="5" y="9"/>
                    <a:pt x="3" y="11"/>
                  </a:cubicBezTo>
                  <a:cubicBezTo>
                    <a:pt x="1" y="14"/>
                    <a:pt x="0" y="22"/>
                    <a:pt x="3" y="24"/>
                  </a:cubicBezTo>
                  <a:cubicBezTo>
                    <a:pt x="5" y="26"/>
                    <a:pt x="6" y="30"/>
                    <a:pt x="8" y="31"/>
                  </a:cubicBezTo>
                  <a:cubicBezTo>
                    <a:pt x="9" y="29"/>
                    <a:pt x="10" y="27"/>
                    <a:pt x="11" y="2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1">
              <a:extLst>
                <a:ext uri="{FF2B5EF4-FFF2-40B4-BE49-F238E27FC236}">
                  <a16:creationId xmlns:a16="http://schemas.microsoft.com/office/drawing/2014/main" id="{E13B77E3-60E2-4E42-8B41-0157FCD9D611}"/>
                </a:ext>
              </a:extLst>
            </p:cNvPr>
            <p:cNvSpPr>
              <a:spLocks/>
            </p:cNvSpPr>
            <p:nvPr/>
          </p:nvSpPr>
          <p:spPr bwMode="auto">
            <a:xfrm>
              <a:off x="3797036" y="3507411"/>
              <a:ext cx="107900" cy="54118"/>
            </a:xfrm>
            <a:custGeom>
              <a:avLst/>
              <a:gdLst>
                <a:gd name="T0" fmla="*/ 52 w 62"/>
                <a:gd name="T1" fmla="*/ 2 h 28"/>
                <a:gd name="T2" fmla="*/ 45 w 62"/>
                <a:gd name="T3" fmla="*/ 0 h 28"/>
                <a:gd name="T4" fmla="*/ 43 w 62"/>
                <a:gd name="T5" fmla="*/ 4 h 28"/>
                <a:gd name="T6" fmla="*/ 36 w 62"/>
                <a:gd name="T7" fmla="*/ 4 h 28"/>
                <a:gd name="T8" fmla="*/ 31 w 62"/>
                <a:gd name="T9" fmla="*/ 7 h 28"/>
                <a:gd name="T10" fmla="*/ 28 w 62"/>
                <a:gd name="T11" fmla="*/ 12 h 28"/>
                <a:gd name="T12" fmla="*/ 25 w 62"/>
                <a:gd name="T13" fmla="*/ 15 h 28"/>
                <a:gd name="T14" fmla="*/ 16 w 62"/>
                <a:gd name="T15" fmla="*/ 17 h 28"/>
                <a:gd name="T16" fmla="*/ 11 w 62"/>
                <a:gd name="T17" fmla="*/ 17 h 28"/>
                <a:gd name="T18" fmla="*/ 6 w 62"/>
                <a:gd name="T19" fmla="*/ 18 h 28"/>
                <a:gd name="T20" fmla="*/ 1 w 62"/>
                <a:gd name="T21" fmla="*/ 16 h 28"/>
                <a:gd name="T22" fmla="*/ 0 w 62"/>
                <a:gd name="T23" fmla="*/ 21 h 28"/>
                <a:gd name="T24" fmla="*/ 5 w 62"/>
                <a:gd name="T25" fmla="*/ 23 h 28"/>
                <a:gd name="T26" fmla="*/ 10 w 62"/>
                <a:gd name="T27" fmla="*/ 24 h 28"/>
                <a:gd name="T28" fmla="*/ 15 w 62"/>
                <a:gd name="T29" fmla="*/ 23 h 28"/>
                <a:gd name="T30" fmla="*/ 22 w 62"/>
                <a:gd name="T31" fmla="*/ 22 h 28"/>
                <a:gd name="T32" fmla="*/ 23 w 62"/>
                <a:gd name="T33" fmla="*/ 25 h 28"/>
                <a:gd name="T34" fmla="*/ 31 w 62"/>
                <a:gd name="T35" fmla="*/ 26 h 28"/>
                <a:gd name="T36" fmla="*/ 40 w 62"/>
                <a:gd name="T37" fmla="*/ 28 h 28"/>
                <a:gd name="T38" fmla="*/ 48 w 62"/>
                <a:gd name="T39" fmla="*/ 25 h 28"/>
                <a:gd name="T40" fmla="*/ 53 w 62"/>
                <a:gd name="T41" fmla="*/ 24 h 28"/>
                <a:gd name="T42" fmla="*/ 54 w 62"/>
                <a:gd name="T43" fmla="*/ 24 h 28"/>
                <a:gd name="T44" fmla="*/ 55 w 62"/>
                <a:gd name="T45" fmla="*/ 22 h 28"/>
                <a:gd name="T46" fmla="*/ 56 w 62"/>
                <a:gd name="T47" fmla="*/ 18 h 28"/>
                <a:gd name="T48" fmla="*/ 57 w 62"/>
                <a:gd name="T49" fmla="*/ 15 h 28"/>
                <a:gd name="T50" fmla="*/ 61 w 62"/>
                <a:gd name="T51" fmla="*/ 12 h 28"/>
                <a:gd name="T52" fmla="*/ 62 w 62"/>
                <a:gd name="T53" fmla="*/ 10 h 28"/>
                <a:gd name="T54" fmla="*/ 59 w 62"/>
                <a:gd name="T55" fmla="*/ 3 h 28"/>
                <a:gd name="T56" fmla="*/ 52 w 62"/>
                <a:gd name="T5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28">
                  <a:moveTo>
                    <a:pt x="52" y="2"/>
                  </a:moveTo>
                  <a:cubicBezTo>
                    <a:pt x="50" y="0"/>
                    <a:pt x="45" y="0"/>
                    <a:pt x="45" y="0"/>
                  </a:cubicBezTo>
                  <a:cubicBezTo>
                    <a:pt x="45" y="0"/>
                    <a:pt x="44" y="2"/>
                    <a:pt x="43" y="4"/>
                  </a:cubicBezTo>
                  <a:cubicBezTo>
                    <a:pt x="42" y="5"/>
                    <a:pt x="38" y="5"/>
                    <a:pt x="36" y="4"/>
                  </a:cubicBezTo>
                  <a:cubicBezTo>
                    <a:pt x="35" y="5"/>
                    <a:pt x="32" y="6"/>
                    <a:pt x="31" y="7"/>
                  </a:cubicBezTo>
                  <a:cubicBezTo>
                    <a:pt x="31" y="9"/>
                    <a:pt x="27" y="8"/>
                    <a:pt x="28" y="12"/>
                  </a:cubicBezTo>
                  <a:cubicBezTo>
                    <a:pt x="29" y="17"/>
                    <a:pt x="26" y="15"/>
                    <a:pt x="25" y="15"/>
                  </a:cubicBezTo>
                  <a:cubicBezTo>
                    <a:pt x="23" y="14"/>
                    <a:pt x="17" y="15"/>
                    <a:pt x="16" y="17"/>
                  </a:cubicBezTo>
                  <a:cubicBezTo>
                    <a:pt x="14" y="18"/>
                    <a:pt x="12" y="18"/>
                    <a:pt x="11" y="17"/>
                  </a:cubicBezTo>
                  <a:cubicBezTo>
                    <a:pt x="10" y="16"/>
                    <a:pt x="7" y="16"/>
                    <a:pt x="6" y="18"/>
                  </a:cubicBezTo>
                  <a:cubicBezTo>
                    <a:pt x="5" y="20"/>
                    <a:pt x="3" y="16"/>
                    <a:pt x="1" y="16"/>
                  </a:cubicBezTo>
                  <a:cubicBezTo>
                    <a:pt x="0" y="17"/>
                    <a:pt x="0" y="20"/>
                    <a:pt x="0" y="21"/>
                  </a:cubicBezTo>
                  <a:cubicBezTo>
                    <a:pt x="0" y="22"/>
                    <a:pt x="3" y="24"/>
                    <a:pt x="5" y="23"/>
                  </a:cubicBezTo>
                  <a:cubicBezTo>
                    <a:pt x="6" y="22"/>
                    <a:pt x="8" y="23"/>
                    <a:pt x="10" y="24"/>
                  </a:cubicBezTo>
                  <a:cubicBezTo>
                    <a:pt x="11" y="25"/>
                    <a:pt x="14" y="24"/>
                    <a:pt x="15" y="23"/>
                  </a:cubicBezTo>
                  <a:cubicBezTo>
                    <a:pt x="16" y="22"/>
                    <a:pt x="21" y="22"/>
                    <a:pt x="22" y="22"/>
                  </a:cubicBezTo>
                  <a:cubicBezTo>
                    <a:pt x="22" y="22"/>
                    <a:pt x="22" y="25"/>
                    <a:pt x="23" y="25"/>
                  </a:cubicBezTo>
                  <a:cubicBezTo>
                    <a:pt x="24" y="26"/>
                    <a:pt x="28" y="26"/>
                    <a:pt x="31" y="26"/>
                  </a:cubicBezTo>
                  <a:cubicBezTo>
                    <a:pt x="34" y="26"/>
                    <a:pt x="39" y="28"/>
                    <a:pt x="40" y="28"/>
                  </a:cubicBezTo>
                  <a:cubicBezTo>
                    <a:pt x="42" y="28"/>
                    <a:pt x="44" y="25"/>
                    <a:pt x="48" y="25"/>
                  </a:cubicBezTo>
                  <a:cubicBezTo>
                    <a:pt x="51" y="25"/>
                    <a:pt x="53" y="23"/>
                    <a:pt x="53" y="24"/>
                  </a:cubicBezTo>
                  <a:cubicBezTo>
                    <a:pt x="54" y="24"/>
                    <a:pt x="54" y="24"/>
                    <a:pt x="54" y="24"/>
                  </a:cubicBezTo>
                  <a:cubicBezTo>
                    <a:pt x="54" y="22"/>
                    <a:pt x="54" y="22"/>
                    <a:pt x="55" y="22"/>
                  </a:cubicBezTo>
                  <a:cubicBezTo>
                    <a:pt x="56" y="21"/>
                    <a:pt x="55" y="19"/>
                    <a:pt x="56" y="18"/>
                  </a:cubicBezTo>
                  <a:cubicBezTo>
                    <a:pt x="57" y="17"/>
                    <a:pt x="55" y="14"/>
                    <a:pt x="57" y="15"/>
                  </a:cubicBezTo>
                  <a:cubicBezTo>
                    <a:pt x="59" y="15"/>
                    <a:pt x="61" y="15"/>
                    <a:pt x="61" y="12"/>
                  </a:cubicBezTo>
                  <a:cubicBezTo>
                    <a:pt x="61" y="12"/>
                    <a:pt x="61" y="11"/>
                    <a:pt x="62" y="10"/>
                  </a:cubicBezTo>
                  <a:cubicBezTo>
                    <a:pt x="60" y="7"/>
                    <a:pt x="59" y="3"/>
                    <a:pt x="59" y="3"/>
                  </a:cubicBezTo>
                  <a:cubicBezTo>
                    <a:pt x="59" y="3"/>
                    <a:pt x="55" y="5"/>
                    <a:pt x="52"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2">
              <a:extLst>
                <a:ext uri="{FF2B5EF4-FFF2-40B4-BE49-F238E27FC236}">
                  <a16:creationId xmlns:a16="http://schemas.microsoft.com/office/drawing/2014/main" id="{A4EFDB40-B38D-4A5B-B3FE-650731E5DEA1}"/>
                </a:ext>
              </a:extLst>
            </p:cNvPr>
            <p:cNvSpPr>
              <a:spLocks/>
            </p:cNvSpPr>
            <p:nvPr/>
          </p:nvSpPr>
          <p:spPr bwMode="auto">
            <a:xfrm>
              <a:off x="3890909" y="3513293"/>
              <a:ext cx="94952" cy="61177"/>
            </a:xfrm>
            <a:custGeom>
              <a:avLst/>
              <a:gdLst>
                <a:gd name="T0" fmla="*/ 52 w 54"/>
                <a:gd name="T1" fmla="*/ 6 h 32"/>
                <a:gd name="T2" fmla="*/ 50 w 54"/>
                <a:gd name="T3" fmla="*/ 5 h 32"/>
                <a:gd name="T4" fmla="*/ 45 w 54"/>
                <a:gd name="T5" fmla="*/ 3 h 32"/>
                <a:gd name="T6" fmla="*/ 37 w 54"/>
                <a:gd name="T7" fmla="*/ 1 h 32"/>
                <a:gd name="T8" fmla="*/ 29 w 54"/>
                <a:gd name="T9" fmla="*/ 6 h 32"/>
                <a:gd name="T10" fmla="*/ 21 w 54"/>
                <a:gd name="T11" fmla="*/ 8 h 32"/>
                <a:gd name="T12" fmla="*/ 9 w 54"/>
                <a:gd name="T13" fmla="*/ 8 h 32"/>
                <a:gd name="T14" fmla="*/ 8 w 54"/>
                <a:gd name="T15" fmla="*/ 7 h 32"/>
                <a:gd name="T16" fmla="*/ 7 w 54"/>
                <a:gd name="T17" fmla="*/ 9 h 32"/>
                <a:gd name="T18" fmla="*/ 3 w 54"/>
                <a:gd name="T19" fmla="*/ 12 h 32"/>
                <a:gd name="T20" fmla="*/ 2 w 54"/>
                <a:gd name="T21" fmla="*/ 15 h 32"/>
                <a:gd name="T22" fmla="*/ 1 w 54"/>
                <a:gd name="T23" fmla="*/ 19 h 32"/>
                <a:gd name="T24" fmla="*/ 0 w 54"/>
                <a:gd name="T25" fmla="*/ 21 h 32"/>
                <a:gd name="T26" fmla="*/ 2 w 54"/>
                <a:gd name="T27" fmla="*/ 24 h 32"/>
                <a:gd name="T28" fmla="*/ 1 w 54"/>
                <a:gd name="T29" fmla="*/ 24 h 32"/>
                <a:gd name="T30" fmla="*/ 8 w 54"/>
                <a:gd name="T31" fmla="*/ 29 h 32"/>
                <a:gd name="T32" fmla="*/ 17 w 54"/>
                <a:gd name="T33" fmla="*/ 31 h 32"/>
                <a:gd name="T34" fmla="*/ 29 w 54"/>
                <a:gd name="T35" fmla="*/ 27 h 32"/>
                <a:gd name="T36" fmla="*/ 32 w 54"/>
                <a:gd name="T37" fmla="*/ 29 h 32"/>
                <a:gd name="T38" fmla="*/ 35 w 54"/>
                <a:gd name="T39" fmla="*/ 29 h 32"/>
                <a:gd name="T40" fmla="*/ 40 w 54"/>
                <a:gd name="T41" fmla="*/ 25 h 32"/>
                <a:gd name="T42" fmla="*/ 47 w 54"/>
                <a:gd name="T43" fmla="*/ 13 h 32"/>
                <a:gd name="T44" fmla="*/ 53 w 54"/>
                <a:gd name="T45" fmla="*/ 9 h 32"/>
                <a:gd name="T46" fmla="*/ 52 w 54"/>
                <a:gd name="T4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32">
                  <a:moveTo>
                    <a:pt x="52" y="6"/>
                  </a:moveTo>
                  <a:cubicBezTo>
                    <a:pt x="52" y="6"/>
                    <a:pt x="51" y="6"/>
                    <a:pt x="50" y="5"/>
                  </a:cubicBezTo>
                  <a:cubicBezTo>
                    <a:pt x="48" y="5"/>
                    <a:pt x="46" y="4"/>
                    <a:pt x="45" y="3"/>
                  </a:cubicBezTo>
                  <a:cubicBezTo>
                    <a:pt x="44" y="2"/>
                    <a:pt x="38" y="1"/>
                    <a:pt x="37" y="1"/>
                  </a:cubicBezTo>
                  <a:cubicBezTo>
                    <a:pt x="36" y="0"/>
                    <a:pt x="31" y="6"/>
                    <a:pt x="29" y="6"/>
                  </a:cubicBezTo>
                  <a:cubicBezTo>
                    <a:pt x="28" y="6"/>
                    <a:pt x="21" y="7"/>
                    <a:pt x="21" y="8"/>
                  </a:cubicBezTo>
                  <a:cubicBezTo>
                    <a:pt x="21" y="10"/>
                    <a:pt x="12" y="11"/>
                    <a:pt x="9" y="8"/>
                  </a:cubicBezTo>
                  <a:cubicBezTo>
                    <a:pt x="9" y="8"/>
                    <a:pt x="8" y="8"/>
                    <a:pt x="8" y="7"/>
                  </a:cubicBezTo>
                  <a:cubicBezTo>
                    <a:pt x="7" y="8"/>
                    <a:pt x="7" y="9"/>
                    <a:pt x="7" y="9"/>
                  </a:cubicBezTo>
                  <a:cubicBezTo>
                    <a:pt x="7" y="12"/>
                    <a:pt x="5" y="12"/>
                    <a:pt x="3" y="12"/>
                  </a:cubicBezTo>
                  <a:cubicBezTo>
                    <a:pt x="1" y="11"/>
                    <a:pt x="3" y="14"/>
                    <a:pt x="2" y="15"/>
                  </a:cubicBezTo>
                  <a:cubicBezTo>
                    <a:pt x="1" y="16"/>
                    <a:pt x="2" y="18"/>
                    <a:pt x="1" y="19"/>
                  </a:cubicBezTo>
                  <a:cubicBezTo>
                    <a:pt x="0" y="19"/>
                    <a:pt x="0" y="19"/>
                    <a:pt x="0" y="21"/>
                  </a:cubicBezTo>
                  <a:cubicBezTo>
                    <a:pt x="0" y="21"/>
                    <a:pt x="2" y="24"/>
                    <a:pt x="2" y="24"/>
                  </a:cubicBezTo>
                  <a:cubicBezTo>
                    <a:pt x="2" y="24"/>
                    <a:pt x="1" y="24"/>
                    <a:pt x="1" y="24"/>
                  </a:cubicBezTo>
                  <a:cubicBezTo>
                    <a:pt x="3" y="25"/>
                    <a:pt x="7" y="27"/>
                    <a:pt x="8" y="29"/>
                  </a:cubicBezTo>
                  <a:cubicBezTo>
                    <a:pt x="10" y="31"/>
                    <a:pt x="15" y="32"/>
                    <a:pt x="17" y="31"/>
                  </a:cubicBezTo>
                  <a:cubicBezTo>
                    <a:pt x="19" y="30"/>
                    <a:pt x="29" y="27"/>
                    <a:pt x="29" y="27"/>
                  </a:cubicBezTo>
                  <a:cubicBezTo>
                    <a:pt x="29" y="27"/>
                    <a:pt x="31" y="28"/>
                    <a:pt x="32" y="29"/>
                  </a:cubicBezTo>
                  <a:cubicBezTo>
                    <a:pt x="33" y="29"/>
                    <a:pt x="33" y="29"/>
                    <a:pt x="35" y="29"/>
                  </a:cubicBezTo>
                  <a:cubicBezTo>
                    <a:pt x="35" y="28"/>
                    <a:pt x="37" y="28"/>
                    <a:pt x="40" y="25"/>
                  </a:cubicBezTo>
                  <a:cubicBezTo>
                    <a:pt x="42" y="23"/>
                    <a:pt x="46" y="13"/>
                    <a:pt x="47" y="13"/>
                  </a:cubicBezTo>
                  <a:cubicBezTo>
                    <a:pt x="48" y="12"/>
                    <a:pt x="51" y="10"/>
                    <a:pt x="53" y="9"/>
                  </a:cubicBezTo>
                  <a:cubicBezTo>
                    <a:pt x="54" y="8"/>
                    <a:pt x="54" y="7"/>
                    <a:pt x="52"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3">
              <a:extLst>
                <a:ext uri="{FF2B5EF4-FFF2-40B4-BE49-F238E27FC236}">
                  <a16:creationId xmlns:a16="http://schemas.microsoft.com/office/drawing/2014/main" id="{F2B7BDCF-DB84-49B9-8BB6-F4B416194D33}"/>
                </a:ext>
              </a:extLst>
            </p:cNvPr>
            <p:cNvSpPr>
              <a:spLocks/>
            </p:cNvSpPr>
            <p:nvPr/>
          </p:nvSpPr>
          <p:spPr bwMode="auto">
            <a:xfrm>
              <a:off x="3833722" y="3466234"/>
              <a:ext cx="93873" cy="50589"/>
            </a:xfrm>
            <a:custGeom>
              <a:avLst/>
              <a:gdLst>
                <a:gd name="T0" fmla="*/ 51 w 54"/>
                <a:gd name="T1" fmla="*/ 12 h 27"/>
                <a:gd name="T2" fmla="*/ 45 w 54"/>
                <a:gd name="T3" fmla="*/ 11 h 27"/>
                <a:gd name="T4" fmla="*/ 43 w 54"/>
                <a:gd name="T5" fmla="*/ 8 h 27"/>
                <a:gd name="T6" fmla="*/ 38 w 54"/>
                <a:gd name="T7" fmla="*/ 8 h 27"/>
                <a:gd name="T8" fmla="*/ 34 w 54"/>
                <a:gd name="T9" fmla="*/ 7 h 27"/>
                <a:gd name="T10" fmla="*/ 28 w 54"/>
                <a:gd name="T11" fmla="*/ 3 h 27"/>
                <a:gd name="T12" fmla="*/ 23 w 54"/>
                <a:gd name="T13" fmla="*/ 0 h 27"/>
                <a:gd name="T14" fmla="*/ 23 w 54"/>
                <a:gd name="T15" fmla="*/ 1 h 27"/>
                <a:gd name="T16" fmla="*/ 18 w 54"/>
                <a:gd name="T17" fmla="*/ 1 h 27"/>
                <a:gd name="T18" fmla="*/ 12 w 54"/>
                <a:gd name="T19" fmla="*/ 4 h 27"/>
                <a:gd name="T20" fmla="*/ 3 w 54"/>
                <a:gd name="T21" fmla="*/ 7 h 27"/>
                <a:gd name="T22" fmla="*/ 3 w 54"/>
                <a:gd name="T23" fmla="*/ 12 h 27"/>
                <a:gd name="T24" fmla="*/ 6 w 54"/>
                <a:gd name="T25" fmla="*/ 19 h 27"/>
                <a:gd name="T26" fmla="*/ 15 w 54"/>
                <a:gd name="T27" fmla="*/ 26 h 27"/>
                <a:gd name="T28" fmla="*/ 15 w 54"/>
                <a:gd name="T29" fmla="*/ 26 h 27"/>
                <a:gd name="T30" fmla="*/ 22 w 54"/>
                <a:gd name="T31" fmla="*/ 26 h 27"/>
                <a:gd name="T32" fmla="*/ 24 w 54"/>
                <a:gd name="T33" fmla="*/ 22 h 27"/>
                <a:gd name="T34" fmla="*/ 31 w 54"/>
                <a:gd name="T35" fmla="*/ 24 h 27"/>
                <a:gd name="T36" fmla="*/ 38 w 54"/>
                <a:gd name="T37" fmla="*/ 25 h 27"/>
                <a:gd name="T38" fmla="*/ 38 w 54"/>
                <a:gd name="T39" fmla="*/ 27 h 27"/>
                <a:gd name="T40" fmla="*/ 41 w 54"/>
                <a:gd name="T41" fmla="*/ 24 h 27"/>
                <a:gd name="T42" fmla="*/ 49 w 54"/>
                <a:gd name="T43" fmla="*/ 20 h 27"/>
                <a:gd name="T44" fmla="*/ 54 w 54"/>
                <a:gd name="T45" fmla="*/ 16 h 27"/>
                <a:gd name="T46" fmla="*/ 51 w 54"/>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7">
                  <a:moveTo>
                    <a:pt x="51" y="12"/>
                  </a:moveTo>
                  <a:cubicBezTo>
                    <a:pt x="49" y="11"/>
                    <a:pt x="46" y="12"/>
                    <a:pt x="45" y="11"/>
                  </a:cubicBezTo>
                  <a:cubicBezTo>
                    <a:pt x="45" y="10"/>
                    <a:pt x="45" y="8"/>
                    <a:pt x="43" y="8"/>
                  </a:cubicBezTo>
                  <a:cubicBezTo>
                    <a:pt x="41" y="8"/>
                    <a:pt x="39" y="7"/>
                    <a:pt x="38" y="8"/>
                  </a:cubicBezTo>
                  <a:cubicBezTo>
                    <a:pt x="37" y="10"/>
                    <a:pt x="34" y="8"/>
                    <a:pt x="34" y="7"/>
                  </a:cubicBezTo>
                  <a:cubicBezTo>
                    <a:pt x="34" y="5"/>
                    <a:pt x="32" y="4"/>
                    <a:pt x="28" y="3"/>
                  </a:cubicBezTo>
                  <a:cubicBezTo>
                    <a:pt x="27" y="2"/>
                    <a:pt x="25" y="1"/>
                    <a:pt x="23" y="0"/>
                  </a:cubicBezTo>
                  <a:cubicBezTo>
                    <a:pt x="23" y="0"/>
                    <a:pt x="23" y="0"/>
                    <a:pt x="23" y="1"/>
                  </a:cubicBezTo>
                  <a:cubicBezTo>
                    <a:pt x="22" y="2"/>
                    <a:pt x="20" y="0"/>
                    <a:pt x="18" y="1"/>
                  </a:cubicBezTo>
                  <a:cubicBezTo>
                    <a:pt x="17" y="2"/>
                    <a:pt x="14" y="2"/>
                    <a:pt x="12" y="4"/>
                  </a:cubicBezTo>
                  <a:cubicBezTo>
                    <a:pt x="10" y="6"/>
                    <a:pt x="5" y="7"/>
                    <a:pt x="3" y="7"/>
                  </a:cubicBezTo>
                  <a:cubicBezTo>
                    <a:pt x="0" y="8"/>
                    <a:pt x="2" y="10"/>
                    <a:pt x="3" y="12"/>
                  </a:cubicBezTo>
                  <a:cubicBezTo>
                    <a:pt x="4" y="14"/>
                    <a:pt x="4" y="18"/>
                    <a:pt x="6" y="19"/>
                  </a:cubicBezTo>
                  <a:cubicBezTo>
                    <a:pt x="8" y="20"/>
                    <a:pt x="14" y="24"/>
                    <a:pt x="15" y="26"/>
                  </a:cubicBezTo>
                  <a:cubicBezTo>
                    <a:pt x="15" y="26"/>
                    <a:pt x="15" y="26"/>
                    <a:pt x="15" y="26"/>
                  </a:cubicBezTo>
                  <a:cubicBezTo>
                    <a:pt x="17" y="27"/>
                    <a:pt x="21" y="27"/>
                    <a:pt x="22" y="26"/>
                  </a:cubicBezTo>
                  <a:cubicBezTo>
                    <a:pt x="23" y="24"/>
                    <a:pt x="24" y="22"/>
                    <a:pt x="24" y="22"/>
                  </a:cubicBezTo>
                  <a:cubicBezTo>
                    <a:pt x="24" y="22"/>
                    <a:pt x="29" y="22"/>
                    <a:pt x="31" y="24"/>
                  </a:cubicBezTo>
                  <a:cubicBezTo>
                    <a:pt x="34" y="27"/>
                    <a:pt x="38" y="25"/>
                    <a:pt x="38" y="25"/>
                  </a:cubicBezTo>
                  <a:cubicBezTo>
                    <a:pt x="38" y="25"/>
                    <a:pt x="38" y="26"/>
                    <a:pt x="38" y="27"/>
                  </a:cubicBezTo>
                  <a:cubicBezTo>
                    <a:pt x="39" y="25"/>
                    <a:pt x="40" y="24"/>
                    <a:pt x="41" y="24"/>
                  </a:cubicBezTo>
                  <a:cubicBezTo>
                    <a:pt x="43" y="24"/>
                    <a:pt x="46" y="23"/>
                    <a:pt x="49" y="20"/>
                  </a:cubicBezTo>
                  <a:cubicBezTo>
                    <a:pt x="50" y="18"/>
                    <a:pt x="52" y="17"/>
                    <a:pt x="54" y="16"/>
                  </a:cubicBezTo>
                  <a:cubicBezTo>
                    <a:pt x="52" y="15"/>
                    <a:pt x="52" y="13"/>
                    <a:pt x="51"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4">
              <a:extLst>
                <a:ext uri="{FF2B5EF4-FFF2-40B4-BE49-F238E27FC236}">
                  <a16:creationId xmlns:a16="http://schemas.microsoft.com/office/drawing/2014/main" id="{ABDE8974-8D66-4629-8786-1087639E5A85}"/>
                </a:ext>
              </a:extLst>
            </p:cNvPr>
            <p:cNvSpPr>
              <a:spLocks/>
            </p:cNvSpPr>
            <p:nvPr/>
          </p:nvSpPr>
          <p:spPr bwMode="auto">
            <a:xfrm>
              <a:off x="3899541" y="3496822"/>
              <a:ext cx="83083" cy="37647"/>
            </a:xfrm>
            <a:custGeom>
              <a:avLst/>
              <a:gdLst>
                <a:gd name="T0" fmla="*/ 35 w 47"/>
                <a:gd name="T1" fmla="*/ 2 h 20"/>
                <a:gd name="T2" fmla="*/ 29 w 47"/>
                <a:gd name="T3" fmla="*/ 1 h 20"/>
                <a:gd name="T4" fmla="*/ 22 w 47"/>
                <a:gd name="T5" fmla="*/ 1 h 20"/>
                <a:gd name="T6" fmla="*/ 17 w 47"/>
                <a:gd name="T7" fmla="*/ 1 h 20"/>
                <a:gd name="T8" fmla="*/ 16 w 47"/>
                <a:gd name="T9" fmla="*/ 0 h 20"/>
                <a:gd name="T10" fmla="*/ 11 w 47"/>
                <a:gd name="T11" fmla="*/ 4 h 20"/>
                <a:gd name="T12" fmla="*/ 3 w 47"/>
                <a:gd name="T13" fmla="*/ 8 h 20"/>
                <a:gd name="T14" fmla="*/ 0 w 47"/>
                <a:gd name="T15" fmla="*/ 11 h 20"/>
                <a:gd name="T16" fmla="*/ 4 w 47"/>
                <a:gd name="T17" fmla="*/ 17 h 20"/>
                <a:gd name="T18" fmla="*/ 16 w 47"/>
                <a:gd name="T19" fmla="*/ 17 h 20"/>
                <a:gd name="T20" fmla="*/ 24 w 47"/>
                <a:gd name="T21" fmla="*/ 15 h 20"/>
                <a:gd name="T22" fmla="*/ 32 w 47"/>
                <a:gd name="T23" fmla="*/ 10 h 20"/>
                <a:gd name="T24" fmla="*/ 40 w 47"/>
                <a:gd name="T25" fmla="*/ 12 h 20"/>
                <a:gd name="T26" fmla="*/ 45 w 47"/>
                <a:gd name="T27" fmla="*/ 14 h 20"/>
                <a:gd name="T28" fmla="*/ 44 w 47"/>
                <a:gd name="T29" fmla="*/ 11 h 20"/>
                <a:gd name="T30" fmla="*/ 47 w 47"/>
                <a:gd name="T31" fmla="*/ 5 h 20"/>
                <a:gd name="T32" fmla="*/ 47 w 47"/>
                <a:gd name="T33" fmla="*/ 5 h 20"/>
                <a:gd name="T34" fmla="*/ 43 w 47"/>
                <a:gd name="T35" fmla="*/ 4 h 20"/>
                <a:gd name="T36" fmla="*/ 35 w 47"/>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20">
                  <a:moveTo>
                    <a:pt x="35" y="2"/>
                  </a:moveTo>
                  <a:cubicBezTo>
                    <a:pt x="33" y="2"/>
                    <a:pt x="31" y="1"/>
                    <a:pt x="29" y="1"/>
                  </a:cubicBezTo>
                  <a:cubicBezTo>
                    <a:pt x="27" y="2"/>
                    <a:pt x="23" y="1"/>
                    <a:pt x="22" y="1"/>
                  </a:cubicBezTo>
                  <a:cubicBezTo>
                    <a:pt x="20" y="0"/>
                    <a:pt x="19" y="2"/>
                    <a:pt x="17" y="1"/>
                  </a:cubicBezTo>
                  <a:cubicBezTo>
                    <a:pt x="16" y="1"/>
                    <a:pt x="16" y="0"/>
                    <a:pt x="16" y="0"/>
                  </a:cubicBezTo>
                  <a:cubicBezTo>
                    <a:pt x="14" y="1"/>
                    <a:pt x="12" y="2"/>
                    <a:pt x="11" y="4"/>
                  </a:cubicBezTo>
                  <a:cubicBezTo>
                    <a:pt x="8" y="7"/>
                    <a:pt x="5" y="8"/>
                    <a:pt x="3" y="8"/>
                  </a:cubicBezTo>
                  <a:cubicBezTo>
                    <a:pt x="2" y="8"/>
                    <a:pt x="1" y="9"/>
                    <a:pt x="0" y="11"/>
                  </a:cubicBezTo>
                  <a:cubicBezTo>
                    <a:pt x="1" y="13"/>
                    <a:pt x="3" y="16"/>
                    <a:pt x="4" y="17"/>
                  </a:cubicBezTo>
                  <a:cubicBezTo>
                    <a:pt x="7" y="20"/>
                    <a:pt x="16" y="19"/>
                    <a:pt x="16" y="17"/>
                  </a:cubicBezTo>
                  <a:cubicBezTo>
                    <a:pt x="16" y="16"/>
                    <a:pt x="23" y="15"/>
                    <a:pt x="24" y="15"/>
                  </a:cubicBezTo>
                  <a:cubicBezTo>
                    <a:pt x="26" y="15"/>
                    <a:pt x="31" y="9"/>
                    <a:pt x="32" y="10"/>
                  </a:cubicBezTo>
                  <a:cubicBezTo>
                    <a:pt x="33" y="10"/>
                    <a:pt x="39" y="11"/>
                    <a:pt x="40" y="12"/>
                  </a:cubicBezTo>
                  <a:cubicBezTo>
                    <a:pt x="41" y="13"/>
                    <a:pt x="43" y="14"/>
                    <a:pt x="45" y="14"/>
                  </a:cubicBezTo>
                  <a:cubicBezTo>
                    <a:pt x="44" y="13"/>
                    <a:pt x="44" y="12"/>
                    <a:pt x="44" y="11"/>
                  </a:cubicBezTo>
                  <a:cubicBezTo>
                    <a:pt x="44" y="10"/>
                    <a:pt x="46" y="6"/>
                    <a:pt x="47" y="5"/>
                  </a:cubicBezTo>
                  <a:cubicBezTo>
                    <a:pt x="47" y="5"/>
                    <a:pt x="47" y="5"/>
                    <a:pt x="47" y="5"/>
                  </a:cubicBezTo>
                  <a:cubicBezTo>
                    <a:pt x="45" y="4"/>
                    <a:pt x="43" y="4"/>
                    <a:pt x="43" y="4"/>
                  </a:cubicBezTo>
                  <a:cubicBezTo>
                    <a:pt x="42" y="3"/>
                    <a:pt x="38" y="2"/>
                    <a:pt x="3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5">
              <a:extLst>
                <a:ext uri="{FF2B5EF4-FFF2-40B4-BE49-F238E27FC236}">
                  <a16:creationId xmlns:a16="http://schemas.microsoft.com/office/drawing/2014/main" id="{599CF3B1-1B7C-4057-9173-EAED5216E6D2}"/>
                </a:ext>
              </a:extLst>
            </p:cNvPr>
            <p:cNvSpPr>
              <a:spLocks/>
            </p:cNvSpPr>
            <p:nvPr/>
          </p:nvSpPr>
          <p:spPr bwMode="auto">
            <a:xfrm>
              <a:off x="3510024" y="3646235"/>
              <a:ext cx="55029" cy="98824"/>
            </a:xfrm>
            <a:custGeom>
              <a:avLst/>
              <a:gdLst>
                <a:gd name="T0" fmla="*/ 23 w 31"/>
                <a:gd name="T1" fmla="*/ 42 h 52"/>
                <a:gd name="T2" fmla="*/ 21 w 31"/>
                <a:gd name="T3" fmla="*/ 38 h 52"/>
                <a:gd name="T4" fmla="*/ 23 w 31"/>
                <a:gd name="T5" fmla="*/ 34 h 52"/>
                <a:gd name="T6" fmla="*/ 20 w 31"/>
                <a:gd name="T7" fmla="*/ 29 h 52"/>
                <a:gd name="T8" fmla="*/ 23 w 31"/>
                <a:gd name="T9" fmla="*/ 26 h 52"/>
                <a:gd name="T10" fmla="*/ 24 w 31"/>
                <a:gd name="T11" fmla="*/ 20 h 52"/>
                <a:gd name="T12" fmla="*/ 24 w 31"/>
                <a:gd name="T13" fmla="*/ 12 h 52"/>
                <a:gd name="T14" fmla="*/ 29 w 31"/>
                <a:gd name="T15" fmla="*/ 7 h 52"/>
                <a:gd name="T16" fmla="*/ 27 w 31"/>
                <a:gd name="T17" fmla="*/ 4 h 52"/>
                <a:gd name="T18" fmla="*/ 22 w 31"/>
                <a:gd name="T19" fmla="*/ 3 h 52"/>
                <a:gd name="T20" fmla="*/ 18 w 31"/>
                <a:gd name="T21" fmla="*/ 3 h 52"/>
                <a:gd name="T22" fmla="*/ 13 w 31"/>
                <a:gd name="T23" fmla="*/ 2 h 52"/>
                <a:gd name="T24" fmla="*/ 10 w 31"/>
                <a:gd name="T25" fmla="*/ 1 h 52"/>
                <a:gd name="T26" fmla="*/ 8 w 31"/>
                <a:gd name="T27" fmla="*/ 2 h 52"/>
                <a:gd name="T28" fmla="*/ 8 w 31"/>
                <a:gd name="T29" fmla="*/ 8 h 52"/>
                <a:gd name="T30" fmla="*/ 3 w 31"/>
                <a:gd name="T31" fmla="*/ 28 h 52"/>
                <a:gd name="T32" fmla="*/ 6 w 31"/>
                <a:gd name="T33" fmla="*/ 36 h 52"/>
                <a:gd name="T34" fmla="*/ 7 w 31"/>
                <a:gd name="T35" fmla="*/ 50 h 52"/>
                <a:gd name="T36" fmla="*/ 14 w 31"/>
                <a:gd name="T37" fmla="*/ 52 h 52"/>
                <a:gd name="T38" fmla="*/ 21 w 31"/>
                <a:gd name="T39" fmla="*/ 50 h 52"/>
                <a:gd name="T40" fmla="*/ 19 w 31"/>
                <a:gd name="T41" fmla="*/ 47 h 52"/>
                <a:gd name="T42" fmla="*/ 23 w 31"/>
                <a:gd name="T43"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2">
                  <a:moveTo>
                    <a:pt x="23" y="42"/>
                  </a:moveTo>
                  <a:cubicBezTo>
                    <a:pt x="26" y="42"/>
                    <a:pt x="22" y="39"/>
                    <a:pt x="21" y="38"/>
                  </a:cubicBezTo>
                  <a:cubicBezTo>
                    <a:pt x="20" y="37"/>
                    <a:pt x="21" y="34"/>
                    <a:pt x="23" y="34"/>
                  </a:cubicBezTo>
                  <a:cubicBezTo>
                    <a:pt x="25" y="34"/>
                    <a:pt x="23" y="31"/>
                    <a:pt x="20" y="29"/>
                  </a:cubicBezTo>
                  <a:cubicBezTo>
                    <a:pt x="18" y="27"/>
                    <a:pt x="20" y="26"/>
                    <a:pt x="23" y="26"/>
                  </a:cubicBezTo>
                  <a:cubicBezTo>
                    <a:pt x="25" y="26"/>
                    <a:pt x="22" y="22"/>
                    <a:pt x="24" y="20"/>
                  </a:cubicBezTo>
                  <a:cubicBezTo>
                    <a:pt x="26" y="18"/>
                    <a:pt x="24" y="14"/>
                    <a:pt x="24" y="12"/>
                  </a:cubicBezTo>
                  <a:cubicBezTo>
                    <a:pt x="24" y="10"/>
                    <a:pt x="27" y="10"/>
                    <a:pt x="29" y="7"/>
                  </a:cubicBezTo>
                  <a:cubicBezTo>
                    <a:pt x="31" y="5"/>
                    <a:pt x="27" y="6"/>
                    <a:pt x="27" y="4"/>
                  </a:cubicBezTo>
                  <a:cubicBezTo>
                    <a:pt x="27" y="2"/>
                    <a:pt x="24" y="1"/>
                    <a:pt x="22" y="3"/>
                  </a:cubicBezTo>
                  <a:cubicBezTo>
                    <a:pt x="20" y="4"/>
                    <a:pt x="20" y="3"/>
                    <a:pt x="18" y="3"/>
                  </a:cubicBezTo>
                  <a:cubicBezTo>
                    <a:pt x="17" y="3"/>
                    <a:pt x="13" y="4"/>
                    <a:pt x="13" y="2"/>
                  </a:cubicBezTo>
                  <a:cubicBezTo>
                    <a:pt x="13" y="0"/>
                    <a:pt x="12" y="0"/>
                    <a:pt x="10" y="1"/>
                  </a:cubicBezTo>
                  <a:cubicBezTo>
                    <a:pt x="10" y="2"/>
                    <a:pt x="9" y="2"/>
                    <a:pt x="8" y="2"/>
                  </a:cubicBezTo>
                  <a:cubicBezTo>
                    <a:pt x="8" y="5"/>
                    <a:pt x="7" y="7"/>
                    <a:pt x="8" y="8"/>
                  </a:cubicBezTo>
                  <a:cubicBezTo>
                    <a:pt x="10" y="11"/>
                    <a:pt x="6" y="25"/>
                    <a:pt x="3" y="28"/>
                  </a:cubicBezTo>
                  <a:cubicBezTo>
                    <a:pt x="0" y="32"/>
                    <a:pt x="3" y="33"/>
                    <a:pt x="6" y="36"/>
                  </a:cubicBezTo>
                  <a:cubicBezTo>
                    <a:pt x="10" y="38"/>
                    <a:pt x="7" y="48"/>
                    <a:pt x="7" y="50"/>
                  </a:cubicBezTo>
                  <a:cubicBezTo>
                    <a:pt x="7" y="52"/>
                    <a:pt x="10" y="52"/>
                    <a:pt x="14" y="52"/>
                  </a:cubicBezTo>
                  <a:cubicBezTo>
                    <a:pt x="16" y="52"/>
                    <a:pt x="18" y="51"/>
                    <a:pt x="21" y="50"/>
                  </a:cubicBezTo>
                  <a:cubicBezTo>
                    <a:pt x="20" y="49"/>
                    <a:pt x="19" y="48"/>
                    <a:pt x="19" y="47"/>
                  </a:cubicBezTo>
                  <a:cubicBezTo>
                    <a:pt x="19" y="46"/>
                    <a:pt x="19" y="43"/>
                    <a:pt x="23"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6">
              <a:extLst>
                <a:ext uri="{FF2B5EF4-FFF2-40B4-BE49-F238E27FC236}">
                  <a16:creationId xmlns:a16="http://schemas.microsoft.com/office/drawing/2014/main" id="{E3826C13-7955-4D64-8064-60B700B5335F}"/>
                </a:ext>
              </a:extLst>
            </p:cNvPr>
            <p:cNvSpPr>
              <a:spLocks/>
            </p:cNvSpPr>
            <p:nvPr/>
          </p:nvSpPr>
          <p:spPr bwMode="auto">
            <a:xfrm>
              <a:off x="3701005" y="3412116"/>
              <a:ext cx="61503" cy="57648"/>
            </a:xfrm>
            <a:custGeom>
              <a:avLst/>
              <a:gdLst>
                <a:gd name="T0" fmla="*/ 11 w 35"/>
                <a:gd name="T1" fmla="*/ 24 h 30"/>
                <a:gd name="T2" fmla="*/ 17 w 35"/>
                <a:gd name="T3" fmla="*/ 24 h 30"/>
                <a:gd name="T4" fmla="*/ 23 w 35"/>
                <a:gd name="T5" fmla="*/ 29 h 30"/>
                <a:gd name="T6" fmla="*/ 25 w 35"/>
                <a:gd name="T7" fmla="*/ 30 h 30"/>
                <a:gd name="T8" fmla="*/ 26 w 35"/>
                <a:gd name="T9" fmla="*/ 24 h 30"/>
                <a:gd name="T10" fmla="*/ 27 w 35"/>
                <a:gd name="T11" fmla="*/ 20 h 30"/>
                <a:gd name="T12" fmla="*/ 31 w 35"/>
                <a:gd name="T13" fmla="*/ 17 h 30"/>
                <a:gd name="T14" fmla="*/ 33 w 35"/>
                <a:gd name="T15" fmla="*/ 15 h 30"/>
                <a:gd name="T16" fmla="*/ 30 w 35"/>
                <a:gd name="T17" fmla="*/ 10 h 30"/>
                <a:gd name="T18" fmla="*/ 34 w 35"/>
                <a:gd name="T19" fmla="*/ 6 h 30"/>
                <a:gd name="T20" fmla="*/ 34 w 35"/>
                <a:gd name="T21" fmla="*/ 1 h 30"/>
                <a:gd name="T22" fmla="*/ 32 w 35"/>
                <a:gd name="T23" fmla="*/ 1 h 30"/>
                <a:gd name="T24" fmla="*/ 24 w 35"/>
                <a:gd name="T25" fmla="*/ 2 h 30"/>
                <a:gd name="T26" fmla="*/ 20 w 35"/>
                <a:gd name="T27" fmla="*/ 7 h 30"/>
                <a:gd name="T28" fmla="*/ 16 w 35"/>
                <a:gd name="T29" fmla="*/ 8 h 30"/>
                <a:gd name="T30" fmla="*/ 12 w 35"/>
                <a:gd name="T31" fmla="*/ 10 h 30"/>
                <a:gd name="T32" fmla="*/ 8 w 35"/>
                <a:gd name="T33" fmla="*/ 17 h 30"/>
                <a:gd name="T34" fmla="*/ 2 w 35"/>
                <a:gd name="T35" fmla="*/ 24 h 30"/>
                <a:gd name="T36" fmla="*/ 0 w 35"/>
                <a:gd name="T37" fmla="*/ 25 h 30"/>
                <a:gd name="T38" fmla="*/ 3 w 35"/>
                <a:gd name="T39" fmla="*/ 26 h 30"/>
                <a:gd name="T40" fmla="*/ 11 w 35"/>
                <a:gd name="T4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11" y="24"/>
                  </a:moveTo>
                  <a:cubicBezTo>
                    <a:pt x="13" y="22"/>
                    <a:pt x="16" y="23"/>
                    <a:pt x="17" y="24"/>
                  </a:cubicBezTo>
                  <a:cubicBezTo>
                    <a:pt x="19" y="26"/>
                    <a:pt x="21" y="26"/>
                    <a:pt x="23" y="29"/>
                  </a:cubicBezTo>
                  <a:cubicBezTo>
                    <a:pt x="24" y="29"/>
                    <a:pt x="24" y="30"/>
                    <a:pt x="25" y="30"/>
                  </a:cubicBezTo>
                  <a:cubicBezTo>
                    <a:pt x="25" y="29"/>
                    <a:pt x="25" y="25"/>
                    <a:pt x="26" y="24"/>
                  </a:cubicBezTo>
                  <a:cubicBezTo>
                    <a:pt x="27" y="22"/>
                    <a:pt x="25" y="20"/>
                    <a:pt x="27" y="20"/>
                  </a:cubicBezTo>
                  <a:cubicBezTo>
                    <a:pt x="28" y="20"/>
                    <a:pt x="31" y="20"/>
                    <a:pt x="31" y="17"/>
                  </a:cubicBezTo>
                  <a:cubicBezTo>
                    <a:pt x="31" y="15"/>
                    <a:pt x="32" y="16"/>
                    <a:pt x="33" y="15"/>
                  </a:cubicBezTo>
                  <a:cubicBezTo>
                    <a:pt x="34" y="13"/>
                    <a:pt x="31" y="11"/>
                    <a:pt x="30" y="10"/>
                  </a:cubicBezTo>
                  <a:cubicBezTo>
                    <a:pt x="30" y="9"/>
                    <a:pt x="32" y="9"/>
                    <a:pt x="34" y="6"/>
                  </a:cubicBezTo>
                  <a:cubicBezTo>
                    <a:pt x="35" y="5"/>
                    <a:pt x="35" y="3"/>
                    <a:pt x="34" y="1"/>
                  </a:cubicBezTo>
                  <a:cubicBezTo>
                    <a:pt x="34" y="1"/>
                    <a:pt x="33" y="2"/>
                    <a:pt x="32" y="1"/>
                  </a:cubicBezTo>
                  <a:cubicBezTo>
                    <a:pt x="30" y="0"/>
                    <a:pt x="27" y="1"/>
                    <a:pt x="24" y="2"/>
                  </a:cubicBezTo>
                  <a:cubicBezTo>
                    <a:pt x="20" y="2"/>
                    <a:pt x="19" y="6"/>
                    <a:pt x="20" y="7"/>
                  </a:cubicBezTo>
                  <a:cubicBezTo>
                    <a:pt x="22" y="9"/>
                    <a:pt x="17" y="10"/>
                    <a:pt x="16" y="8"/>
                  </a:cubicBezTo>
                  <a:cubicBezTo>
                    <a:pt x="16" y="6"/>
                    <a:pt x="12" y="7"/>
                    <a:pt x="12" y="10"/>
                  </a:cubicBezTo>
                  <a:cubicBezTo>
                    <a:pt x="13" y="12"/>
                    <a:pt x="8" y="13"/>
                    <a:pt x="8" y="17"/>
                  </a:cubicBezTo>
                  <a:cubicBezTo>
                    <a:pt x="9" y="20"/>
                    <a:pt x="4" y="23"/>
                    <a:pt x="2" y="24"/>
                  </a:cubicBezTo>
                  <a:cubicBezTo>
                    <a:pt x="1" y="25"/>
                    <a:pt x="1" y="25"/>
                    <a:pt x="0" y="25"/>
                  </a:cubicBezTo>
                  <a:cubicBezTo>
                    <a:pt x="2" y="26"/>
                    <a:pt x="3" y="26"/>
                    <a:pt x="3" y="26"/>
                  </a:cubicBezTo>
                  <a:cubicBezTo>
                    <a:pt x="6" y="26"/>
                    <a:pt x="10" y="25"/>
                    <a:pt x="11"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7">
              <a:extLst>
                <a:ext uri="{FF2B5EF4-FFF2-40B4-BE49-F238E27FC236}">
                  <a16:creationId xmlns:a16="http://schemas.microsoft.com/office/drawing/2014/main" id="{85DFE0EE-D828-401A-B963-09D59DC992E8}"/>
                </a:ext>
              </a:extLst>
            </p:cNvPr>
            <p:cNvSpPr>
              <a:spLocks/>
            </p:cNvSpPr>
            <p:nvPr/>
          </p:nvSpPr>
          <p:spPr bwMode="auto">
            <a:xfrm>
              <a:off x="3738771" y="3485058"/>
              <a:ext cx="10790" cy="15295"/>
            </a:xfrm>
            <a:custGeom>
              <a:avLst/>
              <a:gdLst>
                <a:gd name="T0" fmla="*/ 4 w 6"/>
                <a:gd name="T1" fmla="*/ 0 h 8"/>
                <a:gd name="T2" fmla="*/ 1 w 6"/>
                <a:gd name="T3" fmla="*/ 7 h 8"/>
                <a:gd name="T4" fmla="*/ 6 w 6"/>
                <a:gd name="T5" fmla="*/ 8 h 8"/>
                <a:gd name="T6" fmla="*/ 4 w 6"/>
                <a:gd name="T7" fmla="*/ 1 h 8"/>
                <a:gd name="T8" fmla="*/ 4 w 6"/>
                <a:gd name="T9" fmla="*/ 0 h 8"/>
              </a:gdLst>
              <a:ahLst/>
              <a:cxnLst>
                <a:cxn ang="0">
                  <a:pos x="T0" y="T1"/>
                </a:cxn>
                <a:cxn ang="0">
                  <a:pos x="T2" y="T3"/>
                </a:cxn>
                <a:cxn ang="0">
                  <a:pos x="T4" y="T5"/>
                </a:cxn>
                <a:cxn ang="0">
                  <a:pos x="T6" y="T7"/>
                </a:cxn>
                <a:cxn ang="0">
                  <a:pos x="T8" y="T9"/>
                </a:cxn>
              </a:cxnLst>
              <a:rect l="0" t="0" r="r" b="b"/>
              <a:pathLst>
                <a:path w="6" h="8">
                  <a:moveTo>
                    <a:pt x="4" y="0"/>
                  </a:moveTo>
                  <a:cubicBezTo>
                    <a:pt x="2" y="1"/>
                    <a:pt x="0" y="3"/>
                    <a:pt x="1" y="7"/>
                  </a:cubicBezTo>
                  <a:cubicBezTo>
                    <a:pt x="2" y="7"/>
                    <a:pt x="5" y="7"/>
                    <a:pt x="6" y="8"/>
                  </a:cubicBezTo>
                  <a:cubicBezTo>
                    <a:pt x="6" y="3"/>
                    <a:pt x="4" y="2"/>
                    <a:pt x="4" y="1"/>
                  </a:cubicBezTo>
                  <a:cubicBezTo>
                    <a:pt x="3" y="1"/>
                    <a:pt x="3" y="0"/>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8">
              <a:extLst>
                <a:ext uri="{FF2B5EF4-FFF2-40B4-BE49-F238E27FC236}">
                  <a16:creationId xmlns:a16="http://schemas.microsoft.com/office/drawing/2014/main" id="{A3EC2152-1DB2-48D8-BF73-BCE15B790DBA}"/>
                </a:ext>
              </a:extLst>
            </p:cNvPr>
            <p:cNvSpPr>
              <a:spLocks/>
            </p:cNvSpPr>
            <p:nvPr/>
          </p:nvSpPr>
          <p:spPr bwMode="auto">
            <a:xfrm>
              <a:off x="3692373" y="3454469"/>
              <a:ext cx="57187" cy="45883"/>
            </a:xfrm>
            <a:custGeom>
              <a:avLst/>
              <a:gdLst>
                <a:gd name="T0" fmla="*/ 1 w 33"/>
                <a:gd name="T1" fmla="*/ 7 h 24"/>
                <a:gd name="T2" fmla="*/ 4 w 33"/>
                <a:gd name="T3" fmla="*/ 10 h 24"/>
                <a:gd name="T4" fmla="*/ 8 w 33"/>
                <a:gd name="T5" fmla="*/ 12 h 24"/>
                <a:gd name="T6" fmla="*/ 13 w 33"/>
                <a:gd name="T7" fmla="*/ 16 h 24"/>
                <a:gd name="T8" fmla="*/ 16 w 33"/>
                <a:gd name="T9" fmla="*/ 18 h 24"/>
                <a:gd name="T10" fmla="*/ 20 w 33"/>
                <a:gd name="T11" fmla="*/ 17 h 24"/>
                <a:gd name="T12" fmla="*/ 22 w 33"/>
                <a:gd name="T13" fmla="*/ 21 h 24"/>
                <a:gd name="T14" fmla="*/ 26 w 33"/>
                <a:gd name="T15" fmla="*/ 23 h 24"/>
                <a:gd name="T16" fmla="*/ 28 w 33"/>
                <a:gd name="T17" fmla="*/ 23 h 24"/>
                <a:gd name="T18" fmla="*/ 31 w 33"/>
                <a:gd name="T19" fmla="*/ 16 h 24"/>
                <a:gd name="T20" fmla="*/ 32 w 33"/>
                <a:gd name="T21" fmla="*/ 14 h 24"/>
                <a:gd name="T22" fmla="*/ 30 w 33"/>
                <a:gd name="T23" fmla="*/ 8 h 24"/>
                <a:gd name="T24" fmla="*/ 30 w 33"/>
                <a:gd name="T25" fmla="*/ 8 h 24"/>
                <a:gd name="T26" fmla="*/ 28 w 33"/>
                <a:gd name="T27" fmla="*/ 7 h 24"/>
                <a:gd name="T28" fmla="*/ 22 w 33"/>
                <a:gd name="T29" fmla="*/ 2 h 24"/>
                <a:gd name="T30" fmla="*/ 16 w 33"/>
                <a:gd name="T31" fmla="*/ 2 h 24"/>
                <a:gd name="T32" fmla="*/ 8 w 33"/>
                <a:gd name="T33" fmla="*/ 4 h 24"/>
                <a:gd name="T34" fmla="*/ 5 w 33"/>
                <a:gd name="T35" fmla="*/ 3 h 24"/>
                <a:gd name="T36" fmla="*/ 0 w 33"/>
                <a:gd name="T37" fmla="*/ 6 h 24"/>
                <a:gd name="T38" fmla="*/ 1 w 33"/>
                <a:gd name="T3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4">
                  <a:moveTo>
                    <a:pt x="1" y="7"/>
                  </a:moveTo>
                  <a:cubicBezTo>
                    <a:pt x="1" y="8"/>
                    <a:pt x="3" y="11"/>
                    <a:pt x="4" y="10"/>
                  </a:cubicBezTo>
                  <a:cubicBezTo>
                    <a:pt x="5" y="9"/>
                    <a:pt x="7" y="12"/>
                    <a:pt x="8" y="12"/>
                  </a:cubicBezTo>
                  <a:cubicBezTo>
                    <a:pt x="10" y="13"/>
                    <a:pt x="13" y="15"/>
                    <a:pt x="13" y="16"/>
                  </a:cubicBezTo>
                  <a:cubicBezTo>
                    <a:pt x="14" y="17"/>
                    <a:pt x="14" y="19"/>
                    <a:pt x="16" y="18"/>
                  </a:cubicBezTo>
                  <a:cubicBezTo>
                    <a:pt x="18" y="18"/>
                    <a:pt x="20" y="15"/>
                    <a:pt x="20" y="17"/>
                  </a:cubicBezTo>
                  <a:cubicBezTo>
                    <a:pt x="20" y="18"/>
                    <a:pt x="20" y="21"/>
                    <a:pt x="22" y="21"/>
                  </a:cubicBezTo>
                  <a:cubicBezTo>
                    <a:pt x="24" y="20"/>
                    <a:pt x="24" y="24"/>
                    <a:pt x="26" y="23"/>
                  </a:cubicBezTo>
                  <a:cubicBezTo>
                    <a:pt x="27" y="23"/>
                    <a:pt x="27" y="23"/>
                    <a:pt x="28" y="23"/>
                  </a:cubicBezTo>
                  <a:cubicBezTo>
                    <a:pt x="27" y="19"/>
                    <a:pt x="29" y="17"/>
                    <a:pt x="31" y="16"/>
                  </a:cubicBezTo>
                  <a:cubicBezTo>
                    <a:pt x="31" y="15"/>
                    <a:pt x="32" y="15"/>
                    <a:pt x="32" y="14"/>
                  </a:cubicBezTo>
                  <a:cubicBezTo>
                    <a:pt x="33" y="12"/>
                    <a:pt x="30" y="10"/>
                    <a:pt x="30" y="8"/>
                  </a:cubicBezTo>
                  <a:cubicBezTo>
                    <a:pt x="30" y="8"/>
                    <a:pt x="30" y="8"/>
                    <a:pt x="30" y="8"/>
                  </a:cubicBezTo>
                  <a:cubicBezTo>
                    <a:pt x="29" y="8"/>
                    <a:pt x="29" y="7"/>
                    <a:pt x="28" y="7"/>
                  </a:cubicBezTo>
                  <a:cubicBezTo>
                    <a:pt x="26" y="4"/>
                    <a:pt x="24" y="4"/>
                    <a:pt x="22" y="2"/>
                  </a:cubicBezTo>
                  <a:cubicBezTo>
                    <a:pt x="21" y="1"/>
                    <a:pt x="18" y="0"/>
                    <a:pt x="16" y="2"/>
                  </a:cubicBezTo>
                  <a:cubicBezTo>
                    <a:pt x="15" y="3"/>
                    <a:pt x="11" y="4"/>
                    <a:pt x="8" y="4"/>
                  </a:cubicBezTo>
                  <a:cubicBezTo>
                    <a:pt x="8" y="4"/>
                    <a:pt x="7" y="4"/>
                    <a:pt x="5" y="3"/>
                  </a:cubicBezTo>
                  <a:cubicBezTo>
                    <a:pt x="4" y="4"/>
                    <a:pt x="2" y="5"/>
                    <a:pt x="0" y="6"/>
                  </a:cubicBezTo>
                  <a:cubicBezTo>
                    <a:pt x="0" y="6"/>
                    <a:pt x="1" y="6"/>
                    <a:pt x="1"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9">
              <a:extLst>
                <a:ext uri="{FF2B5EF4-FFF2-40B4-BE49-F238E27FC236}">
                  <a16:creationId xmlns:a16="http://schemas.microsoft.com/office/drawing/2014/main" id="{410137EE-CE60-4CB9-830C-3D6DE94B4817}"/>
                </a:ext>
              </a:extLst>
            </p:cNvPr>
            <p:cNvSpPr>
              <a:spLocks/>
            </p:cNvSpPr>
            <p:nvPr/>
          </p:nvSpPr>
          <p:spPr bwMode="auto">
            <a:xfrm>
              <a:off x="3950254" y="3521529"/>
              <a:ext cx="134875" cy="95295"/>
            </a:xfrm>
            <a:custGeom>
              <a:avLst/>
              <a:gdLst>
                <a:gd name="T0" fmla="*/ 69 w 77"/>
                <a:gd name="T1" fmla="*/ 33 h 50"/>
                <a:gd name="T2" fmla="*/ 65 w 77"/>
                <a:gd name="T3" fmla="*/ 31 h 50"/>
                <a:gd name="T4" fmla="*/ 65 w 77"/>
                <a:gd name="T5" fmla="*/ 31 h 50"/>
                <a:gd name="T6" fmla="*/ 64 w 77"/>
                <a:gd name="T7" fmla="*/ 21 h 50"/>
                <a:gd name="T8" fmla="*/ 59 w 77"/>
                <a:gd name="T9" fmla="*/ 10 h 50"/>
                <a:gd name="T10" fmla="*/ 53 w 77"/>
                <a:gd name="T11" fmla="*/ 0 h 50"/>
                <a:gd name="T12" fmla="*/ 49 w 77"/>
                <a:gd name="T13" fmla="*/ 2 h 50"/>
                <a:gd name="T14" fmla="*/ 44 w 77"/>
                <a:gd name="T15" fmla="*/ 5 h 50"/>
                <a:gd name="T16" fmla="*/ 40 w 77"/>
                <a:gd name="T17" fmla="*/ 5 h 50"/>
                <a:gd name="T18" fmla="*/ 36 w 77"/>
                <a:gd name="T19" fmla="*/ 6 h 50"/>
                <a:gd name="T20" fmla="*/ 31 w 77"/>
                <a:gd name="T21" fmla="*/ 5 h 50"/>
                <a:gd name="T22" fmla="*/ 23 w 77"/>
                <a:gd name="T23" fmla="*/ 3 h 50"/>
                <a:gd name="T24" fmla="*/ 20 w 77"/>
                <a:gd name="T25" fmla="*/ 3 h 50"/>
                <a:gd name="T26" fmla="*/ 19 w 77"/>
                <a:gd name="T27" fmla="*/ 5 h 50"/>
                <a:gd name="T28" fmla="*/ 13 w 77"/>
                <a:gd name="T29" fmla="*/ 9 h 50"/>
                <a:gd name="T30" fmla="*/ 6 w 77"/>
                <a:gd name="T31" fmla="*/ 21 h 50"/>
                <a:gd name="T32" fmla="*/ 0 w 77"/>
                <a:gd name="T33" fmla="*/ 25 h 50"/>
                <a:gd name="T34" fmla="*/ 3 w 77"/>
                <a:gd name="T35" fmla="*/ 30 h 50"/>
                <a:gd name="T36" fmla="*/ 6 w 77"/>
                <a:gd name="T37" fmla="*/ 33 h 50"/>
                <a:gd name="T38" fmla="*/ 7 w 77"/>
                <a:gd name="T39" fmla="*/ 38 h 50"/>
                <a:gd name="T40" fmla="*/ 17 w 77"/>
                <a:gd name="T41" fmla="*/ 41 h 50"/>
                <a:gd name="T42" fmla="*/ 17 w 77"/>
                <a:gd name="T43" fmla="*/ 45 h 50"/>
                <a:gd name="T44" fmla="*/ 22 w 77"/>
                <a:gd name="T45" fmla="*/ 48 h 50"/>
                <a:gd name="T46" fmla="*/ 31 w 77"/>
                <a:gd name="T47" fmla="*/ 49 h 50"/>
                <a:gd name="T48" fmla="*/ 40 w 77"/>
                <a:gd name="T49" fmla="*/ 49 h 50"/>
                <a:gd name="T50" fmla="*/ 46 w 77"/>
                <a:gd name="T51" fmla="*/ 47 h 50"/>
                <a:gd name="T52" fmla="*/ 56 w 77"/>
                <a:gd name="T53" fmla="*/ 45 h 50"/>
                <a:gd name="T54" fmla="*/ 63 w 77"/>
                <a:gd name="T55" fmla="*/ 47 h 50"/>
                <a:gd name="T56" fmla="*/ 68 w 77"/>
                <a:gd name="T57" fmla="*/ 49 h 50"/>
                <a:gd name="T58" fmla="*/ 68 w 77"/>
                <a:gd name="T59" fmla="*/ 45 h 50"/>
                <a:gd name="T60" fmla="*/ 72 w 77"/>
                <a:gd name="T61" fmla="*/ 38 h 50"/>
                <a:gd name="T62" fmla="*/ 76 w 77"/>
                <a:gd name="T63" fmla="*/ 34 h 50"/>
                <a:gd name="T64" fmla="*/ 76 w 77"/>
                <a:gd name="T65" fmla="*/ 33 h 50"/>
                <a:gd name="T66" fmla="*/ 73 w 77"/>
                <a:gd name="T67" fmla="*/ 31 h 50"/>
                <a:gd name="T68" fmla="*/ 69 w 77"/>
                <a:gd name="T6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50">
                  <a:moveTo>
                    <a:pt x="69" y="33"/>
                  </a:moveTo>
                  <a:cubicBezTo>
                    <a:pt x="67" y="33"/>
                    <a:pt x="65" y="32"/>
                    <a:pt x="65" y="31"/>
                  </a:cubicBezTo>
                  <a:cubicBezTo>
                    <a:pt x="65" y="31"/>
                    <a:pt x="65" y="31"/>
                    <a:pt x="65" y="31"/>
                  </a:cubicBezTo>
                  <a:cubicBezTo>
                    <a:pt x="63" y="29"/>
                    <a:pt x="63" y="23"/>
                    <a:pt x="64" y="21"/>
                  </a:cubicBezTo>
                  <a:cubicBezTo>
                    <a:pt x="66" y="19"/>
                    <a:pt x="61" y="12"/>
                    <a:pt x="59" y="10"/>
                  </a:cubicBezTo>
                  <a:cubicBezTo>
                    <a:pt x="58" y="8"/>
                    <a:pt x="55" y="4"/>
                    <a:pt x="53" y="0"/>
                  </a:cubicBezTo>
                  <a:cubicBezTo>
                    <a:pt x="51" y="1"/>
                    <a:pt x="49" y="1"/>
                    <a:pt x="49" y="2"/>
                  </a:cubicBezTo>
                  <a:cubicBezTo>
                    <a:pt x="48" y="3"/>
                    <a:pt x="46" y="5"/>
                    <a:pt x="44" y="5"/>
                  </a:cubicBezTo>
                  <a:cubicBezTo>
                    <a:pt x="43" y="5"/>
                    <a:pt x="41" y="4"/>
                    <a:pt x="40" y="5"/>
                  </a:cubicBezTo>
                  <a:cubicBezTo>
                    <a:pt x="39" y="6"/>
                    <a:pt x="37" y="7"/>
                    <a:pt x="36" y="6"/>
                  </a:cubicBezTo>
                  <a:cubicBezTo>
                    <a:pt x="36" y="5"/>
                    <a:pt x="33" y="5"/>
                    <a:pt x="31" y="5"/>
                  </a:cubicBezTo>
                  <a:cubicBezTo>
                    <a:pt x="30" y="5"/>
                    <a:pt x="24" y="3"/>
                    <a:pt x="23" y="3"/>
                  </a:cubicBezTo>
                  <a:cubicBezTo>
                    <a:pt x="22" y="3"/>
                    <a:pt x="21" y="3"/>
                    <a:pt x="20" y="3"/>
                  </a:cubicBezTo>
                  <a:cubicBezTo>
                    <a:pt x="20" y="4"/>
                    <a:pt x="20" y="4"/>
                    <a:pt x="19" y="5"/>
                  </a:cubicBezTo>
                  <a:cubicBezTo>
                    <a:pt x="17" y="6"/>
                    <a:pt x="14" y="8"/>
                    <a:pt x="13" y="9"/>
                  </a:cubicBezTo>
                  <a:cubicBezTo>
                    <a:pt x="12" y="9"/>
                    <a:pt x="8" y="19"/>
                    <a:pt x="6" y="21"/>
                  </a:cubicBezTo>
                  <a:cubicBezTo>
                    <a:pt x="3" y="24"/>
                    <a:pt x="1" y="24"/>
                    <a:pt x="0" y="25"/>
                  </a:cubicBezTo>
                  <a:cubicBezTo>
                    <a:pt x="0" y="26"/>
                    <a:pt x="3" y="29"/>
                    <a:pt x="3" y="30"/>
                  </a:cubicBezTo>
                  <a:cubicBezTo>
                    <a:pt x="3" y="32"/>
                    <a:pt x="4" y="33"/>
                    <a:pt x="6" y="33"/>
                  </a:cubicBezTo>
                  <a:cubicBezTo>
                    <a:pt x="8" y="33"/>
                    <a:pt x="6" y="38"/>
                    <a:pt x="7" y="38"/>
                  </a:cubicBezTo>
                  <a:cubicBezTo>
                    <a:pt x="9" y="39"/>
                    <a:pt x="17" y="39"/>
                    <a:pt x="17" y="41"/>
                  </a:cubicBezTo>
                  <a:cubicBezTo>
                    <a:pt x="17" y="43"/>
                    <a:pt x="18" y="44"/>
                    <a:pt x="17" y="45"/>
                  </a:cubicBezTo>
                  <a:cubicBezTo>
                    <a:pt x="19" y="45"/>
                    <a:pt x="21" y="48"/>
                    <a:pt x="22" y="48"/>
                  </a:cubicBezTo>
                  <a:cubicBezTo>
                    <a:pt x="23" y="48"/>
                    <a:pt x="30" y="49"/>
                    <a:pt x="31" y="49"/>
                  </a:cubicBezTo>
                  <a:cubicBezTo>
                    <a:pt x="32" y="49"/>
                    <a:pt x="38" y="49"/>
                    <a:pt x="40" y="49"/>
                  </a:cubicBezTo>
                  <a:cubicBezTo>
                    <a:pt x="42" y="50"/>
                    <a:pt x="44" y="49"/>
                    <a:pt x="46" y="47"/>
                  </a:cubicBezTo>
                  <a:cubicBezTo>
                    <a:pt x="48" y="45"/>
                    <a:pt x="54" y="45"/>
                    <a:pt x="56" y="45"/>
                  </a:cubicBezTo>
                  <a:cubicBezTo>
                    <a:pt x="58" y="45"/>
                    <a:pt x="62" y="46"/>
                    <a:pt x="63" y="47"/>
                  </a:cubicBezTo>
                  <a:cubicBezTo>
                    <a:pt x="63" y="48"/>
                    <a:pt x="65" y="49"/>
                    <a:pt x="68" y="49"/>
                  </a:cubicBezTo>
                  <a:cubicBezTo>
                    <a:pt x="68" y="48"/>
                    <a:pt x="68" y="47"/>
                    <a:pt x="68" y="45"/>
                  </a:cubicBezTo>
                  <a:cubicBezTo>
                    <a:pt x="68" y="42"/>
                    <a:pt x="69" y="38"/>
                    <a:pt x="72" y="38"/>
                  </a:cubicBezTo>
                  <a:cubicBezTo>
                    <a:pt x="74" y="38"/>
                    <a:pt x="77" y="38"/>
                    <a:pt x="76" y="34"/>
                  </a:cubicBezTo>
                  <a:cubicBezTo>
                    <a:pt x="76" y="33"/>
                    <a:pt x="76" y="33"/>
                    <a:pt x="76" y="33"/>
                  </a:cubicBezTo>
                  <a:cubicBezTo>
                    <a:pt x="75" y="32"/>
                    <a:pt x="74" y="31"/>
                    <a:pt x="73" y="31"/>
                  </a:cubicBezTo>
                  <a:cubicBezTo>
                    <a:pt x="72" y="31"/>
                    <a:pt x="69" y="33"/>
                    <a:pt x="69" y="3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80">
              <a:extLst>
                <a:ext uri="{FF2B5EF4-FFF2-40B4-BE49-F238E27FC236}">
                  <a16:creationId xmlns:a16="http://schemas.microsoft.com/office/drawing/2014/main" id="{3B1D5189-EC0F-45BC-8D3B-6995D6A9A3C3}"/>
                </a:ext>
              </a:extLst>
            </p:cNvPr>
            <p:cNvSpPr>
              <a:spLocks/>
            </p:cNvSpPr>
            <p:nvPr/>
          </p:nvSpPr>
          <p:spPr bwMode="auto">
            <a:xfrm>
              <a:off x="4043047" y="3516823"/>
              <a:ext cx="45318" cy="63530"/>
            </a:xfrm>
            <a:custGeom>
              <a:avLst/>
              <a:gdLst>
                <a:gd name="T0" fmla="*/ 19 w 26"/>
                <a:gd name="T1" fmla="*/ 9 h 33"/>
                <a:gd name="T2" fmla="*/ 13 w 26"/>
                <a:gd name="T3" fmla="*/ 4 h 33"/>
                <a:gd name="T4" fmla="*/ 6 w 26"/>
                <a:gd name="T5" fmla="*/ 1 h 33"/>
                <a:gd name="T6" fmla="*/ 0 w 26"/>
                <a:gd name="T7" fmla="*/ 2 h 33"/>
                <a:gd name="T8" fmla="*/ 6 w 26"/>
                <a:gd name="T9" fmla="*/ 12 h 33"/>
                <a:gd name="T10" fmla="*/ 11 w 26"/>
                <a:gd name="T11" fmla="*/ 23 h 33"/>
                <a:gd name="T12" fmla="*/ 12 w 26"/>
                <a:gd name="T13" fmla="*/ 33 h 33"/>
                <a:gd name="T14" fmla="*/ 17 w 26"/>
                <a:gd name="T15" fmla="*/ 25 h 33"/>
                <a:gd name="T16" fmla="*/ 20 w 26"/>
                <a:gd name="T17" fmla="*/ 22 h 33"/>
                <a:gd name="T18" fmla="*/ 26 w 26"/>
                <a:gd name="T19" fmla="*/ 23 h 33"/>
                <a:gd name="T20" fmla="*/ 24 w 26"/>
                <a:gd name="T21" fmla="*/ 17 h 33"/>
                <a:gd name="T22" fmla="*/ 19 w 26"/>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3">
                  <a:moveTo>
                    <a:pt x="19" y="9"/>
                  </a:moveTo>
                  <a:cubicBezTo>
                    <a:pt x="18" y="6"/>
                    <a:pt x="15" y="4"/>
                    <a:pt x="13" y="4"/>
                  </a:cubicBezTo>
                  <a:cubicBezTo>
                    <a:pt x="11" y="4"/>
                    <a:pt x="8" y="0"/>
                    <a:pt x="6" y="1"/>
                  </a:cubicBezTo>
                  <a:cubicBezTo>
                    <a:pt x="5" y="1"/>
                    <a:pt x="3" y="1"/>
                    <a:pt x="0" y="2"/>
                  </a:cubicBezTo>
                  <a:cubicBezTo>
                    <a:pt x="2" y="6"/>
                    <a:pt x="5" y="10"/>
                    <a:pt x="6" y="12"/>
                  </a:cubicBezTo>
                  <a:cubicBezTo>
                    <a:pt x="8" y="14"/>
                    <a:pt x="13" y="21"/>
                    <a:pt x="11" y="23"/>
                  </a:cubicBezTo>
                  <a:cubicBezTo>
                    <a:pt x="10" y="25"/>
                    <a:pt x="10" y="31"/>
                    <a:pt x="12" y="33"/>
                  </a:cubicBezTo>
                  <a:cubicBezTo>
                    <a:pt x="14" y="31"/>
                    <a:pt x="17" y="27"/>
                    <a:pt x="17" y="25"/>
                  </a:cubicBezTo>
                  <a:cubicBezTo>
                    <a:pt x="17" y="24"/>
                    <a:pt x="17" y="21"/>
                    <a:pt x="20" y="22"/>
                  </a:cubicBezTo>
                  <a:cubicBezTo>
                    <a:pt x="23" y="22"/>
                    <a:pt x="26" y="24"/>
                    <a:pt x="26" y="23"/>
                  </a:cubicBezTo>
                  <a:cubicBezTo>
                    <a:pt x="26" y="22"/>
                    <a:pt x="25" y="18"/>
                    <a:pt x="24" y="17"/>
                  </a:cubicBezTo>
                  <a:cubicBezTo>
                    <a:pt x="23" y="16"/>
                    <a:pt x="20" y="12"/>
                    <a:pt x="1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81">
              <a:extLst>
                <a:ext uri="{FF2B5EF4-FFF2-40B4-BE49-F238E27FC236}">
                  <a16:creationId xmlns:a16="http://schemas.microsoft.com/office/drawing/2014/main" id="{C46D8C40-E420-4B59-8AD5-AE01BD53D8AF}"/>
                </a:ext>
              </a:extLst>
            </p:cNvPr>
            <p:cNvSpPr>
              <a:spLocks/>
            </p:cNvSpPr>
            <p:nvPr/>
          </p:nvSpPr>
          <p:spPr bwMode="auto">
            <a:xfrm>
              <a:off x="3977228" y="3606235"/>
              <a:ext cx="91715" cy="55295"/>
            </a:xfrm>
            <a:custGeom>
              <a:avLst/>
              <a:gdLst>
                <a:gd name="T0" fmla="*/ 41 w 53"/>
                <a:gd name="T1" fmla="*/ 0 h 29"/>
                <a:gd name="T2" fmla="*/ 31 w 53"/>
                <a:gd name="T3" fmla="*/ 2 h 29"/>
                <a:gd name="T4" fmla="*/ 25 w 53"/>
                <a:gd name="T5" fmla="*/ 4 h 29"/>
                <a:gd name="T6" fmla="*/ 16 w 53"/>
                <a:gd name="T7" fmla="*/ 4 h 29"/>
                <a:gd name="T8" fmla="*/ 7 w 53"/>
                <a:gd name="T9" fmla="*/ 3 h 29"/>
                <a:gd name="T10" fmla="*/ 2 w 53"/>
                <a:gd name="T11" fmla="*/ 0 h 29"/>
                <a:gd name="T12" fmla="*/ 1 w 53"/>
                <a:gd name="T13" fmla="*/ 1 h 29"/>
                <a:gd name="T14" fmla="*/ 1 w 53"/>
                <a:gd name="T15" fmla="*/ 6 h 29"/>
                <a:gd name="T16" fmla="*/ 4 w 53"/>
                <a:gd name="T17" fmla="*/ 12 h 29"/>
                <a:gd name="T18" fmla="*/ 1 w 53"/>
                <a:gd name="T19" fmla="*/ 15 h 29"/>
                <a:gd name="T20" fmla="*/ 1 w 53"/>
                <a:gd name="T21" fmla="*/ 19 h 29"/>
                <a:gd name="T22" fmla="*/ 6 w 53"/>
                <a:gd name="T23" fmla="*/ 25 h 29"/>
                <a:gd name="T24" fmla="*/ 8 w 53"/>
                <a:gd name="T25" fmla="*/ 27 h 29"/>
                <a:gd name="T26" fmla="*/ 19 w 53"/>
                <a:gd name="T27" fmla="*/ 27 h 29"/>
                <a:gd name="T28" fmla="*/ 28 w 53"/>
                <a:gd name="T29" fmla="*/ 29 h 29"/>
                <a:gd name="T30" fmla="*/ 31 w 53"/>
                <a:gd name="T31" fmla="*/ 27 h 29"/>
                <a:gd name="T32" fmla="*/ 35 w 53"/>
                <a:gd name="T33" fmla="*/ 25 h 29"/>
                <a:gd name="T34" fmla="*/ 35 w 53"/>
                <a:gd name="T35" fmla="*/ 22 h 29"/>
                <a:gd name="T36" fmla="*/ 44 w 53"/>
                <a:gd name="T37" fmla="*/ 22 h 29"/>
                <a:gd name="T38" fmla="*/ 47 w 53"/>
                <a:gd name="T39" fmla="*/ 22 h 29"/>
                <a:gd name="T40" fmla="*/ 46 w 53"/>
                <a:gd name="T41" fmla="*/ 20 h 29"/>
                <a:gd name="T42" fmla="*/ 44 w 53"/>
                <a:gd name="T43" fmla="*/ 14 h 29"/>
                <a:gd name="T44" fmla="*/ 51 w 53"/>
                <a:gd name="T45" fmla="*/ 6 h 29"/>
                <a:gd name="T46" fmla="*/ 53 w 53"/>
                <a:gd name="T47" fmla="*/ 4 h 29"/>
                <a:gd name="T48" fmla="*/ 48 w 53"/>
                <a:gd name="T49" fmla="*/ 2 h 29"/>
                <a:gd name="T50" fmla="*/ 41 w 53"/>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29">
                  <a:moveTo>
                    <a:pt x="41" y="0"/>
                  </a:moveTo>
                  <a:cubicBezTo>
                    <a:pt x="39" y="0"/>
                    <a:pt x="33" y="0"/>
                    <a:pt x="31" y="2"/>
                  </a:cubicBezTo>
                  <a:cubicBezTo>
                    <a:pt x="29" y="4"/>
                    <a:pt x="27" y="5"/>
                    <a:pt x="25" y="4"/>
                  </a:cubicBezTo>
                  <a:cubicBezTo>
                    <a:pt x="23" y="4"/>
                    <a:pt x="17" y="4"/>
                    <a:pt x="16" y="4"/>
                  </a:cubicBezTo>
                  <a:cubicBezTo>
                    <a:pt x="15" y="4"/>
                    <a:pt x="8" y="3"/>
                    <a:pt x="7" y="3"/>
                  </a:cubicBezTo>
                  <a:cubicBezTo>
                    <a:pt x="6" y="3"/>
                    <a:pt x="4" y="0"/>
                    <a:pt x="2" y="0"/>
                  </a:cubicBezTo>
                  <a:cubicBezTo>
                    <a:pt x="2" y="0"/>
                    <a:pt x="2" y="0"/>
                    <a:pt x="1" y="1"/>
                  </a:cubicBezTo>
                  <a:cubicBezTo>
                    <a:pt x="0" y="2"/>
                    <a:pt x="0" y="5"/>
                    <a:pt x="1" y="6"/>
                  </a:cubicBezTo>
                  <a:cubicBezTo>
                    <a:pt x="3" y="8"/>
                    <a:pt x="6" y="12"/>
                    <a:pt x="4" y="12"/>
                  </a:cubicBezTo>
                  <a:cubicBezTo>
                    <a:pt x="2" y="12"/>
                    <a:pt x="1" y="14"/>
                    <a:pt x="1" y="15"/>
                  </a:cubicBezTo>
                  <a:cubicBezTo>
                    <a:pt x="1" y="16"/>
                    <a:pt x="1" y="19"/>
                    <a:pt x="1" y="19"/>
                  </a:cubicBezTo>
                  <a:cubicBezTo>
                    <a:pt x="2" y="20"/>
                    <a:pt x="6" y="24"/>
                    <a:pt x="6" y="25"/>
                  </a:cubicBezTo>
                  <a:cubicBezTo>
                    <a:pt x="6" y="26"/>
                    <a:pt x="8" y="26"/>
                    <a:pt x="8" y="27"/>
                  </a:cubicBezTo>
                  <a:cubicBezTo>
                    <a:pt x="11" y="27"/>
                    <a:pt x="17" y="26"/>
                    <a:pt x="19" y="27"/>
                  </a:cubicBezTo>
                  <a:cubicBezTo>
                    <a:pt x="21" y="28"/>
                    <a:pt x="28" y="29"/>
                    <a:pt x="28" y="29"/>
                  </a:cubicBezTo>
                  <a:cubicBezTo>
                    <a:pt x="30" y="29"/>
                    <a:pt x="32" y="28"/>
                    <a:pt x="31" y="27"/>
                  </a:cubicBezTo>
                  <a:cubicBezTo>
                    <a:pt x="31" y="26"/>
                    <a:pt x="33" y="25"/>
                    <a:pt x="35" y="25"/>
                  </a:cubicBezTo>
                  <a:cubicBezTo>
                    <a:pt x="35" y="24"/>
                    <a:pt x="35" y="23"/>
                    <a:pt x="35" y="22"/>
                  </a:cubicBezTo>
                  <a:cubicBezTo>
                    <a:pt x="36" y="22"/>
                    <a:pt x="41" y="21"/>
                    <a:pt x="44" y="22"/>
                  </a:cubicBezTo>
                  <a:cubicBezTo>
                    <a:pt x="45" y="23"/>
                    <a:pt x="46" y="23"/>
                    <a:pt x="47" y="22"/>
                  </a:cubicBezTo>
                  <a:cubicBezTo>
                    <a:pt x="47" y="21"/>
                    <a:pt x="46" y="20"/>
                    <a:pt x="46" y="20"/>
                  </a:cubicBezTo>
                  <a:cubicBezTo>
                    <a:pt x="45" y="20"/>
                    <a:pt x="42" y="14"/>
                    <a:pt x="44" y="14"/>
                  </a:cubicBezTo>
                  <a:cubicBezTo>
                    <a:pt x="46" y="13"/>
                    <a:pt x="48" y="7"/>
                    <a:pt x="51" y="6"/>
                  </a:cubicBezTo>
                  <a:cubicBezTo>
                    <a:pt x="52" y="6"/>
                    <a:pt x="52" y="5"/>
                    <a:pt x="53" y="4"/>
                  </a:cubicBezTo>
                  <a:cubicBezTo>
                    <a:pt x="50" y="4"/>
                    <a:pt x="48" y="3"/>
                    <a:pt x="48" y="2"/>
                  </a:cubicBezTo>
                  <a:cubicBezTo>
                    <a:pt x="47" y="1"/>
                    <a:pt x="43" y="0"/>
                    <a:pt x="41"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82">
              <a:extLst>
                <a:ext uri="{FF2B5EF4-FFF2-40B4-BE49-F238E27FC236}">
                  <a16:creationId xmlns:a16="http://schemas.microsoft.com/office/drawing/2014/main" id="{70520588-FEE2-4377-9BB2-7E429114D735}"/>
                </a:ext>
              </a:extLst>
            </p:cNvPr>
            <p:cNvSpPr>
              <a:spLocks/>
            </p:cNvSpPr>
            <p:nvPr/>
          </p:nvSpPr>
          <p:spPr bwMode="auto">
            <a:xfrm>
              <a:off x="3950254" y="3641529"/>
              <a:ext cx="41002" cy="29412"/>
            </a:xfrm>
            <a:custGeom>
              <a:avLst/>
              <a:gdLst>
                <a:gd name="T0" fmla="*/ 5 w 23"/>
                <a:gd name="T1" fmla="*/ 16 h 16"/>
                <a:gd name="T2" fmla="*/ 5 w 23"/>
                <a:gd name="T3" fmla="*/ 16 h 16"/>
                <a:gd name="T4" fmla="*/ 5 w 23"/>
                <a:gd name="T5" fmla="*/ 16 h 16"/>
                <a:gd name="T6" fmla="*/ 5 w 23"/>
                <a:gd name="T7" fmla="*/ 16 h 16"/>
                <a:gd name="T8" fmla="*/ 6 w 23"/>
                <a:gd name="T9" fmla="*/ 16 h 16"/>
                <a:gd name="T10" fmla="*/ 6 w 23"/>
                <a:gd name="T11" fmla="*/ 16 h 16"/>
                <a:gd name="T12" fmla="*/ 9 w 23"/>
                <a:gd name="T13" fmla="*/ 16 h 16"/>
                <a:gd name="T14" fmla="*/ 9 w 23"/>
                <a:gd name="T15" fmla="*/ 16 h 16"/>
                <a:gd name="T16" fmla="*/ 10 w 23"/>
                <a:gd name="T17" fmla="*/ 16 h 16"/>
                <a:gd name="T18" fmla="*/ 10 w 23"/>
                <a:gd name="T19" fmla="*/ 16 h 16"/>
                <a:gd name="T20" fmla="*/ 11 w 23"/>
                <a:gd name="T21" fmla="*/ 15 h 16"/>
                <a:gd name="T22" fmla="*/ 15 w 23"/>
                <a:gd name="T23" fmla="*/ 13 h 16"/>
                <a:gd name="T24" fmla="*/ 22 w 23"/>
                <a:gd name="T25" fmla="*/ 9 h 16"/>
                <a:gd name="T26" fmla="*/ 23 w 23"/>
                <a:gd name="T27" fmla="*/ 9 h 16"/>
                <a:gd name="T28" fmla="*/ 21 w 23"/>
                <a:gd name="T29" fmla="*/ 7 h 16"/>
                <a:gd name="T30" fmla="*/ 16 w 23"/>
                <a:gd name="T31" fmla="*/ 1 h 16"/>
                <a:gd name="T32" fmla="*/ 16 w 23"/>
                <a:gd name="T33" fmla="*/ 1 h 16"/>
                <a:gd name="T34" fmla="*/ 16 w 23"/>
                <a:gd name="T35" fmla="*/ 1 h 16"/>
                <a:gd name="T36" fmla="*/ 16 w 23"/>
                <a:gd name="T37" fmla="*/ 0 h 16"/>
                <a:gd name="T38" fmla="*/ 2 w 23"/>
                <a:gd name="T39" fmla="*/ 2 h 16"/>
                <a:gd name="T40" fmla="*/ 1 w 23"/>
                <a:gd name="T41" fmla="*/ 2 h 16"/>
                <a:gd name="T42" fmla="*/ 0 w 23"/>
                <a:gd name="T43" fmla="*/ 11 h 16"/>
                <a:gd name="T44" fmla="*/ 5 w 23"/>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6">
                  <a:moveTo>
                    <a:pt x="5" y="16"/>
                  </a:move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7" y="16"/>
                    <a:pt x="8" y="16"/>
                    <a:pt x="9" y="16"/>
                  </a:cubicBezTo>
                  <a:cubicBezTo>
                    <a:pt x="9" y="16"/>
                    <a:pt x="9" y="16"/>
                    <a:pt x="9" y="16"/>
                  </a:cubicBezTo>
                  <a:cubicBezTo>
                    <a:pt x="9" y="16"/>
                    <a:pt x="9" y="16"/>
                    <a:pt x="10" y="16"/>
                  </a:cubicBezTo>
                  <a:cubicBezTo>
                    <a:pt x="10" y="16"/>
                    <a:pt x="10" y="16"/>
                    <a:pt x="10" y="16"/>
                  </a:cubicBezTo>
                  <a:cubicBezTo>
                    <a:pt x="10" y="16"/>
                    <a:pt x="10" y="16"/>
                    <a:pt x="11" y="15"/>
                  </a:cubicBezTo>
                  <a:cubicBezTo>
                    <a:pt x="13" y="15"/>
                    <a:pt x="13" y="13"/>
                    <a:pt x="15" y="13"/>
                  </a:cubicBezTo>
                  <a:cubicBezTo>
                    <a:pt x="16" y="14"/>
                    <a:pt x="22" y="11"/>
                    <a:pt x="22" y="9"/>
                  </a:cubicBezTo>
                  <a:cubicBezTo>
                    <a:pt x="23" y="9"/>
                    <a:pt x="23" y="9"/>
                    <a:pt x="23" y="9"/>
                  </a:cubicBezTo>
                  <a:cubicBezTo>
                    <a:pt x="23" y="8"/>
                    <a:pt x="21" y="8"/>
                    <a:pt x="21" y="7"/>
                  </a:cubicBezTo>
                  <a:cubicBezTo>
                    <a:pt x="21" y="6"/>
                    <a:pt x="17" y="2"/>
                    <a:pt x="16" y="1"/>
                  </a:cubicBezTo>
                  <a:cubicBezTo>
                    <a:pt x="16" y="1"/>
                    <a:pt x="16" y="1"/>
                    <a:pt x="16" y="1"/>
                  </a:cubicBezTo>
                  <a:cubicBezTo>
                    <a:pt x="16" y="1"/>
                    <a:pt x="16" y="1"/>
                    <a:pt x="16" y="1"/>
                  </a:cubicBezTo>
                  <a:cubicBezTo>
                    <a:pt x="16" y="0"/>
                    <a:pt x="16" y="0"/>
                    <a:pt x="16" y="0"/>
                  </a:cubicBezTo>
                  <a:cubicBezTo>
                    <a:pt x="10" y="1"/>
                    <a:pt x="2" y="2"/>
                    <a:pt x="2" y="2"/>
                  </a:cubicBezTo>
                  <a:cubicBezTo>
                    <a:pt x="2" y="2"/>
                    <a:pt x="1" y="2"/>
                    <a:pt x="1" y="2"/>
                  </a:cubicBezTo>
                  <a:cubicBezTo>
                    <a:pt x="0" y="5"/>
                    <a:pt x="0" y="9"/>
                    <a:pt x="0" y="11"/>
                  </a:cubicBezTo>
                  <a:cubicBezTo>
                    <a:pt x="1" y="13"/>
                    <a:pt x="3" y="14"/>
                    <a:pt x="5"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3">
              <a:extLst>
                <a:ext uri="{FF2B5EF4-FFF2-40B4-BE49-F238E27FC236}">
                  <a16:creationId xmlns:a16="http://schemas.microsoft.com/office/drawing/2014/main" id="{B986D700-4CA6-4507-A58F-3F8E3928C0EA}"/>
                </a:ext>
              </a:extLst>
            </p:cNvPr>
            <p:cNvSpPr>
              <a:spLocks/>
            </p:cNvSpPr>
            <p:nvPr/>
          </p:nvSpPr>
          <p:spPr bwMode="auto">
            <a:xfrm>
              <a:off x="3977228" y="3435646"/>
              <a:ext cx="262196" cy="165883"/>
            </a:xfrm>
            <a:custGeom>
              <a:avLst/>
              <a:gdLst>
                <a:gd name="T0" fmla="*/ 140 w 150"/>
                <a:gd name="T1" fmla="*/ 50 h 87"/>
                <a:gd name="T2" fmla="*/ 148 w 150"/>
                <a:gd name="T3" fmla="*/ 45 h 87"/>
                <a:gd name="T4" fmla="*/ 149 w 150"/>
                <a:gd name="T5" fmla="*/ 40 h 87"/>
                <a:gd name="T6" fmla="*/ 150 w 150"/>
                <a:gd name="T7" fmla="*/ 34 h 87"/>
                <a:gd name="T8" fmla="*/ 138 w 150"/>
                <a:gd name="T9" fmla="*/ 29 h 87"/>
                <a:gd name="T10" fmla="*/ 127 w 150"/>
                <a:gd name="T11" fmla="*/ 23 h 87"/>
                <a:gd name="T12" fmla="*/ 118 w 150"/>
                <a:gd name="T13" fmla="*/ 24 h 87"/>
                <a:gd name="T14" fmla="*/ 111 w 150"/>
                <a:gd name="T15" fmla="*/ 21 h 87"/>
                <a:gd name="T16" fmla="*/ 101 w 150"/>
                <a:gd name="T17" fmla="*/ 13 h 87"/>
                <a:gd name="T18" fmla="*/ 98 w 150"/>
                <a:gd name="T19" fmla="*/ 2 h 87"/>
                <a:gd name="T20" fmla="*/ 85 w 150"/>
                <a:gd name="T21" fmla="*/ 1 h 87"/>
                <a:gd name="T22" fmla="*/ 79 w 150"/>
                <a:gd name="T23" fmla="*/ 2 h 87"/>
                <a:gd name="T24" fmla="*/ 69 w 150"/>
                <a:gd name="T25" fmla="*/ 9 h 87"/>
                <a:gd name="T26" fmla="*/ 59 w 150"/>
                <a:gd name="T27" fmla="*/ 11 h 87"/>
                <a:gd name="T28" fmla="*/ 49 w 150"/>
                <a:gd name="T29" fmla="*/ 9 h 87"/>
                <a:gd name="T30" fmla="*/ 35 w 150"/>
                <a:gd name="T31" fmla="*/ 7 h 87"/>
                <a:gd name="T32" fmla="*/ 15 w 150"/>
                <a:gd name="T33" fmla="*/ 8 h 87"/>
                <a:gd name="T34" fmla="*/ 11 w 150"/>
                <a:gd name="T35" fmla="*/ 12 h 87"/>
                <a:gd name="T36" fmla="*/ 11 w 150"/>
                <a:gd name="T37" fmla="*/ 23 h 87"/>
                <a:gd name="T38" fmla="*/ 3 w 150"/>
                <a:gd name="T39" fmla="*/ 37 h 87"/>
                <a:gd name="T40" fmla="*/ 3 w 150"/>
                <a:gd name="T41" fmla="*/ 47 h 87"/>
                <a:gd name="T42" fmla="*/ 8 w 150"/>
                <a:gd name="T43" fmla="*/ 48 h 87"/>
                <a:gd name="T44" fmla="*/ 21 w 150"/>
                <a:gd name="T45" fmla="*/ 51 h 87"/>
                <a:gd name="T46" fmla="*/ 29 w 150"/>
                <a:gd name="T47" fmla="*/ 50 h 87"/>
                <a:gd name="T48" fmla="*/ 44 w 150"/>
                <a:gd name="T49" fmla="*/ 44 h 87"/>
                <a:gd name="T50" fmla="*/ 57 w 150"/>
                <a:gd name="T51" fmla="*/ 52 h 87"/>
                <a:gd name="T52" fmla="*/ 64 w 150"/>
                <a:gd name="T53" fmla="*/ 66 h 87"/>
                <a:gd name="T54" fmla="*/ 55 w 150"/>
                <a:gd name="T55" fmla="*/ 68 h 87"/>
                <a:gd name="T56" fmla="*/ 54 w 150"/>
                <a:gd name="T57" fmla="*/ 78 h 87"/>
                <a:gd name="T58" fmla="*/ 61 w 150"/>
                <a:gd name="T59" fmla="*/ 78 h 87"/>
                <a:gd name="T60" fmla="*/ 72 w 150"/>
                <a:gd name="T61" fmla="*/ 63 h 87"/>
                <a:gd name="T62" fmla="*/ 83 w 150"/>
                <a:gd name="T63" fmla="*/ 68 h 87"/>
                <a:gd name="T64" fmla="*/ 85 w 150"/>
                <a:gd name="T65" fmla="*/ 76 h 87"/>
                <a:gd name="T66" fmla="*/ 94 w 150"/>
                <a:gd name="T67" fmla="*/ 86 h 87"/>
                <a:gd name="T68" fmla="*/ 109 w 150"/>
                <a:gd name="T69" fmla="*/ 81 h 87"/>
                <a:gd name="T70" fmla="*/ 112 w 150"/>
                <a:gd name="T71" fmla="*/ 77 h 87"/>
                <a:gd name="T72" fmla="*/ 115 w 150"/>
                <a:gd name="T73" fmla="*/ 64 h 87"/>
                <a:gd name="T74" fmla="*/ 133 w 150"/>
                <a:gd name="T75"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87">
                  <a:moveTo>
                    <a:pt x="133" y="54"/>
                  </a:moveTo>
                  <a:cubicBezTo>
                    <a:pt x="134" y="54"/>
                    <a:pt x="138" y="50"/>
                    <a:pt x="140" y="50"/>
                  </a:cubicBezTo>
                  <a:cubicBezTo>
                    <a:pt x="141" y="50"/>
                    <a:pt x="147" y="51"/>
                    <a:pt x="147" y="50"/>
                  </a:cubicBezTo>
                  <a:cubicBezTo>
                    <a:pt x="147" y="49"/>
                    <a:pt x="148" y="46"/>
                    <a:pt x="148" y="45"/>
                  </a:cubicBezTo>
                  <a:cubicBezTo>
                    <a:pt x="148" y="44"/>
                    <a:pt x="146" y="43"/>
                    <a:pt x="146" y="42"/>
                  </a:cubicBezTo>
                  <a:cubicBezTo>
                    <a:pt x="147" y="41"/>
                    <a:pt x="149" y="41"/>
                    <a:pt x="149" y="40"/>
                  </a:cubicBezTo>
                  <a:cubicBezTo>
                    <a:pt x="149" y="39"/>
                    <a:pt x="147" y="38"/>
                    <a:pt x="147" y="37"/>
                  </a:cubicBezTo>
                  <a:cubicBezTo>
                    <a:pt x="147" y="37"/>
                    <a:pt x="150" y="35"/>
                    <a:pt x="150" y="34"/>
                  </a:cubicBezTo>
                  <a:cubicBezTo>
                    <a:pt x="149" y="32"/>
                    <a:pt x="147" y="32"/>
                    <a:pt x="145" y="31"/>
                  </a:cubicBezTo>
                  <a:cubicBezTo>
                    <a:pt x="142" y="30"/>
                    <a:pt x="140" y="30"/>
                    <a:pt x="138" y="29"/>
                  </a:cubicBezTo>
                  <a:cubicBezTo>
                    <a:pt x="135" y="28"/>
                    <a:pt x="131" y="29"/>
                    <a:pt x="131" y="28"/>
                  </a:cubicBezTo>
                  <a:cubicBezTo>
                    <a:pt x="131" y="27"/>
                    <a:pt x="128" y="25"/>
                    <a:pt x="127" y="23"/>
                  </a:cubicBezTo>
                  <a:cubicBezTo>
                    <a:pt x="126" y="22"/>
                    <a:pt x="124" y="23"/>
                    <a:pt x="122" y="24"/>
                  </a:cubicBezTo>
                  <a:cubicBezTo>
                    <a:pt x="121" y="25"/>
                    <a:pt x="119" y="25"/>
                    <a:pt x="118" y="24"/>
                  </a:cubicBezTo>
                  <a:cubicBezTo>
                    <a:pt x="116" y="23"/>
                    <a:pt x="115" y="22"/>
                    <a:pt x="114" y="22"/>
                  </a:cubicBezTo>
                  <a:cubicBezTo>
                    <a:pt x="113" y="23"/>
                    <a:pt x="110" y="22"/>
                    <a:pt x="111" y="21"/>
                  </a:cubicBezTo>
                  <a:cubicBezTo>
                    <a:pt x="111" y="19"/>
                    <a:pt x="108" y="15"/>
                    <a:pt x="107" y="14"/>
                  </a:cubicBezTo>
                  <a:cubicBezTo>
                    <a:pt x="106" y="14"/>
                    <a:pt x="102" y="14"/>
                    <a:pt x="101" y="13"/>
                  </a:cubicBezTo>
                  <a:cubicBezTo>
                    <a:pt x="100" y="11"/>
                    <a:pt x="98" y="9"/>
                    <a:pt x="99" y="8"/>
                  </a:cubicBezTo>
                  <a:cubicBezTo>
                    <a:pt x="100" y="7"/>
                    <a:pt x="99" y="3"/>
                    <a:pt x="98" y="2"/>
                  </a:cubicBezTo>
                  <a:cubicBezTo>
                    <a:pt x="97" y="0"/>
                    <a:pt x="92" y="0"/>
                    <a:pt x="91" y="1"/>
                  </a:cubicBezTo>
                  <a:cubicBezTo>
                    <a:pt x="90" y="1"/>
                    <a:pt x="87" y="0"/>
                    <a:pt x="85" y="1"/>
                  </a:cubicBezTo>
                  <a:cubicBezTo>
                    <a:pt x="84" y="2"/>
                    <a:pt x="83" y="3"/>
                    <a:pt x="81" y="3"/>
                  </a:cubicBezTo>
                  <a:cubicBezTo>
                    <a:pt x="80" y="3"/>
                    <a:pt x="80" y="3"/>
                    <a:pt x="79" y="2"/>
                  </a:cubicBezTo>
                  <a:cubicBezTo>
                    <a:pt x="77" y="3"/>
                    <a:pt x="74" y="3"/>
                    <a:pt x="74" y="3"/>
                  </a:cubicBezTo>
                  <a:cubicBezTo>
                    <a:pt x="74" y="3"/>
                    <a:pt x="69" y="7"/>
                    <a:pt x="69" y="9"/>
                  </a:cubicBezTo>
                  <a:cubicBezTo>
                    <a:pt x="69" y="10"/>
                    <a:pt x="68" y="13"/>
                    <a:pt x="67" y="11"/>
                  </a:cubicBezTo>
                  <a:cubicBezTo>
                    <a:pt x="66" y="10"/>
                    <a:pt x="61" y="10"/>
                    <a:pt x="59" y="11"/>
                  </a:cubicBezTo>
                  <a:cubicBezTo>
                    <a:pt x="58" y="12"/>
                    <a:pt x="56" y="8"/>
                    <a:pt x="54" y="9"/>
                  </a:cubicBezTo>
                  <a:cubicBezTo>
                    <a:pt x="52" y="10"/>
                    <a:pt x="49" y="7"/>
                    <a:pt x="49" y="9"/>
                  </a:cubicBezTo>
                  <a:cubicBezTo>
                    <a:pt x="48" y="10"/>
                    <a:pt x="45" y="9"/>
                    <a:pt x="43" y="8"/>
                  </a:cubicBezTo>
                  <a:cubicBezTo>
                    <a:pt x="41" y="7"/>
                    <a:pt x="37" y="8"/>
                    <a:pt x="35" y="7"/>
                  </a:cubicBezTo>
                  <a:cubicBezTo>
                    <a:pt x="34" y="5"/>
                    <a:pt x="24" y="5"/>
                    <a:pt x="21" y="5"/>
                  </a:cubicBezTo>
                  <a:cubicBezTo>
                    <a:pt x="17" y="5"/>
                    <a:pt x="17" y="7"/>
                    <a:pt x="15" y="8"/>
                  </a:cubicBezTo>
                  <a:cubicBezTo>
                    <a:pt x="14" y="10"/>
                    <a:pt x="12" y="9"/>
                    <a:pt x="11" y="9"/>
                  </a:cubicBezTo>
                  <a:cubicBezTo>
                    <a:pt x="11" y="10"/>
                    <a:pt x="11" y="12"/>
                    <a:pt x="11" y="12"/>
                  </a:cubicBezTo>
                  <a:cubicBezTo>
                    <a:pt x="12" y="13"/>
                    <a:pt x="16" y="19"/>
                    <a:pt x="15" y="20"/>
                  </a:cubicBezTo>
                  <a:cubicBezTo>
                    <a:pt x="14" y="22"/>
                    <a:pt x="12" y="22"/>
                    <a:pt x="11" y="23"/>
                  </a:cubicBezTo>
                  <a:cubicBezTo>
                    <a:pt x="10" y="25"/>
                    <a:pt x="3" y="30"/>
                    <a:pt x="3" y="31"/>
                  </a:cubicBezTo>
                  <a:cubicBezTo>
                    <a:pt x="3" y="32"/>
                    <a:pt x="4" y="36"/>
                    <a:pt x="3" y="37"/>
                  </a:cubicBezTo>
                  <a:cubicBezTo>
                    <a:pt x="2" y="38"/>
                    <a:pt x="0" y="42"/>
                    <a:pt x="0" y="43"/>
                  </a:cubicBezTo>
                  <a:cubicBezTo>
                    <a:pt x="0" y="45"/>
                    <a:pt x="2" y="47"/>
                    <a:pt x="3" y="47"/>
                  </a:cubicBezTo>
                  <a:cubicBezTo>
                    <a:pt x="4" y="48"/>
                    <a:pt x="4" y="48"/>
                    <a:pt x="5" y="48"/>
                  </a:cubicBezTo>
                  <a:cubicBezTo>
                    <a:pt x="6" y="48"/>
                    <a:pt x="7" y="48"/>
                    <a:pt x="8" y="48"/>
                  </a:cubicBezTo>
                  <a:cubicBezTo>
                    <a:pt x="9" y="48"/>
                    <a:pt x="15" y="50"/>
                    <a:pt x="16" y="50"/>
                  </a:cubicBezTo>
                  <a:cubicBezTo>
                    <a:pt x="18" y="50"/>
                    <a:pt x="21" y="50"/>
                    <a:pt x="21" y="51"/>
                  </a:cubicBezTo>
                  <a:cubicBezTo>
                    <a:pt x="22" y="52"/>
                    <a:pt x="24" y="51"/>
                    <a:pt x="25" y="50"/>
                  </a:cubicBezTo>
                  <a:cubicBezTo>
                    <a:pt x="26" y="49"/>
                    <a:pt x="28" y="50"/>
                    <a:pt x="29" y="50"/>
                  </a:cubicBezTo>
                  <a:cubicBezTo>
                    <a:pt x="31" y="50"/>
                    <a:pt x="33" y="48"/>
                    <a:pt x="34" y="47"/>
                  </a:cubicBezTo>
                  <a:cubicBezTo>
                    <a:pt x="35" y="46"/>
                    <a:pt x="42" y="44"/>
                    <a:pt x="44" y="44"/>
                  </a:cubicBezTo>
                  <a:cubicBezTo>
                    <a:pt x="46" y="43"/>
                    <a:pt x="49" y="47"/>
                    <a:pt x="51" y="47"/>
                  </a:cubicBezTo>
                  <a:cubicBezTo>
                    <a:pt x="53" y="47"/>
                    <a:pt x="56" y="49"/>
                    <a:pt x="57" y="52"/>
                  </a:cubicBezTo>
                  <a:cubicBezTo>
                    <a:pt x="58" y="55"/>
                    <a:pt x="61" y="59"/>
                    <a:pt x="62" y="60"/>
                  </a:cubicBezTo>
                  <a:cubicBezTo>
                    <a:pt x="63" y="61"/>
                    <a:pt x="64" y="65"/>
                    <a:pt x="64" y="66"/>
                  </a:cubicBezTo>
                  <a:cubicBezTo>
                    <a:pt x="64" y="67"/>
                    <a:pt x="61" y="65"/>
                    <a:pt x="58" y="65"/>
                  </a:cubicBezTo>
                  <a:cubicBezTo>
                    <a:pt x="55" y="64"/>
                    <a:pt x="55" y="67"/>
                    <a:pt x="55" y="68"/>
                  </a:cubicBezTo>
                  <a:cubicBezTo>
                    <a:pt x="55" y="70"/>
                    <a:pt x="51" y="75"/>
                    <a:pt x="50" y="76"/>
                  </a:cubicBezTo>
                  <a:cubicBezTo>
                    <a:pt x="50" y="77"/>
                    <a:pt x="52" y="78"/>
                    <a:pt x="54" y="78"/>
                  </a:cubicBezTo>
                  <a:cubicBezTo>
                    <a:pt x="54" y="78"/>
                    <a:pt x="57" y="76"/>
                    <a:pt x="58" y="76"/>
                  </a:cubicBezTo>
                  <a:cubicBezTo>
                    <a:pt x="59" y="76"/>
                    <a:pt x="60" y="77"/>
                    <a:pt x="61" y="78"/>
                  </a:cubicBezTo>
                  <a:cubicBezTo>
                    <a:pt x="61" y="74"/>
                    <a:pt x="62" y="75"/>
                    <a:pt x="65" y="72"/>
                  </a:cubicBezTo>
                  <a:cubicBezTo>
                    <a:pt x="69" y="69"/>
                    <a:pt x="69" y="64"/>
                    <a:pt x="72" y="63"/>
                  </a:cubicBezTo>
                  <a:cubicBezTo>
                    <a:pt x="76" y="63"/>
                    <a:pt x="77" y="61"/>
                    <a:pt x="82" y="62"/>
                  </a:cubicBezTo>
                  <a:cubicBezTo>
                    <a:pt x="86" y="63"/>
                    <a:pt x="79" y="66"/>
                    <a:pt x="83" y="68"/>
                  </a:cubicBezTo>
                  <a:cubicBezTo>
                    <a:pt x="86" y="69"/>
                    <a:pt x="96" y="67"/>
                    <a:pt x="96" y="70"/>
                  </a:cubicBezTo>
                  <a:cubicBezTo>
                    <a:pt x="97" y="72"/>
                    <a:pt x="85" y="75"/>
                    <a:pt x="85" y="76"/>
                  </a:cubicBezTo>
                  <a:cubicBezTo>
                    <a:pt x="85" y="77"/>
                    <a:pt x="91" y="78"/>
                    <a:pt x="94" y="80"/>
                  </a:cubicBezTo>
                  <a:cubicBezTo>
                    <a:pt x="96" y="81"/>
                    <a:pt x="93" y="85"/>
                    <a:pt x="94" y="86"/>
                  </a:cubicBezTo>
                  <a:cubicBezTo>
                    <a:pt x="95" y="87"/>
                    <a:pt x="98" y="86"/>
                    <a:pt x="101" y="84"/>
                  </a:cubicBezTo>
                  <a:cubicBezTo>
                    <a:pt x="103" y="83"/>
                    <a:pt x="106" y="83"/>
                    <a:pt x="109" y="81"/>
                  </a:cubicBezTo>
                  <a:cubicBezTo>
                    <a:pt x="112" y="79"/>
                    <a:pt x="119" y="81"/>
                    <a:pt x="120" y="79"/>
                  </a:cubicBezTo>
                  <a:cubicBezTo>
                    <a:pt x="121" y="78"/>
                    <a:pt x="118" y="77"/>
                    <a:pt x="112" y="77"/>
                  </a:cubicBezTo>
                  <a:cubicBezTo>
                    <a:pt x="105" y="78"/>
                    <a:pt x="105" y="72"/>
                    <a:pt x="105" y="70"/>
                  </a:cubicBezTo>
                  <a:cubicBezTo>
                    <a:pt x="105" y="69"/>
                    <a:pt x="112" y="64"/>
                    <a:pt x="115" y="64"/>
                  </a:cubicBezTo>
                  <a:cubicBezTo>
                    <a:pt x="119" y="63"/>
                    <a:pt x="122" y="62"/>
                    <a:pt x="126" y="60"/>
                  </a:cubicBezTo>
                  <a:cubicBezTo>
                    <a:pt x="128" y="60"/>
                    <a:pt x="130" y="59"/>
                    <a:pt x="133" y="58"/>
                  </a:cubicBezTo>
                  <a:cubicBezTo>
                    <a:pt x="133" y="57"/>
                    <a:pt x="132" y="55"/>
                    <a:pt x="133" y="5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84">
              <a:extLst>
                <a:ext uri="{FF2B5EF4-FFF2-40B4-BE49-F238E27FC236}">
                  <a16:creationId xmlns:a16="http://schemas.microsoft.com/office/drawing/2014/main" id="{E4B85A3B-E935-414F-A55B-3F53EF8F7DF0}"/>
                </a:ext>
              </a:extLst>
            </p:cNvPr>
            <p:cNvSpPr>
              <a:spLocks/>
            </p:cNvSpPr>
            <p:nvPr/>
          </p:nvSpPr>
          <p:spPr bwMode="auto">
            <a:xfrm>
              <a:off x="3991256" y="3352116"/>
              <a:ext cx="138111" cy="108236"/>
            </a:xfrm>
            <a:custGeom>
              <a:avLst/>
              <a:gdLst>
                <a:gd name="T0" fmla="*/ 74 w 79"/>
                <a:gd name="T1" fmla="*/ 27 h 57"/>
                <a:gd name="T2" fmla="*/ 69 w 79"/>
                <a:gd name="T3" fmla="*/ 23 h 57"/>
                <a:gd name="T4" fmla="*/ 65 w 79"/>
                <a:gd name="T5" fmla="*/ 18 h 57"/>
                <a:gd name="T6" fmla="*/ 64 w 79"/>
                <a:gd name="T7" fmla="*/ 12 h 57"/>
                <a:gd name="T8" fmla="*/ 64 w 79"/>
                <a:gd name="T9" fmla="*/ 6 h 57"/>
                <a:gd name="T10" fmla="*/ 56 w 79"/>
                <a:gd name="T11" fmla="*/ 4 h 57"/>
                <a:gd name="T12" fmla="*/ 51 w 79"/>
                <a:gd name="T13" fmla="*/ 4 h 57"/>
                <a:gd name="T14" fmla="*/ 47 w 79"/>
                <a:gd name="T15" fmla="*/ 2 h 57"/>
                <a:gd name="T16" fmla="*/ 43 w 79"/>
                <a:gd name="T17" fmla="*/ 0 h 57"/>
                <a:gd name="T18" fmla="*/ 42 w 79"/>
                <a:gd name="T19" fmla="*/ 0 h 57"/>
                <a:gd name="T20" fmla="*/ 40 w 79"/>
                <a:gd name="T21" fmla="*/ 1 h 57"/>
                <a:gd name="T22" fmla="*/ 36 w 79"/>
                <a:gd name="T23" fmla="*/ 4 h 57"/>
                <a:gd name="T24" fmla="*/ 31 w 79"/>
                <a:gd name="T25" fmla="*/ 4 h 57"/>
                <a:gd name="T26" fmla="*/ 28 w 79"/>
                <a:gd name="T27" fmla="*/ 9 h 57"/>
                <a:gd name="T28" fmla="*/ 27 w 79"/>
                <a:gd name="T29" fmla="*/ 12 h 57"/>
                <a:gd name="T30" fmla="*/ 25 w 79"/>
                <a:gd name="T31" fmla="*/ 14 h 57"/>
                <a:gd name="T32" fmla="*/ 20 w 79"/>
                <a:gd name="T33" fmla="*/ 18 h 57"/>
                <a:gd name="T34" fmla="*/ 19 w 79"/>
                <a:gd name="T35" fmla="*/ 22 h 57"/>
                <a:gd name="T36" fmla="*/ 14 w 79"/>
                <a:gd name="T37" fmla="*/ 24 h 57"/>
                <a:gd name="T38" fmla="*/ 9 w 79"/>
                <a:gd name="T39" fmla="*/ 26 h 57"/>
                <a:gd name="T40" fmla="*/ 3 w 79"/>
                <a:gd name="T41" fmla="*/ 26 h 57"/>
                <a:gd name="T42" fmla="*/ 3 w 79"/>
                <a:gd name="T43" fmla="*/ 26 h 57"/>
                <a:gd name="T44" fmla="*/ 4 w 79"/>
                <a:gd name="T45" fmla="*/ 33 h 57"/>
                <a:gd name="T46" fmla="*/ 5 w 79"/>
                <a:gd name="T47" fmla="*/ 40 h 57"/>
                <a:gd name="T48" fmla="*/ 0 w 79"/>
                <a:gd name="T49" fmla="*/ 44 h 57"/>
                <a:gd name="T50" fmla="*/ 3 w 79"/>
                <a:gd name="T51" fmla="*/ 49 h 57"/>
                <a:gd name="T52" fmla="*/ 3 w 79"/>
                <a:gd name="T53" fmla="*/ 53 h 57"/>
                <a:gd name="T54" fmla="*/ 7 w 79"/>
                <a:gd name="T55" fmla="*/ 52 h 57"/>
                <a:gd name="T56" fmla="*/ 13 w 79"/>
                <a:gd name="T57" fmla="*/ 49 h 57"/>
                <a:gd name="T58" fmla="*/ 27 w 79"/>
                <a:gd name="T59" fmla="*/ 51 h 57"/>
                <a:gd name="T60" fmla="*/ 35 w 79"/>
                <a:gd name="T61" fmla="*/ 52 h 57"/>
                <a:gd name="T62" fmla="*/ 41 w 79"/>
                <a:gd name="T63" fmla="*/ 53 h 57"/>
                <a:gd name="T64" fmla="*/ 46 w 79"/>
                <a:gd name="T65" fmla="*/ 53 h 57"/>
                <a:gd name="T66" fmla="*/ 51 w 79"/>
                <a:gd name="T67" fmla="*/ 55 h 57"/>
                <a:gd name="T68" fmla="*/ 59 w 79"/>
                <a:gd name="T69" fmla="*/ 55 h 57"/>
                <a:gd name="T70" fmla="*/ 61 w 79"/>
                <a:gd name="T71" fmla="*/ 53 h 57"/>
                <a:gd name="T72" fmla="*/ 66 w 79"/>
                <a:gd name="T73" fmla="*/ 47 h 57"/>
                <a:gd name="T74" fmla="*/ 71 w 79"/>
                <a:gd name="T75" fmla="*/ 46 h 57"/>
                <a:gd name="T76" fmla="*/ 70 w 79"/>
                <a:gd name="T77" fmla="*/ 43 h 57"/>
                <a:gd name="T78" fmla="*/ 69 w 79"/>
                <a:gd name="T79" fmla="*/ 35 h 57"/>
                <a:gd name="T80" fmla="*/ 74 w 79"/>
                <a:gd name="T81" fmla="*/ 36 h 57"/>
                <a:gd name="T82" fmla="*/ 79 w 79"/>
                <a:gd name="T83" fmla="*/ 32 h 57"/>
                <a:gd name="T84" fmla="*/ 74 w 79"/>
                <a:gd name="T8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57">
                  <a:moveTo>
                    <a:pt x="74" y="27"/>
                  </a:moveTo>
                  <a:cubicBezTo>
                    <a:pt x="73" y="27"/>
                    <a:pt x="72" y="24"/>
                    <a:pt x="69" y="23"/>
                  </a:cubicBezTo>
                  <a:cubicBezTo>
                    <a:pt x="67" y="22"/>
                    <a:pt x="67" y="19"/>
                    <a:pt x="65" y="18"/>
                  </a:cubicBezTo>
                  <a:cubicBezTo>
                    <a:pt x="63" y="16"/>
                    <a:pt x="65" y="14"/>
                    <a:pt x="64" y="12"/>
                  </a:cubicBezTo>
                  <a:cubicBezTo>
                    <a:pt x="64" y="10"/>
                    <a:pt x="65" y="6"/>
                    <a:pt x="64" y="6"/>
                  </a:cubicBezTo>
                  <a:cubicBezTo>
                    <a:pt x="63" y="5"/>
                    <a:pt x="58" y="3"/>
                    <a:pt x="56" y="4"/>
                  </a:cubicBezTo>
                  <a:cubicBezTo>
                    <a:pt x="54" y="4"/>
                    <a:pt x="52" y="5"/>
                    <a:pt x="51" y="4"/>
                  </a:cubicBezTo>
                  <a:cubicBezTo>
                    <a:pt x="50" y="2"/>
                    <a:pt x="49" y="1"/>
                    <a:pt x="47" y="2"/>
                  </a:cubicBezTo>
                  <a:cubicBezTo>
                    <a:pt x="45" y="2"/>
                    <a:pt x="44" y="1"/>
                    <a:pt x="43" y="0"/>
                  </a:cubicBezTo>
                  <a:cubicBezTo>
                    <a:pt x="42" y="0"/>
                    <a:pt x="42" y="0"/>
                    <a:pt x="42" y="0"/>
                  </a:cubicBezTo>
                  <a:cubicBezTo>
                    <a:pt x="41" y="0"/>
                    <a:pt x="40" y="0"/>
                    <a:pt x="40" y="1"/>
                  </a:cubicBezTo>
                  <a:cubicBezTo>
                    <a:pt x="38" y="2"/>
                    <a:pt x="38" y="4"/>
                    <a:pt x="36" y="4"/>
                  </a:cubicBezTo>
                  <a:cubicBezTo>
                    <a:pt x="35" y="4"/>
                    <a:pt x="33" y="3"/>
                    <a:pt x="31" y="4"/>
                  </a:cubicBezTo>
                  <a:cubicBezTo>
                    <a:pt x="29" y="6"/>
                    <a:pt x="28" y="8"/>
                    <a:pt x="28" y="9"/>
                  </a:cubicBezTo>
                  <a:cubicBezTo>
                    <a:pt x="29" y="10"/>
                    <a:pt x="29" y="12"/>
                    <a:pt x="27" y="12"/>
                  </a:cubicBezTo>
                  <a:cubicBezTo>
                    <a:pt x="26" y="12"/>
                    <a:pt x="26" y="14"/>
                    <a:pt x="25" y="14"/>
                  </a:cubicBezTo>
                  <a:cubicBezTo>
                    <a:pt x="23" y="15"/>
                    <a:pt x="21" y="17"/>
                    <a:pt x="20" y="18"/>
                  </a:cubicBezTo>
                  <a:cubicBezTo>
                    <a:pt x="20" y="20"/>
                    <a:pt x="20" y="22"/>
                    <a:pt x="19" y="22"/>
                  </a:cubicBezTo>
                  <a:cubicBezTo>
                    <a:pt x="18" y="22"/>
                    <a:pt x="15" y="23"/>
                    <a:pt x="14" y="24"/>
                  </a:cubicBezTo>
                  <a:cubicBezTo>
                    <a:pt x="13" y="25"/>
                    <a:pt x="11" y="27"/>
                    <a:pt x="9" y="26"/>
                  </a:cubicBezTo>
                  <a:cubicBezTo>
                    <a:pt x="8" y="26"/>
                    <a:pt x="6" y="26"/>
                    <a:pt x="3" y="26"/>
                  </a:cubicBezTo>
                  <a:cubicBezTo>
                    <a:pt x="3" y="26"/>
                    <a:pt x="3" y="26"/>
                    <a:pt x="3" y="26"/>
                  </a:cubicBezTo>
                  <a:cubicBezTo>
                    <a:pt x="2" y="29"/>
                    <a:pt x="3" y="31"/>
                    <a:pt x="4" y="33"/>
                  </a:cubicBezTo>
                  <a:cubicBezTo>
                    <a:pt x="6" y="34"/>
                    <a:pt x="7" y="39"/>
                    <a:pt x="5" y="40"/>
                  </a:cubicBezTo>
                  <a:cubicBezTo>
                    <a:pt x="3" y="41"/>
                    <a:pt x="0" y="43"/>
                    <a:pt x="0" y="44"/>
                  </a:cubicBezTo>
                  <a:cubicBezTo>
                    <a:pt x="0" y="46"/>
                    <a:pt x="3" y="47"/>
                    <a:pt x="3" y="49"/>
                  </a:cubicBezTo>
                  <a:cubicBezTo>
                    <a:pt x="2" y="50"/>
                    <a:pt x="2" y="52"/>
                    <a:pt x="3" y="53"/>
                  </a:cubicBezTo>
                  <a:cubicBezTo>
                    <a:pt x="4" y="53"/>
                    <a:pt x="6" y="54"/>
                    <a:pt x="7" y="52"/>
                  </a:cubicBezTo>
                  <a:cubicBezTo>
                    <a:pt x="9" y="51"/>
                    <a:pt x="9" y="49"/>
                    <a:pt x="13" y="49"/>
                  </a:cubicBezTo>
                  <a:cubicBezTo>
                    <a:pt x="16" y="49"/>
                    <a:pt x="26" y="49"/>
                    <a:pt x="27" y="51"/>
                  </a:cubicBezTo>
                  <a:cubicBezTo>
                    <a:pt x="29" y="52"/>
                    <a:pt x="33" y="51"/>
                    <a:pt x="35" y="52"/>
                  </a:cubicBezTo>
                  <a:cubicBezTo>
                    <a:pt x="37" y="53"/>
                    <a:pt x="40" y="54"/>
                    <a:pt x="41" y="53"/>
                  </a:cubicBezTo>
                  <a:cubicBezTo>
                    <a:pt x="41" y="51"/>
                    <a:pt x="44" y="54"/>
                    <a:pt x="46" y="53"/>
                  </a:cubicBezTo>
                  <a:cubicBezTo>
                    <a:pt x="48" y="52"/>
                    <a:pt x="50" y="56"/>
                    <a:pt x="51" y="55"/>
                  </a:cubicBezTo>
                  <a:cubicBezTo>
                    <a:pt x="53" y="54"/>
                    <a:pt x="58" y="54"/>
                    <a:pt x="59" y="55"/>
                  </a:cubicBezTo>
                  <a:cubicBezTo>
                    <a:pt x="60" y="57"/>
                    <a:pt x="61" y="54"/>
                    <a:pt x="61" y="53"/>
                  </a:cubicBezTo>
                  <a:cubicBezTo>
                    <a:pt x="61" y="51"/>
                    <a:pt x="66" y="47"/>
                    <a:pt x="66" y="47"/>
                  </a:cubicBezTo>
                  <a:cubicBezTo>
                    <a:pt x="66" y="47"/>
                    <a:pt x="69" y="47"/>
                    <a:pt x="71" y="46"/>
                  </a:cubicBezTo>
                  <a:cubicBezTo>
                    <a:pt x="71" y="45"/>
                    <a:pt x="70" y="44"/>
                    <a:pt x="70" y="43"/>
                  </a:cubicBezTo>
                  <a:cubicBezTo>
                    <a:pt x="69" y="38"/>
                    <a:pt x="67" y="36"/>
                    <a:pt x="69" y="35"/>
                  </a:cubicBezTo>
                  <a:cubicBezTo>
                    <a:pt x="70" y="33"/>
                    <a:pt x="73" y="36"/>
                    <a:pt x="74" y="36"/>
                  </a:cubicBezTo>
                  <a:cubicBezTo>
                    <a:pt x="76" y="35"/>
                    <a:pt x="79" y="33"/>
                    <a:pt x="79" y="32"/>
                  </a:cubicBezTo>
                  <a:cubicBezTo>
                    <a:pt x="78" y="30"/>
                    <a:pt x="76" y="28"/>
                    <a:pt x="74"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85">
              <a:extLst>
                <a:ext uri="{FF2B5EF4-FFF2-40B4-BE49-F238E27FC236}">
                  <a16:creationId xmlns:a16="http://schemas.microsoft.com/office/drawing/2014/main" id="{A2E393F7-CD84-42DE-B8F9-D489CE9C8814}"/>
                </a:ext>
              </a:extLst>
            </p:cNvPr>
            <p:cNvSpPr>
              <a:spLocks/>
            </p:cNvSpPr>
            <p:nvPr/>
          </p:nvSpPr>
          <p:spPr bwMode="auto">
            <a:xfrm>
              <a:off x="3955648" y="3308587"/>
              <a:ext cx="108979" cy="54118"/>
            </a:xfrm>
            <a:custGeom>
              <a:avLst/>
              <a:gdLst>
                <a:gd name="T0" fmla="*/ 21 w 62"/>
                <a:gd name="T1" fmla="*/ 20 h 29"/>
                <a:gd name="T2" fmla="*/ 32 w 62"/>
                <a:gd name="T3" fmla="*/ 20 h 29"/>
                <a:gd name="T4" fmla="*/ 37 w 62"/>
                <a:gd name="T5" fmla="*/ 22 h 29"/>
                <a:gd name="T6" fmla="*/ 45 w 62"/>
                <a:gd name="T7" fmla="*/ 26 h 29"/>
                <a:gd name="T8" fmla="*/ 49 w 62"/>
                <a:gd name="T9" fmla="*/ 29 h 29"/>
                <a:gd name="T10" fmla="*/ 51 w 62"/>
                <a:gd name="T11" fmla="*/ 27 h 29"/>
                <a:gd name="T12" fmla="*/ 56 w 62"/>
                <a:gd name="T13" fmla="*/ 27 h 29"/>
                <a:gd name="T14" fmla="*/ 60 w 62"/>
                <a:gd name="T15" fmla="*/ 24 h 29"/>
                <a:gd name="T16" fmla="*/ 62 w 62"/>
                <a:gd name="T17" fmla="*/ 23 h 29"/>
                <a:gd name="T18" fmla="*/ 60 w 62"/>
                <a:gd name="T19" fmla="*/ 17 h 29"/>
                <a:gd name="T20" fmla="*/ 58 w 62"/>
                <a:gd name="T21" fmla="*/ 13 h 29"/>
                <a:gd name="T22" fmla="*/ 57 w 62"/>
                <a:gd name="T23" fmla="*/ 8 h 29"/>
                <a:gd name="T24" fmla="*/ 55 w 62"/>
                <a:gd name="T25" fmla="*/ 6 h 29"/>
                <a:gd name="T26" fmla="*/ 47 w 62"/>
                <a:gd name="T27" fmla="*/ 5 h 29"/>
                <a:gd name="T28" fmla="*/ 39 w 62"/>
                <a:gd name="T29" fmla="*/ 0 h 29"/>
                <a:gd name="T30" fmla="*/ 30 w 62"/>
                <a:gd name="T31" fmla="*/ 0 h 29"/>
                <a:gd name="T32" fmla="*/ 29 w 62"/>
                <a:gd name="T33" fmla="*/ 9 h 29"/>
                <a:gd name="T34" fmla="*/ 22 w 62"/>
                <a:gd name="T35" fmla="*/ 12 h 29"/>
                <a:gd name="T36" fmla="*/ 15 w 62"/>
                <a:gd name="T37" fmla="*/ 3 h 29"/>
                <a:gd name="T38" fmla="*/ 7 w 62"/>
                <a:gd name="T39" fmla="*/ 7 h 29"/>
                <a:gd name="T40" fmla="*/ 3 w 62"/>
                <a:gd name="T41" fmla="*/ 14 h 29"/>
                <a:gd name="T42" fmla="*/ 2 w 62"/>
                <a:gd name="T43" fmla="*/ 22 h 29"/>
                <a:gd name="T44" fmla="*/ 2 w 62"/>
                <a:gd name="T45" fmla="*/ 22 h 29"/>
                <a:gd name="T46" fmla="*/ 9 w 62"/>
                <a:gd name="T47" fmla="*/ 20 h 29"/>
                <a:gd name="T48" fmla="*/ 21 w 62"/>
                <a:gd name="T49"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29">
                  <a:moveTo>
                    <a:pt x="21" y="20"/>
                  </a:moveTo>
                  <a:cubicBezTo>
                    <a:pt x="23" y="20"/>
                    <a:pt x="29" y="21"/>
                    <a:pt x="32" y="20"/>
                  </a:cubicBezTo>
                  <a:cubicBezTo>
                    <a:pt x="35" y="19"/>
                    <a:pt x="35" y="23"/>
                    <a:pt x="37" y="22"/>
                  </a:cubicBezTo>
                  <a:cubicBezTo>
                    <a:pt x="39" y="22"/>
                    <a:pt x="42" y="25"/>
                    <a:pt x="45" y="26"/>
                  </a:cubicBezTo>
                  <a:cubicBezTo>
                    <a:pt x="46" y="27"/>
                    <a:pt x="47" y="28"/>
                    <a:pt x="49" y="29"/>
                  </a:cubicBezTo>
                  <a:cubicBezTo>
                    <a:pt x="49" y="29"/>
                    <a:pt x="50" y="28"/>
                    <a:pt x="51" y="27"/>
                  </a:cubicBezTo>
                  <a:cubicBezTo>
                    <a:pt x="53" y="26"/>
                    <a:pt x="55" y="27"/>
                    <a:pt x="56" y="27"/>
                  </a:cubicBezTo>
                  <a:cubicBezTo>
                    <a:pt x="58" y="27"/>
                    <a:pt x="58" y="25"/>
                    <a:pt x="60" y="24"/>
                  </a:cubicBezTo>
                  <a:cubicBezTo>
                    <a:pt x="60" y="23"/>
                    <a:pt x="61" y="23"/>
                    <a:pt x="62" y="23"/>
                  </a:cubicBezTo>
                  <a:cubicBezTo>
                    <a:pt x="61" y="21"/>
                    <a:pt x="61" y="19"/>
                    <a:pt x="60" y="17"/>
                  </a:cubicBezTo>
                  <a:cubicBezTo>
                    <a:pt x="59" y="16"/>
                    <a:pt x="57" y="14"/>
                    <a:pt x="58" y="13"/>
                  </a:cubicBezTo>
                  <a:cubicBezTo>
                    <a:pt x="58" y="11"/>
                    <a:pt x="58" y="9"/>
                    <a:pt x="57" y="8"/>
                  </a:cubicBezTo>
                  <a:cubicBezTo>
                    <a:pt x="56" y="7"/>
                    <a:pt x="56" y="6"/>
                    <a:pt x="55" y="6"/>
                  </a:cubicBezTo>
                  <a:cubicBezTo>
                    <a:pt x="52" y="5"/>
                    <a:pt x="48" y="5"/>
                    <a:pt x="47" y="5"/>
                  </a:cubicBezTo>
                  <a:cubicBezTo>
                    <a:pt x="46" y="6"/>
                    <a:pt x="40" y="1"/>
                    <a:pt x="39" y="0"/>
                  </a:cubicBezTo>
                  <a:cubicBezTo>
                    <a:pt x="38" y="0"/>
                    <a:pt x="34" y="0"/>
                    <a:pt x="30" y="0"/>
                  </a:cubicBezTo>
                  <a:cubicBezTo>
                    <a:pt x="27" y="3"/>
                    <a:pt x="29" y="5"/>
                    <a:pt x="29" y="9"/>
                  </a:cubicBezTo>
                  <a:cubicBezTo>
                    <a:pt x="29" y="13"/>
                    <a:pt x="25" y="12"/>
                    <a:pt x="22" y="12"/>
                  </a:cubicBezTo>
                  <a:cubicBezTo>
                    <a:pt x="20" y="12"/>
                    <a:pt x="16" y="5"/>
                    <a:pt x="15" y="3"/>
                  </a:cubicBezTo>
                  <a:cubicBezTo>
                    <a:pt x="13" y="2"/>
                    <a:pt x="9" y="5"/>
                    <a:pt x="7" y="7"/>
                  </a:cubicBezTo>
                  <a:cubicBezTo>
                    <a:pt x="4" y="9"/>
                    <a:pt x="5" y="12"/>
                    <a:pt x="3" y="14"/>
                  </a:cubicBezTo>
                  <a:cubicBezTo>
                    <a:pt x="1" y="15"/>
                    <a:pt x="0" y="18"/>
                    <a:pt x="2" y="22"/>
                  </a:cubicBezTo>
                  <a:cubicBezTo>
                    <a:pt x="2" y="22"/>
                    <a:pt x="2" y="22"/>
                    <a:pt x="2" y="22"/>
                  </a:cubicBezTo>
                  <a:cubicBezTo>
                    <a:pt x="5" y="22"/>
                    <a:pt x="7" y="21"/>
                    <a:pt x="9" y="20"/>
                  </a:cubicBezTo>
                  <a:cubicBezTo>
                    <a:pt x="12" y="18"/>
                    <a:pt x="19" y="20"/>
                    <a:pt x="21"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6">
              <a:extLst>
                <a:ext uri="{FF2B5EF4-FFF2-40B4-BE49-F238E27FC236}">
                  <a16:creationId xmlns:a16="http://schemas.microsoft.com/office/drawing/2014/main" id="{D383D240-1EF6-45B3-9804-27041D08F3CA}"/>
                </a:ext>
              </a:extLst>
            </p:cNvPr>
            <p:cNvSpPr>
              <a:spLocks/>
            </p:cNvSpPr>
            <p:nvPr/>
          </p:nvSpPr>
          <p:spPr bwMode="auto">
            <a:xfrm>
              <a:off x="3955648" y="3342705"/>
              <a:ext cx="86320" cy="60001"/>
            </a:xfrm>
            <a:custGeom>
              <a:avLst/>
              <a:gdLst>
                <a:gd name="T0" fmla="*/ 7 w 49"/>
                <a:gd name="T1" fmla="*/ 16 h 32"/>
                <a:gd name="T2" fmla="*/ 12 w 49"/>
                <a:gd name="T3" fmla="*/ 18 h 32"/>
                <a:gd name="T4" fmla="*/ 17 w 49"/>
                <a:gd name="T5" fmla="*/ 21 h 32"/>
                <a:gd name="T6" fmla="*/ 17 w 49"/>
                <a:gd name="T7" fmla="*/ 27 h 32"/>
                <a:gd name="T8" fmla="*/ 23 w 49"/>
                <a:gd name="T9" fmla="*/ 31 h 32"/>
                <a:gd name="T10" fmla="*/ 29 w 49"/>
                <a:gd name="T11" fmla="*/ 31 h 32"/>
                <a:gd name="T12" fmla="*/ 34 w 49"/>
                <a:gd name="T13" fmla="*/ 29 h 32"/>
                <a:gd name="T14" fmla="*/ 39 w 49"/>
                <a:gd name="T15" fmla="*/ 27 h 32"/>
                <a:gd name="T16" fmla="*/ 40 w 49"/>
                <a:gd name="T17" fmla="*/ 23 h 32"/>
                <a:gd name="T18" fmla="*/ 45 w 49"/>
                <a:gd name="T19" fmla="*/ 19 h 32"/>
                <a:gd name="T20" fmla="*/ 47 w 49"/>
                <a:gd name="T21" fmla="*/ 17 h 32"/>
                <a:gd name="T22" fmla="*/ 48 w 49"/>
                <a:gd name="T23" fmla="*/ 14 h 32"/>
                <a:gd name="T24" fmla="*/ 49 w 49"/>
                <a:gd name="T25" fmla="*/ 11 h 32"/>
                <a:gd name="T26" fmla="*/ 45 w 49"/>
                <a:gd name="T27" fmla="*/ 8 h 32"/>
                <a:gd name="T28" fmla="*/ 37 w 49"/>
                <a:gd name="T29" fmla="*/ 4 h 32"/>
                <a:gd name="T30" fmla="*/ 32 w 49"/>
                <a:gd name="T31" fmla="*/ 2 h 32"/>
                <a:gd name="T32" fmla="*/ 21 w 49"/>
                <a:gd name="T33" fmla="*/ 2 h 32"/>
                <a:gd name="T34" fmla="*/ 9 w 49"/>
                <a:gd name="T35" fmla="*/ 2 h 32"/>
                <a:gd name="T36" fmla="*/ 2 w 49"/>
                <a:gd name="T37" fmla="*/ 4 h 32"/>
                <a:gd name="T38" fmla="*/ 1 w 49"/>
                <a:gd name="T39" fmla="*/ 13 h 32"/>
                <a:gd name="T40" fmla="*/ 2 w 49"/>
                <a:gd name="T41" fmla="*/ 16 h 32"/>
                <a:gd name="T42" fmla="*/ 7 w 49"/>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32">
                  <a:moveTo>
                    <a:pt x="7" y="16"/>
                  </a:moveTo>
                  <a:cubicBezTo>
                    <a:pt x="8" y="17"/>
                    <a:pt x="11" y="18"/>
                    <a:pt x="12" y="18"/>
                  </a:cubicBezTo>
                  <a:cubicBezTo>
                    <a:pt x="13" y="17"/>
                    <a:pt x="17" y="19"/>
                    <a:pt x="17" y="21"/>
                  </a:cubicBezTo>
                  <a:cubicBezTo>
                    <a:pt x="17" y="22"/>
                    <a:pt x="16" y="27"/>
                    <a:pt x="17" y="27"/>
                  </a:cubicBezTo>
                  <a:cubicBezTo>
                    <a:pt x="17" y="27"/>
                    <a:pt x="23" y="28"/>
                    <a:pt x="23" y="31"/>
                  </a:cubicBezTo>
                  <a:cubicBezTo>
                    <a:pt x="26" y="31"/>
                    <a:pt x="28" y="31"/>
                    <a:pt x="29" y="31"/>
                  </a:cubicBezTo>
                  <a:cubicBezTo>
                    <a:pt x="31" y="32"/>
                    <a:pt x="33" y="30"/>
                    <a:pt x="34" y="29"/>
                  </a:cubicBezTo>
                  <a:cubicBezTo>
                    <a:pt x="35" y="28"/>
                    <a:pt x="38" y="27"/>
                    <a:pt x="39" y="27"/>
                  </a:cubicBezTo>
                  <a:cubicBezTo>
                    <a:pt x="40" y="27"/>
                    <a:pt x="40" y="25"/>
                    <a:pt x="40" y="23"/>
                  </a:cubicBezTo>
                  <a:cubicBezTo>
                    <a:pt x="41" y="22"/>
                    <a:pt x="43" y="20"/>
                    <a:pt x="45" y="19"/>
                  </a:cubicBezTo>
                  <a:cubicBezTo>
                    <a:pt x="46" y="19"/>
                    <a:pt x="46" y="17"/>
                    <a:pt x="47" y="17"/>
                  </a:cubicBezTo>
                  <a:cubicBezTo>
                    <a:pt x="49" y="17"/>
                    <a:pt x="49" y="15"/>
                    <a:pt x="48" y="14"/>
                  </a:cubicBezTo>
                  <a:cubicBezTo>
                    <a:pt x="48" y="13"/>
                    <a:pt x="48" y="12"/>
                    <a:pt x="49" y="11"/>
                  </a:cubicBezTo>
                  <a:cubicBezTo>
                    <a:pt x="47" y="10"/>
                    <a:pt x="46" y="9"/>
                    <a:pt x="45" y="8"/>
                  </a:cubicBezTo>
                  <a:cubicBezTo>
                    <a:pt x="42" y="7"/>
                    <a:pt x="39" y="4"/>
                    <a:pt x="37" y="4"/>
                  </a:cubicBezTo>
                  <a:cubicBezTo>
                    <a:pt x="35" y="5"/>
                    <a:pt x="35" y="1"/>
                    <a:pt x="32" y="2"/>
                  </a:cubicBezTo>
                  <a:cubicBezTo>
                    <a:pt x="29" y="3"/>
                    <a:pt x="23" y="2"/>
                    <a:pt x="21" y="2"/>
                  </a:cubicBezTo>
                  <a:cubicBezTo>
                    <a:pt x="19" y="2"/>
                    <a:pt x="12" y="0"/>
                    <a:pt x="9" y="2"/>
                  </a:cubicBezTo>
                  <a:cubicBezTo>
                    <a:pt x="7" y="3"/>
                    <a:pt x="5" y="4"/>
                    <a:pt x="2" y="4"/>
                  </a:cubicBezTo>
                  <a:cubicBezTo>
                    <a:pt x="4" y="8"/>
                    <a:pt x="3" y="11"/>
                    <a:pt x="1" y="13"/>
                  </a:cubicBezTo>
                  <a:cubicBezTo>
                    <a:pt x="0" y="15"/>
                    <a:pt x="1" y="15"/>
                    <a:pt x="2" y="16"/>
                  </a:cubicBezTo>
                  <a:cubicBezTo>
                    <a:pt x="4" y="15"/>
                    <a:pt x="6" y="15"/>
                    <a:pt x="7"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87">
              <a:extLst>
                <a:ext uri="{FF2B5EF4-FFF2-40B4-BE49-F238E27FC236}">
                  <a16:creationId xmlns:a16="http://schemas.microsoft.com/office/drawing/2014/main" id="{60F21830-38D9-4A58-9870-FE3D814F2053}"/>
                </a:ext>
              </a:extLst>
            </p:cNvPr>
            <p:cNvSpPr>
              <a:spLocks/>
            </p:cNvSpPr>
            <p:nvPr/>
          </p:nvSpPr>
          <p:spPr bwMode="auto">
            <a:xfrm>
              <a:off x="3746323" y="3534469"/>
              <a:ext cx="65819" cy="42353"/>
            </a:xfrm>
            <a:custGeom>
              <a:avLst/>
              <a:gdLst>
                <a:gd name="T0" fmla="*/ 34 w 38"/>
                <a:gd name="T1" fmla="*/ 9 h 22"/>
                <a:gd name="T2" fmla="*/ 29 w 38"/>
                <a:gd name="T3" fmla="*/ 7 h 22"/>
                <a:gd name="T4" fmla="*/ 29 w 38"/>
                <a:gd name="T5" fmla="*/ 3 h 22"/>
                <a:gd name="T6" fmla="*/ 24 w 38"/>
                <a:gd name="T7" fmla="*/ 1 h 22"/>
                <a:gd name="T8" fmla="*/ 19 w 38"/>
                <a:gd name="T9" fmla="*/ 1 h 22"/>
                <a:gd name="T10" fmla="*/ 12 w 38"/>
                <a:gd name="T11" fmla="*/ 2 h 22"/>
                <a:gd name="T12" fmla="*/ 10 w 38"/>
                <a:gd name="T13" fmla="*/ 3 h 22"/>
                <a:gd name="T14" fmla="*/ 6 w 38"/>
                <a:gd name="T15" fmla="*/ 7 h 22"/>
                <a:gd name="T16" fmla="*/ 1 w 38"/>
                <a:gd name="T17" fmla="*/ 13 h 22"/>
                <a:gd name="T18" fmla="*/ 2 w 38"/>
                <a:gd name="T19" fmla="*/ 16 h 22"/>
                <a:gd name="T20" fmla="*/ 6 w 38"/>
                <a:gd name="T21" fmla="*/ 16 h 22"/>
                <a:gd name="T22" fmla="*/ 7 w 38"/>
                <a:gd name="T23" fmla="*/ 21 h 22"/>
                <a:gd name="T24" fmla="*/ 7 w 38"/>
                <a:gd name="T25" fmla="*/ 21 h 22"/>
                <a:gd name="T26" fmla="*/ 14 w 38"/>
                <a:gd name="T27" fmla="*/ 20 h 22"/>
                <a:gd name="T28" fmla="*/ 18 w 38"/>
                <a:gd name="T29" fmla="*/ 14 h 22"/>
                <a:gd name="T30" fmla="*/ 23 w 38"/>
                <a:gd name="T31" fmla="*/ 20 h 22"/>
                <a:gd name="T32" fmla="*/ 25 w 38"/>
                <a:gd name="T33" fmla="*/ 17 h 22"/>
                <a:gd name="T34" fmla="*/ 28 w 38"/>
                <a:gd name="T35" fmla="*/ 15 h 22"/>
                <a:gd name="T36" fmla="*/ 32 w 38"/>
                <a:gd name="T37" fmla="*/ 14 h 22"/>
                <a:gd name="T38" fmla="*/ 35 w 38"/>
                <a:gd name="T39" fmla="*/ 13 h 22"/>
                <a:gd name="T40" fmla="*/ 36 w 38"/>
                <a:gd name="T41" fmla="*/ 11 h 22"/>
                <a:gd name="T42" fmla="*/ 38 w 38"/>
                <a:gd name="T43" fmla="*/ 10 h 22"/>
                <a:gd name="T44" fmla="*/ 34 w 38"/>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34" y="9"/>
                  </a:moveTo>
                  <a:cubicBezTo>
                    <a:pt x="32" y="10"/>
                    <a:pt x="29" y="8"/>
                    <a:pt x="29" y="7"/>
                  </a:cubicBezTo>
                  <a:cubicBezTo>
                    <a:pt x="29" y="6"/>
                    <a:pt x="29" y="5"/>
                    <a:pt x="29" y="3"/>
                  </a:cubicBezTo>
                  <a:cubicBezTo>
                    <a:pt x="28" y="3"/>
                    <a:pt x="26" y="2"/>
                    <a:pt x="24" y="1"/>
                  </a:cubicBezTo>
                  <a:cubicBezTo>
                    <a:pt x="22" y="0"/>
                    <a:pt x="21" y="0"/>
                    <a:pt x="19" y="1"/>
                  </a:cubicBezTo>
                  <a:cubicBezTo>
                    <a:pt x="17" y="2"/>
                    <a:pt x="14" y="2"/>
                    <a:pt x="12" y="2"/>
                  </a:cubicBezTo>
                  <a:cubicBezTo>
                    <a:pt x="11" y="2"/>
                    <a:pt x="11" y="3"/>
                    <a:pt x="10" y="3"/>
                  </a:cubicBezTo>
                  <a:cubicBezTo>
                    <a:pt x="9" y="3"/>
                    <a:pt x="6" y="5"/>
                    <a:pt x="6" y="7"/>
                  </a:cubicBezTo>
                  <a:cubicBezTo>
                    <a:pt x="6" y="8"/>
                    <a:pt x="2" y="10"/>
                    <a:pt x="1" y="13"/>
                  </a:cubicBezTo>
                  <a:cubicBezTo>
                    <a:pt x="0" y="17"/>
                    <a:pt x="0" y="18"/>
                    <a:pt x="2" y="16"/>
                  </a:cubicBezTo>
                  <a:cubicBezTo>
                    <a:pt x="4" y="14"/>
                    <a:pt x="6" y="15"/>
                    <a:pt x="6" y="16"/>
                  </a:cubicBezTo>
                  <a:cubicBezTo>
                    <a:pt x="6" y="18"/>
                    <a:pt x="8" y="18"/>
                    <a:pt x="7" y="21"/>
                  </a:cubicBezTo>
                  <a:cubicBezTo>
                    <a:pt x="7" y="21"/>
                    <a:pt x="7" y="21"/>
                    <a:pt x="7" y="21"/>
                  </a:cubicBezTo>
                  <a:cubicBezTo>
                    <a:pt x="10" y="20"/>
                    <a:pt x="13" y="20"/>
                    <a:pt x="14" y="20"/>
                  </a:cubicBezTo>
                  <a:cubicBezTo>
                    <a:pt x="16" y="20"/>
                    <a:pt x="18" y="15"/>
                    <a:pt x="18" y="14"/>
                  </a:cubicBezTo>
                  <a:cubicBezTo>
                    <a:pt x="19" y="14"/>
                    <a:pt x="21" y="18"/>
                    <a:pt x="23" y="20"/>
                  </a:cubicBezTo>
                  <a:cubicBezTo>
                    <a:pt x="25" y="22"/>
                    <a:pt x="25" y="18"/>
                    <a:pt x="25" y="17"/>
                  </a:cubicBezTo>
                  <a:cubicBezTo>
                    <a:pt x="25" y="15"/>
                    <a:pt x="27" y="15"/>
                    <a:pt x="28" y="15"/>
                  </a:cubicBezTo>
                  <a:cubicBezTo>
                    <a:pt x="30" y="15"/>
                    <a:pt x="32" y="16"/>
                    <a:pt x="32" y="14"/>
                  </a:cubicBezTo>
                  <a:cubicBezTo>
                    <a:pt x="32" y="12"/>
                    <a:pt x="34" y="13"/>
                    <a:pt x="35" y="13"/>
                  </a:cubicBezTo>
                  <a:cubicBezTo>
                    <a:pt x="36" y="13"/>
                    <a:pt x="36" y="11"/>
                    <a:pt x="36" y="11"/>
                  </a:cubicBezTo>
                  <a:cubicBezTo>
                    <a:pt x="38" y="10"/>
                    <a:pt x="38" y="10"/>
                    <a:pt x="38" y="10"/>
                  </a:cubicBezTo>
                  <a:cubicBezTo>
                    <a:pt x="36" y="9"/>
                    <a:pt x="35" y="9"/>
                    <a:pt x="34"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88">
              <a:extLst>
                <a:ext uri="{FF2B5EF4-FFF2-40B4-BE49-F238E27FC236}">
                  <a16:creationId xmlns:a16="http://schemas.microsoft.com/office/drawing/2014/main" id="{643C06A6-7103-4753-97FB-719193B1EBF5}"/>
                </a:ext>
              </a:extLst>
            </p:cNvPr>
            <p:cNvSpPr>
              <a:spLocks/>
            </p:cNvSpPr>
            <p:nvPr/>
          </p:nvSpPr>
          <p:spPr bwMode="auto">
            <a:xfrm>
              <a:off x="3744165" y="3382705"/>
              <a:ext cx="131637" cy="163530"/>
            </a:xfrm>
            <a:custGeom>
              <a:avLst/>
              <a:gdLst>
                <a:gd name="T0" fmla="*/ 9 w 75"/>
                <a:gd name="T1" fmla="*/ 22 h 86"/>
                <a:gd name="T2" fmla="*/ 5 w 75"/>
                <a:gd name="T3" fmla="*/ 26 h 86"/>
                <a:gd name="T4" fmla="*/ 8 w 75"/>
                <a:gd name="T5" fmla="*/ 31 h 86"/>
                <a:gd name="T6" fmla="*/ 6 w 75"/>
                <a:gd name="T7" fmla="*/ 33 h 86"/>
                <a:gd name="T8" fmla="*/ 2 w 75"/>
                <a:gd name="T9" fmla="*/ 36 h 86"/>
                <a:gd name="T10" fmla="*/ 1 w 75"/>
                <a:gd name="T11" fmla="*/ 40 h 86"/>
                <a:gd name="T12" fmla="*/ 0 w 75"/>
                <a:gd name="T13" fmla="*/ 46 h 86"/>
                <a:gd name="T14" fmla="*/ 2 w 75"/>
                <a:gd name="T15" fmla="*/ 52 h 86"/>
                <a:gd name="T16" fmla="*/ 1 w 75"/>
                <a:gd name="T17" fmla="*/ 55 h 86"/>
                <a:gd name="T18" fmla="*/ 3 w 75"/>
                <a:gd name="T19" fmla="*/ 62 h 86"/>
                <a:gd name="T20" fmla="*/ 5 w 75"/>
                <a:gd name="T21" fmla="*/ 63 h 86"/>
                <a:gd name="T22" fmla="*/ 10 w 75"/>
                <a:gd name="T23" fmla="*/ 65 h 86"/>
                <a:gd name="T24" fmla="*/ 15 w 75"/>
                <a:gd name="T25" fmla="*/ 67 h 86"/>
                <a:gd name="T26" fmla="*/ 17 w 75"/>
                <a:gd name="T27" fmla="*/ 70 h 86"/>
                <a:gd name="T28" fmla="*/ 13 w 75"/>
                <a:gd name="T29" fmla="*/ 77 h 86"/>
                <a:gd name="T30" fmla="*/ 13 w 75"/>
                <a:gd name="T31" fmla="*/ 82 h 86"/>
                <a:gd name="T32" fmla="*/ 20 w 75"/>
                <a:gd name="T33" fmla="*/ 81 h 86"/>
                <a:gd name="T34" fmla="*/ 25 w 75"/>
                <a:gd name="T35" fmla="*/ 81 h 86"/>
                <a:gd name="T36" fmla="*/ 30 w 75"/>
                <a:gd name="T37" fmla="*/ 83 h 86"/>
                <a:gd name="T38" fmla="*/ 31 w 75"/>
                <a:gd name="T39" fmla="*/ 82 h 86"/>
                <a:gd name="T40" fmla="*/ 36 w 75"/>
                <a:gd name="T41" fmla="*/ 84 h 86"/>
                <a:gd name="T42" fmla="*/ 41 w 75"/>
                <a:gd name="T43" fmla="*/ 83 h 86"/>
                <a:gd name="T44" fmla="*/ 46 w 75"/>
                <a:gd name="T45" fmla="*/ 83 h 86"/>
                <a:gd name="T46" fmla="*/ 55 w 75"/>
                <a:gd name="T47" fmla="*/ 81 h 86"/>
                <a:gd name="T48" fmla="*/ 58 w 75"/>
                <a:gd name="T49" fmla="*/ 78 h 86"/>
                <a:gd name="T50" fmla="*/ 61 w 75"/>
                <a:gd name="T51" fmla="*/ 73 h 86"/>
                <a:gd name="T52" fmla="*/ 66 w 75"/>
                <a:gd name="T53" fmla="*/ 70 h 86"/>
                <a:gd name="T54" fmla="*/ 57 w 75"/>
                <a:gd name="T55" fmla="*/ 63 h 86"/>
                <a:gd name="T56" fmla="*/ 54 w 75"/>
                <a:gd name="T57" fmla="*/ 56 h 86"/>
                <a:gd name="T58" fmla="*/ 54 w 75"/>
                <a:gd name="T59" fmla="*/ 51 h 86"/>
                <a:gd name="T60" fmla="*/ 63 w 75"/>
                <a:gd name="T61" fmla="*/ 48 h 86"/>
                <a:gd name="T62" fmla="*/ 69 w 75"/>
                <a:gd name="T63" fmla="*/ 45 h 86"/>
                <a:gd name="T64" fmla="*/ 74 w 75"/>
                <a:gd name="T65" fmla="*/ 45 h 86"/>
                <a:gd name="T66" fmla="*/ 74 w 75"/>
                <a:gd name="T67" fmla="*/ 40 h 86"/>
                <a:gd name="T68" fmla="*/ 72 w 75"/>
                <a:gd name="T69" fmla="*/ 33 h 86"/>
                <a:gd name="T70" fmla="*/ 71 w 75"/>
                <a:gd name="T71" fmla="*/ 29 h 86"/>
                <a:gd name="T72" fmla="*/ 69 w 75"/>
                <a:gd name="T73" fmla="*/ 25 h 86"/>
                <a:gd name="T74" fmla="*/ 69 w 75"/>
                <a:gd name="T75" fmla="*/ 21 h 86"/>
                <a:gd name="T76" fmla="*/ 69 w 75"/>
                <a:gd name="T77" fmla="*/ 13 h 86"/>
                <a:gd name="T78" fmla="*/ 69 w 75"/>
                <a:gd name="T79" fmla="*/ 12 h 86"/>
                <a:gd name="T80" fmla="*/ 68 w 75"/>
                <a:gd name="T81" fmla="*/ 11 h 86"/>
                <a:gd name="T82" fmla="*/ 63 w 75"/>
                <a:gd name="T83" fmla="*/ 8 h 86"/>
                <a:gd name="T84" fmla="*/ 64 w 75"/>
                <a:gd name="T85" fmla="*/ 3 h 86"/>
                <a:gd name="T86" fmla="*/ 56 w 75"/>
                <a:gd name="T87" fmla="*/ 5 h 86"/>
                <a:gd name="T88" fmla="*/ 47 w 75"/>
                <a:gd name="T89" fmla="*/ 10 h 86"/>
                <a:gd name="T90" fmla="*/ 42 w 75"/>
                <a:gd name="T91" fmla="*/ 7 h 86"/>
                <a:gd name="T92" fmla="*/ 39 w 75"/>
                <a:gd name="T93" fmla="*/ 6 h 86"/>
                <a:gd name="T94" fmla="*/ 33 w 75"/>
                <a:gd name="T95" fmla="*/ 3 h 86"/>
                <a:gd name="T96" fmla="*/ 33 w 75"/>
                <a:gd name="T97" fmla="*/ 1 h 86"/>
                <a:gd name="T98" fmla="*/ 30 w 75"/>
                <a:gd name="T99" fmla="*/ 1 h 86"/>
                <a:gd name="T100" fmla="*/ 22 w 75"/>
                <a:gd name="T101" fmla="*/ 0 h 86"/>
                <a:gd name="T102" fmla="*/ 23 w 75"/>
                <a:gd name="T103" fmla="*/ 4 h 86"/>
                <a:gd name="T104" fmla="*/ 26 w 75"/>
                <a:gd name="T105" fmla="*/ 11 h 86"/>
                <a:gd name="T106" fmla="*/ 22 w 75"/>
                <a:gd name="T107" fmla="*/ 15 h 86"/>
                <a:gd name="T108" fmla="*/ 16 w 75"/>
                <a:gd name="T109" fmla="*/ 14 h 86"/>
                <a:gd name="T110" fmla="*/ 9 w 75"/>
                <a:gd name="T111" fmla="*/ 15 h 86"/>
                <a:gd name="T112" fmla="*/ 9 w 75"/>
                <a:gd name="T113" fmla="*/ 17 h 86"/>
                <a:gd name="T114" fmla="*/ 9 w 75"/>
                <a:gd name="T115" fmla="*/ 2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6">
                  <a:moveTo>
                    <a:pt x="9" y="22"/>
                  </a:moveTo>
                  <a:cubicBezTo>
                    <a:pt x="7" y="25"/>
                    <a:pt x="5" y="25"/>
                    <a:pt x="5" y="26"/>
                  </a:cubicBezTo>
                  <a:cubicBezTo>
                    <a:pt x="6" y="27"/>
                    <a:pt x="9" y="29"/>
                    <a:pt x="8" y="31"/>
                  </a:cubicBezTo>
                  <a:cubicBezTo>
                    <a:pt x="7" y="32"/>
                    <a:pt x="6" y="31"/>
                    <a:pt x="6" y="33"/>
                  </a:cubicBezTo>
                  <a:cubicBezTo>
                    <a:pt x="6" y="36"/>
                    <a:pt x="3" y="36"/>
                    <a:pt x="2" y="36"/>
                  </a:cubicBezTo>
                  <a:cubicBezTo>
                    <a:pt x="0" y="36"/>
                    <a:pt x="2" y="38"/>
                    <a:pt x="1" y="40"/>
                  </a:cubicBezTo>
                  <a:cubicBezTo>
                    <a:pt x="0" y="41"/>
                    <a:pt x="0" y="45"/>
                    <a:pt x="0" y="46"/>
                  </a:cubicBezTo>
                  <a:cubicBezTo>
                    <a:pt x="0" y="48"/>
                    <a:pt x="3" y="50"/>
                    <a:pt x="2" y="52"/>
                  </a:cubicBezTo>
                  <a:cubicBezTo>
                    <a:pt x="2" y="53"/>
                    <a:pt x="0" y="54"/>
                    <a:pt x="1" y="55"/>
                  </a:cubicBezTo>
                  <a:cubicBezTo>
                    <a:pt x="1" y="56"/>
                    <a:pt x="3" y="57"/>
                    <a:pt x="3" y="62"/>
                  </a:cubicBezTo>
                  <a:cubicBezTo>
                    <a:pt x="4" y="62"/>
                    <a:pt x="5" y="62"/>
                    <a:pt x="5" y="63"/>
                  </a:cubicBezTo>
                  <a:cubicBezTo>
                    <a:pt x="6" y="64"/>
                    <a:pt x="8" y="65"/>
                    <a:pt x="10" y="65"/>
                  </a:cubicBezTo>
                  <a:cubicBezTo>
                    <a:pt x="13" y="65"/>
                    <a:pt x="14" y="67"/>
                    <a:pt x="15" y="67"/>
                  </a:cubicBezTo>
                  <a:cubicBezTo>
                    <a:pt x="16" y="67"/>
                    <a:pt x="19" y="68"/>
                    <a:pt x="17" y="70"/>
                  </a:cubicBezTo>
                  <a:cubicBezTo>
                    <a:pt x="14" y="72"/>
                    <a:pt x="14" y="74"/>
                    <a:pt x="13" y="77"/>
                  </a:cubicBezTo>
                  <a:cubicBezTo>
                    <a:pt x="13" y="78"/>
                    <a:pt x="13" y="80"/>
                    <a:pt x="13" y="82"/>
                  </a:cubicBezTo>
                  <a:cubicBezTo>
                    <a:pt x="15" y="82"/>
                    <a:pt x="18" y="82"/>
                    <a:pt x="20" y="81"/>
                  </a:cubicBezTo>
                  <a:cubicBezTo>
                    <a:pt x="22" y="80"/>
                    <a:pt x="23" y="80"/>
                    <a:pt x="25" y="81"/>
                  </a:cubicBezTo>
                  <a:cubicBezTo>
                    <a:pt x="27" y="82"/>
                    <a:pt x="29" y="83"/>
                    <a:pt x="30" y="83"/>
                  </a:cubicBezTo>
                  <a:cubicBezTo>
                    <a:pt x="30" y="83"/>
                    <a:pt x="31" y="82"/>
                    <a:pt x="31" y="82"/>
                  </a:cubicBezTo>
                  <a:cubicBezTo>
                    <a:pt x="33" y="82"/>
                    <a:pt x="35" y="86"/>
                    <a:pt x="36" y="84"/>
                  </a:cubicBezTo>
                  <a:cubicBezTo>
                    <a:pt x="37" y="82"/>
                    <a:pt x="40" y="82"/>
                    <a:pt x="41" y="83"/>
                  </a:cubicBezTo>
                  <a:cubicBezTo>
                    <a:pt x="42" y="84"/>
                    <a:pt x="44" y="84"/>
                    <a:pt x="46" y="83"/>
                  </a:cubicBezTo>
                  <a:cubicBezTo>
                    <a:pt x="47" y="81"/>
                    <a:pt x="53" y="80"/>
                    <a:pt x="55" y="81"/>
                  </a:cubicBezTo>
                  <a:cubicBezTo>
                    <a:pt x="56" y="81"/>
                    <a:pt x="59" y="83"/>
                    <a:pt x="58" y="78"/>
                  </a:cubicBezTo>
                  <a:cubicBezTo>
                    <a:pt x="57" y="74"/>
                    <a:pt x="61" y="75"/>
                    <a:pt x="61" y="73"/>
                  </a:cubicBezTo>
                  <a:cubicBezTo>
                    <a:pt x="62" y="72"/>
                    <a:pt x="67" y="71"/>
                    <a:pt x="66" y="70"/>
                  </a:cubicBezTo>
                  <a:cubicBezTo>
                    <a:pt x="65" y="68"/>
                    <a:pt x="59" y="64"/>
                    <a:pt x="57" y="63"/>
                  </a:cubicBezTo>
                  <a:cubicBezTo>
                    <a:pt x="55" y="62"/>
                    <a:pt x="55" y="58"/>
                    <a:pt x="54" y="56"/>
                  </a:cubicBezTo>
                  <a:cubicBezTo>
                    <a:pt x="53" y="54"/>
                    <a:pt x="51" y="52"/>
                    <a:pt x="54" y="51"/>
                  </a:cubicBezTo>
                  <a:cubicBezTo>
                    <a:pt x="56" y="51"/>
                    <a:pt x="61" y="50"/>
                    <a:pt x="63" y="48"/>
                  </a:cubicBezTo>
                  <a:cubicBezTo>
                    <a:pt x="65" y="46"/>
                    <a:pt x="68" y="46"/>
                    <a:pt x="69" y="45"/>
                  </a:cubicBezTo>
                  <a:cubicBezTo>
                    <a:pt x="71" y="44"/>
                    <a:pt x="73" y="46"/>
                    <a:pt x="74" y="45"/>
                  </a:cubicBezTo>
                  <a:cubicBezTo>
                    <a:pt x="75" y="44"/>
                    <a:pt x="75" y="41"/>
                    <a:pt x="74" y="40"/>
                  </a:cubicBezTo>
                  <a:cubicBezTo>
                    <a:pt x="73" y="39"/>
                    <a:pt x="72" y="36"/>
                    <a:pt x="72" y="33"/>
                  </a:cubicBezTo>
                  <a:cubicBezTo>
                    <a:pt x="72" y="30"/>
                    <a:pt x="71" y="30"/>
                    <a:pt x="71" y="29"/>
                  </a:cubicBezTo>
                  <a:cubicBezTo>
                    <a:pt x="71" y="27"/>
                    <a:pt x="70" y="25"/>
                    <a:pt x="69" y="25"/>
                  </a:cubicBezTo>
                  <a:cubicBezTo>
                    <a:pt x="68" y="24"/>
                    <a:pt x="67" y="23"/>
                    <a:pt x="69" y="21"/>
                  </a:cubicBezTo>
                  <a:cubicBezTo>
                    <a:pt x="70" y="19"/>
                    <a:pt x="69" y="14"/>
                    <a:pt x="69" y="13"/>
                  </a:cubicBezTo>
                  <a:cubicBezTo>
                    <a:pt x="69" y="12"/>
                    <a:pt x="69" y="12"/>
                    <a:pt x="69" y="12"/>
                  </a:cubicBezTo>
                  <a:cubicBezTo>
                    <a:pt x="68" y="11"/>
                    <a:pt x="68" y="11"/>
                    <a:pt x="68" y="11"/>
                  </a:cubicBezTo>
                  <a:cubicBezTo>
                    <a:pt x="68" y="9"/>
                    <a:pt x="66" y="8"/>
                    <a:pt x="63" y="8"/>
                  </a:cubicBezTo>
                  <a:cubicBezTo>
                    <a:pt x="60" y="8"/>
                    <a:pt x="65" y="5"/>
                    <a:pt x="64" y="3"/>
                  </a:cubicBezTo>
                  <a:cubicBezTo>
                    <a:pt x="63" y="1"/>
                    <a:pt x="59" y="6"/>
                    <a:pt x="56" y="5"/>
                  </a:cubicBezTo>
                  <a:cubicBezTo>
                    <a:pt x="53" y="4"/>
                    <a:pt x="49" y="8"/>
                    <a:pt x="47" y="10"/>
                  </a:cubicBezTo>
                  <a:cubicBezTo>
                    <a:pt x="44" y="12"/>
                    <a:pt x="40" y="10"/>
                    <a:pt x="42" y="7"/>
                  </a:cubicBezTo>
                  <a:cubicBezTo>
                    <a:pt x="44" y="4"/>
                    <a:pt x="42" y="5"/>
                    <a:pt x="39" y="6"/>
                  </a:cubicBezTo>
                  <a:cubicBezTo>
                    <a:pt x="37" y="7"/>
                    <a:pt x="33" y="5"/>
                    <a:pt x="33" y="3"/>
                  </a:cubicBezTo>
                  <a:cubicBezTo>
                    <a:pt x="33" y="2"/>
                    <a:pt x="33" y="1"/>
                    <a:pt x="33" y="1"/>
                  </a:cubicBezTo>
                  <a:cubicBezTo>
                    <a:pt x="31" y="1"/>
                    <a:pt x="30" y="1"/>
                    <a:pt x="30" y="1"/>
                  </a:cubicBezTo>
                  <a:cubicBezTo>
                    <a:pt x="28" y="0"/>
                    <a:pt x="25" y="0"/>
                    <a:pt x="22" y="0"/>
                  </a:cubicBezTo>
                  <a:cubicBezTo>
                    <a:pt x="23" y="2"/>
                    <a:pt x="24" y="3"/>
                    <a:pt x="23" y="4"/>
                  </a:cubicBezTo>
                  <a:cubicBezTo>
                    <a:pt x="22" y="6"/>
                    <a:pt x="24" y="8"/>
                    <a:pt x="26" y="11"/>
                  </a:cubicBezTo>
                  <a:cubicBezTo>
                    <a:pt x="27" y="14"/>
                    <a:pt x="22" y="13"/>
                    <a:pt x="22" y="15"/>
                  </a:cubicBezTo>
                  <a:cubicBezTo>
                    <a:pt x="22" y="17"/>
                    <a:pt x="17" y="15"/>
                    <a:pt x="16" y="14"/>
                  </a:cubicBezTo>
                  <a:cubicBezTo>
                    <a:pt x="14" y="13"/>
                    <a:pt x="9" y="14"/>
                    <a:pt x="9" y="15"/>
                  </a:cubicBezTo>
                  <a:cubicBezTo>
                    <a:pt x="10" y="15"/>
                    <a:pt x="9" y="16"/>
                    <a:pt x="9" y="17"/>
                  </a:cubicBezTo>
                  <a:cubicBezTo>
                    <a:pt x="10" y="19"/>
                    <a:pt x="10" y="21"/>
                    <a:pt x="9"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89">
              <a:extLst>
                <a:ext uri="{FF2B5EF4-FFF2-40B4-BE49-F238E27FC236}">
                  <a16:creationId xmlns:a16="http://schemas.microsoft.com/office/drawing/2014/main" id="{FF4E03DF-E910-44A4-88B7-1FA4AF8F1293}"/>
                </a:ext>
              </a:extLst>
            </p:cNvPr>
            <p:cNvSpPr>
              <a:spLocks/>
            </p:cNvSpPr>
            <p:nvPr/>
          </p:nvSpPr>
          <p:spPr bwMode="auto">
            <a:xfrm>
              <a:off x="3958886" y="2994468"/>
              <a:ext cx="154297" cy="268236"/>
            </a:xfrm>
            <a:custGeom>
              <a:avLst/>
              <a:gdLst>
                <a:gd name="T0" fmla="*/ 75 w 88"/>
                <a:gd name="T1" fmla="*/ 118 h 141"/>
                <a:gd name="T2" fmla="*/ 87 w 88"/>
                <a:gd name="T3" fmla="*/ 106 h 141"/>
                <a:gd name="T4" fmla="*/ 85 w 88"/>
                <a:gd name="T5" fmla="*/ 99 h 141"/>
                <a:gd name="T6" fmla="*/ 74 w 88"/>
                <a:gd name="T7" fmla="*/ 91 h 141"/>
                <a:gd name="T8" fmla="*/ 80 w 88"/>
                <a:gd name="T9" fmla="*/ 86 h 141"/>
                <a:gd name="T10" fmla="*/ 75 w 88"/>
                <a:gd name="T11" fmla="*/ 82 h 141"/>
                <a:gd name="T12" fmla="*/ 76 w 88"/>
                <a:gd name="T13" fmla="*/ 78 h 141"/>
                <a:gd name="T14" fmla="*/ 72 w 88"/>
                <a:gd name="T15" fmla="*/ 75 h 141"/>
                <a:gd name="T16" fmla="*/ 74 w 88"/>
                <a:gd name="T17" fmla="*/ 72 h 141"/>
                <a:gd name="T18" fmla="*/ 73 w 88"/>
                <a:gd name="T19" fmla="*/ 66 h 141"/>
                <a:gd name="T20" fmla="*/ 76 w 88"/>
                <a:gd name="T21" fmla="*/ 61 h 141"/>
                <a:gd name="T22" fmla="*/ 68 w 88"/>
                <a:gd name="T23" fmla="*/ 48 h 141"/>
                <a:gd name="T24" fmla="*/ 70 w 88"/>
                <a:gd name="T25" fmla="*/ 43 h 141"/>
                <a:gd name="T26" fmla="*/ 75 w 88"/>
                <a:gd name="T27" fmla="*/ 37 h 141"/>
                <a:gd name="T28" fmla="*/ 69 w 88"/>
                <a:gd name="T29" fmla="*/ 31 h 141"/>
                <a:gd name="T30" fmla="*/ 64 w 88"/>
                <a:gd name="T31" fmla="*/ 28 h 141"/>
                <a:gd name="T32" fmla="*/ 63 w 88"/>
                <a:gd name="T33" fmla="*/ 23 h 141"/>
                <a:gd name="T34" fmla="*/ 64 w 88"/>
                <a:gd name="T35" fmla="*/ 19 h 141"/>
                <a:gd name="T36" fmla="*/ 67 w 88"/>
                <a:gd name="T37" fmla="*/ 16 h 141"/>
                <a:gd name="T38" fmla="*/ 69 w 88"/>
                <a:gd name="T39" fmla="*/ 13 h 141"/>
                <a:gd name="T40" fmla="*/ 69 w 88"/>
                <a:gd name="T41" fmla="*/ 8 h 141"/>
                <a:gd name="T42" fmla="*/ 61 w 88"/>
                <a:gd name="T43" fmla="*/ 2 h 141"/>
                <a:gd name="T44" fmla="*/ 54 w 88"/>
                <a:gd name="T45" fmla="*/ 2 h 141"/>
                <a:gd name="T46" fmla="*/ 45 w 88"/>
                <a:gd name="T47" fmla="*/ 4 h 141"/>
                <a:gd name="T48" fmla="*/ 40 w 88"/>
                <a:gd name="T49" fmla="*/ 10 h 141"/>
                <a:gd name="T50" fmla="*/ 39 w 88"/>
                <a:gd name="T51" fmla="*/ 17 h 141"/>
                <a:gd name="T52" fmla="*/ 35 w 88"/>
                <a:gd name="T53" fmla="*/ 22 h 141"/>
                <a:gd name="T54" fmla="*/ 30 w 88"/>
                <a:gd name="T55" fmla="*/ 21 h 141"/>
                <a:gd name="T56" fmla="*/ 24 w 88"/>
                <a:gd name="T57" fmla="*/ 20 h 141"/>
                <a:gd name="T58" fmla="*/ 15 w 88"/>
                <a:gd name="T59" fmla="*/ 20 h 141"/>
                <a:gd name="T60" fmla="*/ 5 w 88"/>
                <a:gd name="T61" fmla="*/ 13 h 141"/>
                <a:gd name="T62" fmla="*/ 0 w 88"/>
                <a:gd name="T63" fmla="*/ 17 h 141"/>
                <a:gd name="T64" fmla="*/ 9 w 88"/>
                <a:gd name="T65" fmla="*/ 24 h 141"/>
                <a:gd name="T66" fmla="*/ 21 w 88"/>
                <a:gd name="T67" fmla="*/ 31 h 141"/>
                <a:gd name="T68" fmla="*/ 21 w 88"/>
                <a:gd name="T69" fmla="*/ 39 h 141"/>
                <a:gd name="T70" fmla="*/ 23 w 88"/>
                <a:gd name="T71" fmla="*/ 47 h 141"/>
                <a:gd name="T72" fmla="*/ 23 w 88"/>
                <a:gd name="T73" fmla="*/ 54 h 141"/>
                <a:gd name="T74" fmla="*/ 25 w 88"/>
                <a:gd name="T75" fmla="*/ 58 h 141"/>
                <a:gd name="T76" fmla="*/ 26 w 88"/>
                <a:gd name="T77" fmla="*/ 62 h 141"/>
                <a:gd name="T78" fmla="*/ 33 w 88"/>
                <a:gd name="T79" fmla="*/ 65 h 141"/>
                <a:gd name="T80" fmla="*/ 35 w 88"/>
                <a:gd name="T81" fmla="*/ 72 h 141"/>
                <a:gd name="T82" fmla="*/ 34 w 88"/>
                <a:gd name="T83" fmla="*/ 75 h 141"/>
                <a:gd name="T84" fmla="*/ 29 w 88"/>
                <a:gd name="T85" fmla="*/ 78 h 141"/>
                <a:gd name="T86" fmla="*/ 21 w 88"/>
                <a:gd name="T87" fmla="*/ 87 h 141"/>
                <a:gd name="T88" fmla="*/ 16 w 88"/>
                <a:gd name="T89" fmla="*/ 91 h 141"/>
                <a:gd name="T90" fmla="*/ 11 w 88"/>
                <a:gd name="T91" fmla="*/ 95 h 141"/>
                <a:gd name="T92" fmla="*/ 5 w 88"/>
                <a:gd name="T93" fmla="*/ 98 h 141"/>
                <a:gd name="T94" fmla="*/ 2 w 88"/>
                <a:gd name="T95" fmla="*/ 104 h 141"/>
                <a:gd name="T96" fmla="*/ 2 w 88"/>
                <a:gd name="T97" fmla="*/ 108 h 141"/>
                <a:gd name="T98" fmla="*/ 3 w 88"/>
                <a:gd name="T99" fmla="*/ 114 h 141"/>
                <a:gd name="T100" fmla="*/ 4 w 88"/>
                <a:gd name="T101" fmla="*/ 124 h 141"/>
                <a:gd name="T102" fmla="*/ 2 w 88"/>
                <a:gd name="T103" fmla="*/ 132 h 141"/>
                <a:gd name="T104" fmla="*/ 10 w 88"/>
                <a:gd name="T105" fmla="*/ 136 h 141"/>
                <a:gd name="T106" fmla="*/ 15 w 88"/>
                <a:gd name="T107" fmla="*/ 138 h 141"/>
                <a:gd name="T108" fmla="*/ 24 w 88"/>
                <a:gd name="T109" fmla="*/ 140 h 141"/>
                <a:gd name="T110" fmla="*/ 50 w 88"/>
                <a:gd name="T111" fmla="*/ 134 h 141"/>
                <a:gd name="T112" fmla="*/ 58 w 88"/>
                <a:gd name="T113" fmla="*/ 134 h 141"/>
                <a:gd name="T114" fmla="*/ 62 w 88"/>
                <a:gd name="T115" fmla="*/ 128 h 141"/>
                <a:gd name="T116" fmla="*/ 75 w 88"/>
                <a:gd name="T117" fmla="*/ 1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141">
                  <a:moveTo>
                    <a:pt x="75" y="118"/>
                  </a:moveTo>
                  <a:cubicBezTo>
                    <a:pt x="77" y="113"/>
                    <a:pt x="86" y="110"/>
                    <a:pt x="87" y="106"/>
                  </a:cubicBezTo>
                  <a:cubicBezTo>
                    <a:pt x="88" y="104"/>
                    <a:pt x="88" y="103"/>
                    <a:pt x="85" y="99"/>
                  </a:cubicBezTo>
                  <a:cubicBezTo>
                    <a:pt x="82" y="96"/>
                    <a:pt x="75" y="93"/>
                    <a:pt x="74" y="91"/>
                  </a:cubicBezTo>
                  <a:cubicBezTo>
                    <a:pt x="74" y="89"/>
                    <a:pt x="80" y="89"/>
                    <a:pt x="80" y="86"/>
                  </a:cubicBezTo>
                  <a:cubicBezTo>
                    <a:pt x="79" y="84"/>
                    <a:pt x="76" y="84"/>
                    <a:pt x="75" y="82"/>
                  </a:cubicBezTo>
                  <a:cubicBezTo>
                    <a:pt x="74" y="80"/>
                    <a:pt x="77" y="79"/>
                    <a:pt x="76" y="78"/>
                  </a:cubicBezTo>
                  <a:cubicBezTo>
                    <a:pt x="76" y="77"/>
                    <a:pt x="72" y="76"/>
                    <a:pt x="72" y="75"/>
                  </a:cubicBezTo>
                  <a:cubicBezTo>
                    <a:pt x="72" y="74"/>
                    <a:pt x="75" y="74"/>
                    <a:pt x="74" y="72"/>
                  </a:cubicBezTo>
                  <a:cubicBezTo>
                    <a:pt x="74" y="71"/>
                    <a:pt x="71" y="68"/>
                    <a:pt x="73" y="66"/>
                  </a:cubicBezTo>
                  <a:cubicBezTo>
                    <a:pt x="75" y="64"/>
                    <a:pt x="78" y="66"/>
                    <a:pt x="76" y="61"/>
                  </a:cubicBezTo>
                  <a:cubicBezTo>
                    <a:pt x="73" y="56"/>
                    <a:pt x="69" y="50"/>
                    <a:pt x="68" y="48"/>
                  </a:cubicBezTo>
                  <a:cubicBezTo>
                    <a:pt x="67" y="47"/>
                    <a:pt x="69" y="44"/>
                    <a:pt x="70" y="43"/>
                  </a:cubicBezTo>
                  <a:cubicBezTo>
                    <a:pt x="72" y="42"/>
                    <a:pt x="75" y="39"/>
                    <a:pt x="75" y="37"/>
                  </a:cubicBezTo>
                  <a:cubicBezTo>
                    <a:pt x="75" y="36"/>
                    <a:pt x="71" y="32"/>
                    <a:pt x="69" y="31"/>
                  </a:cubicBezTo>
                  <a:cubicBezTo>
                    <a:pt x="68" y="30"/>
                    <a:pt x="65" y="30"/>
                    <a:pt x="64" y="28"/>
                  </a:cubicBezTo>
                  <a:cubicBezTo>
                    <a:pt x="63" y="25"/>
                    <a:pt x="62" y="25"/>
                    <a:pt x="63" y="23"/>
                  </a:cubicBezTo>
                  <a:cubicBezTo>
                    <a:pt x="64" y="22"/>
                    <a:pt x="64" y="20"/>
                    <a:pt x="64" y="19"/>
                  </a:cubicBezTo>
                  <a:cubicBezTo>
                    <a:pt x="64" y="17"/>
                    <a:pt x="67" y="18"/>
                    <a:pt x="67" y="16"/>
                  </a:cubicBezTo>
                  <a:cubicBezTo>
                    <a:pt x="68" y="15"/>
                    <a:pt x="68" y="14"/>
                    <a:pt x="69" y="13"/>
                  </a:cubicBezTo>
                  <a:cubicBezTo>
                    <a:pt x="69" y="11"/>
                    <a:pt x="70" y="10"/>
                    <a:pt x="69" y="8"/>
                  </a:cubicBezTo>
                  <a:cubicBezTo>
                    <a:pt x="69" y="6"/>
                    <a:pt x="62" y="5"/>
                    <a:pt x="61" y="2"/>
                  </a:cubicBezTo>
                  <a:cubicBezTo>
                    <a:pt x="59" y="0"/>
                    <a:pt x="55" y="1"/>
                    <a:pt x="54" y="2"/>
                  </a:cubicBezTo>
                  <a:cubicBezTo>
                    <a:pt x="53" y="4"/>
                    <a:pt x="45" y="2"/>
                    <a:pt x="45" y="4"/>
                  </a:cubicBezTo>
                  <a:cubicBezTo>
                    <a:pt x="45" y="7"/>
                    <a:pt x="40" y="7"/>
                    <a:pt x="40" y="10"/>
                  </a:cubicBezTo>
                  <a:cubicBezTo>
                    <a:pt x="40" y="13"/>
                    <a:pt x="43" y="18"/>
                    <a:pt x="39" y="17"/>
                  </a:cubicBezTo>
                  <a:cubicBezTo>
                    <a:pt x="35" y="17"/>
                    <a:pt x="37" y="19"/>
                    <a:pt x="35" y="22"/>
                  </a:cubicBezTo>
                  <a:cubicBezTo>
                    <a:pt x="33" y="25"/>
                    <a:pt x="33" y="20"/>
                    <a:pt x="30" y="21"/>
                  </a:cubicBezTo>
                  <a:cubicBezTo>
                    <a:pt x="28" y="22"/>
                    <a:pt x="25" y="18"/>
                    <a:pt x="24" y="20"/>
                  </a:cubicBezTo>
                  <a:cubicBezTo>
                    <a:pt x="23" y="22"/>
                    <a:pt x="19" y="21"/>
                    <a:pt x="15" y="20"/>
                  </a:cubicBezTo>
                  <a:cubicBezTo>
                    <a:pt x="11" y="19"/>
                    <a:pt x="9" y="14"/>
                    <a:pt x="5" y="13"/>
                  </a:cubicBezTo>
                  <a:cubicBezTo>
                    <a:pt x="3" y="13"/>
                    <a:pt x="1" y="15"/>
                    <a:pt x="0" y="17"/>
                  </a:cubicBezTo>
                  <a:cubicBezTo>
                    <a:pt x="3" y="19"/>
                    <a:pt x="5" y="22"/>
                    <a:pt x="9" y="24"/>
                  </a:cubicBezTo>
                  <a:cubicBezTo>
                    <a:pt x="13" y="26"/>
                    <a:pt x="21" y="28"/>
                    <a:pt x="21" y="31"/>
                  </a:cubicBezTo>
                  <a:cubicBezTo>
                    <a:pt x="21" y="34"/>
                    <a:pt x="19" y="38"/>
                    <a:pt x="21" y="39"/>
                  </a:cubicBezTo>
                  <a:cubicBezTo>
                    <a:pt x="23" y="40"/>
                    <a:pt x="21" y="46"/>
                    <a:pt x="23" y="47"/>
                  </a:cubicBezTo>
                  <a:cubicBezTo>
                    <a:pt x="26" y="48"/>
                    <a:pt x="25" y="54"/>
                    <a:pt x="23" y="54"/>
                  </a:cubicBezTo>
                  <a:cubicBezTo>
                    <a:pt x="21" y="54"/>
                    <a:pt x="23" y="57"/>
                    <a:pt x="25" y="58"/>
                  </a:cubicBezTo>
                  <a:cubicBezTo>
                    <a:pt x="25" y="59"/>
                    <a:pt x="26" y="61"/>
                    <a:pt x="26" y="62"/>
                  </a:cubicBezTo>
                  <a:cubicBezTo>
                    <a:pt x="28" y="63"/>
                    <a:pt x="30" y="64"/>
                    <a:pt x="33" y="65"/>
                  </a:cubicBezTo>
                  <a:cubicBezTo>
                    <a:pt x="36" y="67"/>
                    <a:pt x="35" y="69"/>
                    <a:pt x="35" y="72"/>
                  </a:cubicBezTo>
                  <a:cubicBezTo>
                    <a:pt x="36" y="74"/>
                    <a:pt x="36" y="76"/>
                    <a:pt x="34" y="75"/>
                  </a:cubicBezTo>
                  <a:cubicBezTo>
                    <a:pt x="32" y="74"/>
                    <a:pt x="30" y="75"/>
                    <a:pt x="29" y="78"/>
                  </a:cubicBezTo>
                  <a:cubicBezTo>
                    <a:pt x="28" y="82"/>
                    <a:pt x="24" y="87"/>
                    <a:pt x="21" y="87"/>
                  </a:cubicBezTo>
                  <a:cubicBezTo>
                    <a:pt x="18" y="87"/>
                    <a:pt x="18" y="90"/>
                    <a:pt x="16" y="91"/>
                  </a:cubicBezTo>
                  <a:cubicBezTo>
                    <a:pt x="13" y="91"/>
                    <a:pt x="11" y="93"/>
                    <a:pt x="11" y="95"/>
                  </a:cubicBezTo>
                  <a:cubicBezTo>
                    <a:pt x="11" y="98"/>
                    <a:pt x="8" y="98"/>
                    <a:pt x="5" y="98"/>
                  </a:cubicBezTo>
                  <a:cubicBezTo>
                    <a:pt x="3" y="98"/>
                    <a:pt x="4" y="102"/>
                    <a:pt x="2" y="104"/>
                  </a:cubicBezTo>
                  <a:cubicBezTo>
                    <a:pt x="0" y="105"/>
                    <a:pt x="0" y="106"/>
                    <a:pt x="2" y="108"/>
                  </a:cubicBezTo>
                  <a:cubicBezTo>
                    <a:pt x="4" y="111"/>
                    <a:pt x="2" y="113"/>
                    <a:pt x="3" y="114"/>
                  </a:cubicBezTo>
                  <a:cubicBezTo>
                    <a:pt x="4" y="116"/>
                    <a:pt x="6" y="120"/>
                    <a:pt x="4" y="124"/>
                  </a:cubicBezTo>
                  <a:cubicBezTo>
                    <a:pt x="3" y="128"/>
                    <a:pt x="1" y="133"/>
                    <a:pt x="2" y="132"/>
                  </a:cubicBezTo>
                  <a:cubicBezTo>
                    <a:pt x="4" y="132"/>
                    <a:pt x="7" y="136"/>
                    <a:pt x="10" y="136"/>
                  </a:cubicBezTo>
                  <a:cubicBezTo>
                    <a:pt x="12" y="135"/>
                    <a:pt x="13" y="139"/>
                    <a:pt x="15" y="138"/>
                  </a:cubicBezTo>
                  <a:cubicBezTo>
                    <a:pt x="17" y="138"/>
                    <a:pt x="17" y="141"/>
                    <a:pt x="24" y="140"/>
                  </a:cubicBezTo>
                  <a:cubicBezTo>
                    <a:pt x="31" y="140"/>
                    <a:pt x="45" y="134"/>
                    <a:pt x="50" y="134"/>
                  </a:cubicBezTo>
                  <a:cubicBezTo>
                    <a:pt x="54" y="134"/>
                    <a:pt x="56" y="134"/>
                    <a:pt x="58" y="134"/>
                  </a:cubicBezTo>
                  <a:cubicBezTo>
                    <a:pt x="59" y="132"/>
                    <a:pt x="61" y="130"/>
                    <a:pt x="62" y="128"/>
                  </a:cubicBezTo>
                  <a:cubicBezTo>
                    <a:pt x="65" y="125"/>
                    <a:pt x="73" y="122"/>
                    <a:pt x="75" y="1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90">
              <a:extLst>
                <a:ext uri="{FF2B5EF4-FFF2-40B4-BE49-F238E27FC236}">
                  <a16:creationId xmlns:a16="http://schemas.microsoft.com/office/drawing/2014/main" id="{F096C32A-1F0F-4F3B-9457-96EE0EE7143A}"/>
                </a:ext>
              </a:extLst>
            </p:cNvPr>
            <p:cNvSpPr>
              <a:spLocks/>
            </p:cNvSpPr>
            <p:nvPr/>
          </p:nvSpPr>
          <p:spPr bwMode="auto">
            <a:xfrm>
              <a:off x="4156342" y="3833294"/>
              <a:ext cx="309672" cy="270589"/>
            </a:xfrm>
            <a:custGeom>
              <a:avLst/>
              <a:gdLst>
                <a:gd name="T0" fmla="*/ 106 w 177"/>
                <a:gd name="T1" fmla="*/ 30 h 142"/>
                <a:gd name="T2" fmla="*/ 91 w 177"/>
                <a:gd name="T3" fmla="*/ 28 h 142"/>
                <a:gd name="T4" fmla="*/ 81 w 177"/>
                <a:gd name="T5" fmla="*/ 25 h 142"/>
                <a:gd name="T6" fmla="*/ 61 w 177"/>
                <a:gd name="T7" fmla="*/ 10 h 142"/>
                <a:gd name="T8" fmla="*/ 44 w 177"/>
                <a:gd name="T9" fmla="*/ 0 h 142"/>
                <a:gd name="T10" fmla="*/ 37 w 177"/>
                <a:gd name="T11" fmla="*/ 0 h 142"/>
                <a:gd name="T12" fmla="*/ 29 w 177"/>
                <a:gd name="T13" fmla="*/ 3 h 142"/>
                <a:gd name="T14" fmla="*/ 20 w 177"/>
                <a:gd name="T15" fmla="*/ 8 h 142"/>
                <a:gd name="T16" fmla="*/ 27 w 177"/>
                <a:gd name="T17" fmla="*/ 16 h 142"/>
                <a:gd name="T18" fmla="*/ 22 w 177"/>
                <a:gd name="T19" fmla="*/ 20 h 142"/>
                <a:gd name="T20" fmla="*/ 16 w 177"/>
                <a:gd name="T21" fmla="*/ 22 h 142"/>
                <a:gd name="T22" fmla="*/ 10 w 177"/>
                <a:gd name="T23" fmla="*/ 27 h 142"/>
                <a:gd name="T24" fmla="*/ 1 w 177"/>
                <a:gd name="T25" fmla="*/ 23 h 142"/>
                <a:gd name="T26" fmla="*/ 0 w 177"/>
                <a:gd name="T27" fmla="*/ 26 h 142"/>
                <a:gd name="T28" fmla="*/ 0 w 177"/>
                <a:gd name="T29" fmla="*/ 28 h 142"/>
                <a:gd name="T30" fmla="*/ 1 w 177"/>
                <a:gd name="T31" fmla="*/ 38 h 142"/>
                <a:gd name="T32" fmla="*/ 8 w 177"/>
                <a:gd name="T33" fmla="*/ 46 h 142"/>
                <a:gd name="T34" fmla="*/ 20 w 177"/>
                <a:gd name="T35" fmla="*/ 65 h 142"/>
                <a:gd name="T36" fmla="*/ 27 w 177"/>
                <a:gd name="T37" fmla="*/ 74 h 142"/>
                <a:gd name="T38" fmla="*/ 35 w 177"/>
                <a:gd name="T39" fmla="*/ 84 h 142"/>
                <a:gd name="T40" fmla="*/ 37 w 177"/>
                <a:gd name="T41" fmla="*/ 93 h 142"/>
                <a:gd name="T42" fmla="*/ 43 w 177"/>
                <a:gd name="T43" fmla="*/ 107 h 142"/>
                <a:gd name="T44" fmla="*/ 53 w 177"/>
                <a:gd name="T45" fmla="*/ 118 h 142"/>
                <a:gd name="T46" fmla="*/ 61 w 177"/>
                <a:gd name="T47" fmla="*/ 131 h 142"/>
                <a:gd name="T48" fmla="*/ 64 w 177"/>
                <a:gd name="T49" fmla="*/ 138 h 142"/>
                <a:gd name="T50" fmla="*/ 67 w 177"/>
                <a:gd name="T51" fmla="*/ 142 h 142"/>
                <a:gd name="T52" fmla="*/ 70 w 177"/>
                <a:gd name="T53" fmla="*/ 140 h 142"/>
                <a:gd name="T54" fmla="*/ 70 w 177"/>
                <a:gd name="T55" fmla="*/ 136 h 142"/>
                <a:gd name="T56" fmla="*/ 74 w 177"/>
                <a:gd name="T57" fmla="*/ 133 h 142"/>
                <a:gd name="T58" fmla="*/ 80 w 177"/>
                <a:gd name="T59" fmla="*/ 134 h 142"/>
                <a:gd name="T60" fmla="*/ 90 w 177"/>
                <a:gd name="T61" fmla="*/ 134 h 142"/>
                <a:gd name="T62" fmla="*/ 102 w 177"/>
                <a:gd name="T63" fmla="*/ 136 h 142"/>
                <a:gd name="T64" fmla="*/ 108 w 177"/>
                <a:gd name="T65" fmla="*/ 134 h 142"/>
                <a:gd name="T66" fmla="*/ 121 w 177"/>
                <a:gd name="T67" fmla="*/ 123 h 142"/>
                <a:gd name="T68" fmla="*/ 138 w 177"/>
                <a:gd name="T69" fmla="*/ 122 h 142"/>
                <a:gd name="T70" fmla="*/ 171 w 177"/>
                <a:gd name="T71" fmla="*/ 111 h 142"/>
                <a:gd name="T72" fmla="*/ 177 w 177"/>
                <a:gd name="T73" fmla="*/ 93 h 142"/>
                <a:gd name="T74" fmla="*/ 173 w 177"/>
                <a:gd name="T75" fmla="*/ 87 h 142"/>
                <a:gd name="T76" fmla="*/ 152 w 177"/>
                <a:gd name="T77" fmla="*/ 85 h 142"/>
                <a:gd name="T78" fmla="*/ 145 w 177"/>
                <a:gd name="T79" fmla="*/ 76 h 142"/>
                <a:gd name="T80" fmla="*/ 142 w 177"/>
                <a:gd name="T81" fmla="*/ 71 h 142"/>
                <a:gd name="T82" fmla="*/ 135 w 177"/>
                <a:gd name="T83" fmla="*/ 66 h 142"/>
                <a:gd name="T84" fmla="*/ 130 w 177"/>
                <a:gd name="T85" fmla="*/ 57 h 142"/>
                <a:gd name="T86" fmla="*/ 127 w 177"/>
                <a:gd name="T87" fmla="*/ 48 h 142"/>
                <a:gd name="T88" fmla="*/ 118 w 177"/>
                <a:gd name="T89" fmla="*/ 38 h 142"/>
                <a:gd name="T90" fmla="*/ 117 w 177"/>
                <a:gd name="T91" fmla="*/ 34 h 142"/>
                <a:gd name="T92" fmla="*/ 110 w 177"/>
                <a:gd name="T93" fmla="*/ 34 h 142"/>
                <a:gd name="T94" fmla="*/ 106 w 177"/>
                <a:gd name="T95" fmla="*/ 3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 h="142">
                  <a:moveTo>
                    <a:pt x="106" y="30"/>
                  </a:moveTo>
                  <a:cubicBezTo>
                    <a:pt x="106" y="30"/>
                    <a:pt x="93" y="28"/>
                    <a:pt x="91" y="28"/>
                  </a:cubicBezTo>
                  <a:cubicBezTo>
                    <a:pt x="89" y="28"/>
                    <a:pt x="84" y="28"/>
                    <a:pt x="81" y="25"/>
                  </a:cubicBezTo>
                  <a:cubicBezTo>
                    <a:pt x="78" y="22"/>
                    <a:pt x="63" y="11"/>
                    <a:pt x="61" y="10"/>
                  </a:cubicBezTo>
                  <a:cubicBezTo>
                    <a:pt x="58" y="9"/>
                    <a:pt x="47" y="1"/>
                    <a:pt x="44" y="0"/>
                  </a:cubicBezTo>
                  <a:cubicBezTo>
                    <a:pt x="41" y="0"/>
                    <a:pt x="41" y="0"/>
                    <a:pt x="37" y="0"/>
                  </a:cubicBezTo>
                  <a:cubicBezTo>
                    <a:pt x="34" y="0"/>
                    <a:pt x="35" y="3"/>
                    <a:pt x="29" y="3"/>
                  </a:cubicBezTo>
                  <a:cubicBezTo>
                    <a:pt x="22" y="3"/>
                    <a:pt x="18" y="8"/>
                    <a:pt x="20" y="8"/>
                  </a:cubicBezTo>
                  <a:cubicBezTo>
                    <a:pt x="22" y="9"/>
                    <a:pt x="29" y="15"/>
                    <a:pt x="27" y="16"/>
                  </a:cubicBezTo>
                  <a:cubicBezTo>
                    <a:pt x="25" y="17"/>
                    <a:pt x="24" y="20"/>
                    <a:pt x="22" y="20"/>
                  </a:cubicBezTo>
                  <a:cubicBezTo>
                    <a:pt x="19" y="20"/>
                    <a:pt x="16" y="20"/>
                    <a:pt x="16" y="22"/>
                  </a:cubicBezTo>
                  <a:cubicBezTo>
                    <a:pt x="16" y="24"/>
                    <a:pt x="13" y="27"/>
                    <a:pt x="10" y="27"/>
                  </a:cubicBezTo>
                  <a:cubicBezTo>
                    <a:pt x="8" y="27"/>
                    <a:pt x="4" y="25"/>
                    <a:pt x="1" y="23"/>
                  </a:cubicBezTo>
                  <a:cubicBezTo>
                    <a:pt x="0" y="26"/>
                    <a:pt x="0" y="26"/>
                    <a:pt x="0" y="26"/>
                  </a:cubicBezTo>
                  <a:cubicBezTo>
                    <a:pt x="0" y="28"/>
                    <a:pt x="0" y="28"/>
                    <a:pt x="0" y="28"/>
                  </a:cubicBezTo>
                  <a:cubicBezTo>
                    <a:pt x="1" y="30"/>
                    <a:pt x="0" y="37"/>
                    <a:pt x="1" y="38"/>
                  </a:cubicBezTo>
                  <a:cubicBezTo>
                    <a:pt x="3" y="38"/>
                    <a:pt x="4" y="42"/>
                    <a:pt x="8" y="46"/>
                  </a:cubicBezTo>
                  <a:cubicBezTo>
                    <a:pt x="12" y="50"/>
                    <a:pt x="20" y="62"/>
                    <a:pt x="20" y="65"/>
                  </a:cubicBezTo>
                  <a:cubicBezTo>
                    <a:pt x="21" y="68"/>
                    <a:pt x="22" y="71"/>
                    <a:pt x="27" y="74"/>
                  </a:cubicBezTo>
                  <a:cubicBezTo>
                    <a:pt x="32" y="78"/>
                    <a:pt x="32" y="82"/>
                    <a:pt x="35" y="84"/>
                  </a:cubicBezTo>
                  <a:cubicBezTo>
                    <a:pt x="37" y="86"/>
                    <a:pt x="37" y="88"/>
                    <a:pt x="37" y="93"/>
                  </a:cubicBezTo>
                  <a:cubicBezTo>
                    <a:pt x="37" y="98"/>
                    <a:pt x="39" y="104"/>
                    <a:pt x="43" y="107"/>
                  </a:cubicBezTo>
                  <a:cubicBezTo>
                    <a:pt x="48" y="110"/>
                    <a:pt x="51" y="113"/>
                    <a:pt x="53" y="118"/>
                  </a:cubicBezTo>
                  <a:cubicBezTo>
                    <a:pt x="55" y="124"/>
                    <a:pt x="58" y="128"/>
                    <a:pt x="61" y="131"/>
                  </a:cubicBezTo>
                  <a:cubicBezTo>
                    <a:pt x="64" y="134"/>
                    <a:pt x="62" y="135"/>
                    <a:pt x="64" y="138"/>
                  </a:cubicBezTo>
                  <a:cubicBezTo>
                    <a:pt x="65" y="139"/>
                    <a:pt x="66" y="140"/>
                    <a:pt x="67" y="142"/>
                  </a:cubicBezTo>
                  <a:cubicBezTo>
                    <a:pt x="69" y="141"/>
                    <a:pt x="70" y="141"/>
                    <a:pt x="70" y="140"/>
                  </a:cubicBezTo>
                  <a:cubicBezTo>
                    <a:pt x="71" y="139"/>
                    <a:pt x="69" y="137"/>
                    <a:pt x="70" y="136"/>
                  </a:cubicBezTo>
                  <a:cubicBezTo>
                    <a:pt x="71" y="135"/>
                    <a:pt x="72" y="133"/>
                    <a:pt x="74" y="133"/>
                  </a:cubicBezTo>
                  <a:cubicBezTo>
                    <a:pt x="75" y="132"/>
                    <a:pt x="77" y="134"/>
                    <a:pt x="80" y="134"/>
                  </a:cubicBezTo>
                  <a:cubicBezTo>
                    <a:pt x="83" y="133"/>
                    <a:pt x="90" y="134"/>
                    <a:pt x="90" y="134"/>
                  </a:cubicBezTo>
                  <a:cubicBezTo>
                    <a:pt x="91" y="135"/>
                    <a:pt x="100" y="135"/>
                    <a:pt x="102" y="136"/>
                  </a:cubicBezTo>
                  <a:cubicBezTo>
                    <a:pt x="104" y="138"/>
                    <a:pt x="107" y="138"/>
                    <a:pt x="108" y="134"/>
                  </a:cubicBezTo>
                  <a:cubicBezTo>
                    <a:pt x="109" y="131"/>
                    <a:pt x="120" y="124"/>
                    <a:pt x="121" y="123"/>
                  </a:cubicBezTo>
                  <a:cubicBezTo>
                    <a:pt x="122" y="122"/>
                    <a:pt x="133" y="123"/>
                    <a:pt x="138" y="122"/>
                  </a:cubicBezTo>
                  <a:cubicBezTo>
                    <a:pt x="142" y="121"/>
                    <a:pt x="170" y="112"/>
                    <a:pt x="171" y="111"/>
                  </a:cubicBezTo>
                  <a:cubicBezTo>
                    <a:pt x="173" y="110"/>
                    <a:pt x="177" y="95"/>
                    <a:pt x="177" y="93"/>
                  </a:cubicBezTo>
                  <a:cubicBezTo>
                    <a:pt x="177" y="92"/>
                    <a:pt x="175" y="87"/>
                    <a:pt x="173" y="87"/>
                  </a:cubicBezTo>
                  <a:cubicBezTo>
                    <a:pt x="171" y="88"/>
                    <a:pt x="153" y="86"/>
                    <a:pt x="152" y="85"/>
                  </a:cubicBezTo>
                  <a:cubicBezTo>
                    <a:pt x="151" y="84"/>
                    <a:pt x="146" y="81"/>
                    <a:pt x="145" y="76"/>
                  </a:cubicBezTo>
                  <a:cubicBezTo>
                    <a:pt x="144" y="75"/>
                    <a:pt x="142" y="73"/>
                    <a:pt x="142" y="71"/>
                  </a:cubicBezTo>
                  <a:cubicBezTo>
                    <a:pt x="140" y="71"/>
                    <a:pt x="137" y="70"/>
                    <a:pt x="135" y="66"/>
                  </a:cubicBezTo>
                  <a:cubicBezTo>
                    <a:pt x="133" y="65"/>
                    <a:pt x="129" y="58"/>
                    <a:pt x="130" y="57"/>
                  </a:cubicBezTo>
                  <a:cubicBezTo>
                    <a:pt x="132" y="54"/>
                    <a:pt x="129" y="50"/>
                    <a:pt x="127" y="48"/>
                  </a:cubicBezTo>
                  <a:cubicBezTo>
                    <a:pt x="124" y="45"/>
                    <a:pt x="118" y="40"/>
                    <a:pt x="118" y="38"/>
                  </a:cubicBezTo>
                  <a:cubicBezTo>
                    <a:pt x="118" y="37"/>
                    <a:pt x="118" y="35"/>
                    <a:pt x="117" y="34"/>
                  </a:cubicBezTo>
                  <a:cubicBezTo>
                    <a:pt x="110" y="34"/>
                    <a:pt x="110" y="34"/>
                    <a:pt x="110" y="34"/>
                  </a:cubicBezTo>
                  <a:lnTo>
                    <a:pt x="106" y="3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91">
              <a:extLst>
                <a:ext uri="{FF2B5EF4-FFF2-40B4-BE49-F238E27FC236}">
                  <a16:creationId xmlns:a16="http://schemas.microsoft.com/office/drawing/2014/main" id="{F47DE402-6165-441B-B609-13E336B1A6BA}"/>
                </a:ext>
              </a:extLst>
            </p:cNvPr>
            <p:cNvSpPr>
              <a:spLocks/>
            </p:cNvSpPr>
            <p:nvPr/>
          </p:nvSpPr>
          <p:spPr bwMode="auto">
            <a:xfrm>
              <a:off x="4412064" y="3956824"/>
              <a:ext cx="118690" cy="144707"/>
            </a:xfrm>
            <a:custGeom>
              <a:avLst/>
              <a:gdLst>
                <a:gd name="T0" fmla="*/ 33 w 68"/>
                <a:gd name="T1" fmla="*/ 2 h 76"/>
                <a:gd name="T2" fmla="*/ 33 w 68"/>
                <a:gd name="T3" fmla="*/ 8 h 76"/>
                <a:gd name="T4" fmla="*/ 28 w 68"/>
                <a:gd name="T5" fmla="*/ 15 h 76"/>
                <a:gd name="T6" fmla="*/ 25 w 68"/>
                <a:gd name="T7" fmla="*/ 22 h 76"/>
                <a:gd name="T8" fmla="*/ 27 w 68"/>
                <a:gd name="T9" fmla="*/ 22 h 76"/>
                <a:gd name="T10" fmla="*/ 31 w 68"/>
                <a:gd name="T11" fmla="*/ 28 h 76"/>
                <a:gd name="T12" fmla="*/ 25 w 68"/>
                <a:gd name="T13" fmla="*/ 46 h 76"/>
                <a:gd name="T14" fmla="*/ 0 w 68"/>
                <a:gd name="T15" fmla="*/ 55 h 76"/>
                <a:gd name="T16" fmla="*/ 10 w 68"/>
                <a:gd name="T17" fmla="*/ 76 h 76"/>
                <a:gd name="T18" fmla="*/ 12 w 68"/>
                <a:gd name="T19" fmla="*/ 75 h 76"/>
                <a:gd name="T20" fmla="*/ 26 w 68"/>
                <a:gd name="T21" fmla="*/ 73 h 76"/>
                <a:gd name="T22" fmla="*/ 29 w 68"/>
                <a:gd name="T23" fmla="*/ 66 h 76"/>
                <a:gd name="T24" fmla="*/ 38 w 68"/>
                <a:gd name="T25" fmla="*/ 64 h 76"/>
                <a:gd name="T26" fmla="*/ 44 w 68"/>
                <a:gd name="T27" fmla="*/ 57 h 76"/>
                <a:gd name="T28" fmla="*/ 49 w 68"/>
                <a:gd name="T29" fmla="*/ 54 h 76"/>
                <a:gd name="T30" fmla="*/ 52 w 68"/>
                <a:gd name="T31" fmla="*/ 43 h 76"/>
                <a:gd name="T32" fmla="*/ 59 w 68"/>
                <a:gd name="T33" fmla="*/ 38 h 76"/>
                <a:gd name="T34" fmla="*/ 66 w 68"/>
                <a:gd name="T35" fmla="*/ 28 h 76"/>
                <a:gd name="T36" fmla="*/ 65 w 68"/>
                <a:gd name="T37" fmla="*/ 23 h 76"/>
                <a:gd name="T38" fmla="*/ 58 w 68"/>
                <a:gd name="T39" fmla="*/ 15 h 76"/>
                <a:gd name="T40" fmla="*/ 44 w 68"/>
                <a:gd name="T41" fmla="*/ 9 h 76"/>
                <a:gd name="T42" fmla="*/ 39 w 68"/>
                <a:gd name="T43" fmla="*/ 0 h 76"/>
                <a:gd name="T44" fmla="*/ 37 w 68"/>
                <a:gd name="T45" fmla="*/ 2 h 76"/>
                <a:gd name="T46" fmla="*/ 33 w 68"/>
                <a:gd name="T4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 h="76">
                  <a:moveTo>
                    <a:pt x="33" y="2"/>
                  </a:moveTo>
                  <a:cubicBezTo>
                    <a:pt x="33" y="8"/>
                    <a:pt x="33" y="8"/>
                    <a:pt x="33" y="8"/>
                  </a:cubicBezTo>
                  <a:cubicBezTo>
                    <a:pt x="28" y="15"/>
                    <a:pt x="28" y="15"/>
                    <a:pt x="28" y="15"/>
                  </a:cubicBezTo>
                  <a:cubicBezTo>
                    <a:pt x="25" y="22"/>
                    <a:pt x="25" y="22"/>
                    <a:pt x="25" y="22"/>
                  </a:cubicBezTo>
                  <a:cubicBezTo>
                    <a:pt x="26" y="22"/>
                    <a:pt x="27" y="22"/>
                    <a:pt x="27" y="22"/>
                  </a:cubicBezTo>
                  <a:cubicBezTo>
                    <a:pt x="29" y="22"/>
                    <a:pt x="31" y="27"/>
                    <a:pt x="31" y="28"/>
                  </a:cubicBezTo>
                  <a:cubicBezTo>
                    <a:pt x="31" y="30"/>
                    <a:pt x="27" y="45"/>
                    <a:pt x="25" y="46"/>
                  </a:cubicBezTo>
                  <a:cubicBezTo>
                    <a:pt x="25" y="47"/>
                    <a:pt x="10" y="52"/>
                    <a:pt x="0" y="55"/>
                  </a:cubicBezTo>
                  <a:cubicBezTo>
                    <a:pt x="2" y="59"/>
                    <a:pt x="6" y="68"/>
                    <a:pt x="10" y="76"/>
                  </a:cubicBezTo>
                  <a:cubicBezTo>
                    <a:pt x="11" y="76"/>
                    <a:pt x="11" y="75"/>
                    <a:pt x="12" y="75"/>
                  </a:cubicBezTo>
                  <a:cubicBezTo>
                    <a:pt x="17" y="72"/>
                    <a:pt x="22" y="74"/>
                    <a:pt x="26" y="73"/>
                  </a:cubicBezTo>
                  <a:cubicBezTo>
                    <a:pt x="29" y="72"/>
                    <a:pt x="26" y="69"/>
                    <a:pt x="29" y="66"/>
                  </a:cubicBezTo>
                  <a:cubicBezTo>
                    <a:pt x="32" y="63"/>
                    <a:pt x="37" y="65"/>
                    <a:pt x="38" y="64"/>
                  </a:cubicBezTo>
                  <a:cubicBezTo>
                    <a:pt x="40" y="64"/>
                    <a:pt x="41" y="58"/>
                    <a:pt x="44" y="57"/>
                  </a:cubicBezTo>
                  <a:cubicBezTo>
                    <a:pt x="46" y="56"/>
                    <a:pt x="49" y="56"/>
                    <a:pt x="49" y="54"/>
                  </a:cubicBezTo>
                  <a:cubicBezTo>
                    <a:pt x="49" y="52"/>
                    <a:pt x="49" y="43"/>
                    <a:pt x="52" y="43"/>
                  </a:cubicBezTo>
                  <a:cubicBezTo>
                    <a:pt x="55" y="42"/>
                    <a:pt x="59" y="39"/>
                    <a:pt x="59" y="38"/>
                  </a:cubicBezTo>
                  <a:cubicBezTo>
                    <a:pt x="59" y="36"/>
                    <a:pt x="64" y="31"/>
                    <a:pt x="66" y="28"/>
                  </a:cubicBezTo>
                  <a:cubicBezTo>
                    <a:pt x="67" y="25"/>
                    <a:pt x="68" y="24"/>
                    <a:pt x="65" y="23"/>
                  </a:cubicBezTo>
                  <a:cubicBezTo>
                    <a:pt x="63" y="23"/>
                    <a:pt x="59" y="16"/>
                    <a:pt x="58" y="15"/>
                  </a:cubicBezTo>
                  <a:cubicBezTo>
                    <a:pt x="57" y="13"/>
                    <a:pt x="50" y="14"/>
                    <a:pt x="44" y="9"/>
                  </a:cubicBezTo>
                  <a:cubicBezTo>
                    <a:pt x="42" y="8"/>
                    <a:pt x="40" y="4"/>
                    <a:pt x="39" y="0"/>
                  </a:cubicBezTo>
                  <a:cubicBezTo>
                    <a:pt x="37" y="2"/>
                    <a:pt x="37" y="2"/>
                    <a:pt x="37" y="2"/>
                  </a:cubicBezTo>
                  <a:lnTo>
                    <a:pt x="33" y="2"/>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92">
              <a:extLst>
                <a:ext uri="{FF2B5EF4-FFF2-40B4-BE49-F238E27FC236}">
                  <a16:creationId xmlns:a16="http://schemas.microsoft.com/office/drawing/2014/main" id="{745CC933-EE02-45B3-98BC-9AA7503FD1C7}"/>
                </a:ext>
              </a:extLst>
            </p:cNvPr>
            <p:cNvSpPr>
              <a:spLocks/>
            </p:cNvSpPr>
            <p:nvPr/>
          </p:nvSpPr>
          <p:spPr bwMode="auto">
            <a:xfrm>
              <a:off x="4392642" y="3939176"/>
              <a:ext cx="17264" cy="29412"/>
            </a:xfrm>
            <a:custGeom>
              <a:avLst/>
              <a:gdLst>
                <a:gd name="T0" fmla="*/ 7 w 10"/>
                <a:gd name="T1" fmla="*/ 15 h 15"/>
                <a:gd name="T2" fmla="*/ 7 w 10"/>
                <a:gd name="T3" fmla="*/ 12 h 15"/>
                <a:gd name="T4" fmla="*/ 6 w 10"/>
                <a:gd name="T5" fmla="*/ 1 h 15"/>
                <a:gd name="T6" fmla="*/ 0 w 10"/>
                <a:gd name="T7" fmla="*/ 10 h 15"/>
                <a:gd name="T8" fmla="*/ 0 w 10"/>
                <a:gd name="T9" fmla="*/ 10 h 15"/>
                <a:gd name="T10" fmla="*/ 7 w 10"/>
                <a:gd name="T11" fmla="*/ 15 h 15"/>
              </a:gdLst>
              <a:ahLst/>
              <a:cxnLst>
                <a:cxn ang="0">
                  <a:pos x="T0" y="T1"/>
                </a:cxn>
                <a:cxn ang="0">
                  <a:pos x="T2" y="T3"/>
                </a:cxn>
                <a:cxn ang="0">
                  <a:pos x="T4" y="T5"/>
                </a:cxn>
                <a:cxn ang="0">
                  <a:pos x="T6" y="T7"/>
                </a:cxn>
                <a:cxn ang="0">
                  <a:pos x="T8" y="T9"/>
                </a:cxn>
                <a:cxn ang="0">
                  <a:pos x="T10" y="T11"/>
                </a:cxn>
              </a:cxnLst>
              <a:rect l="0" t="0" r="r" b="b"/>
              <a:pathLst>
                <a:path w="10" h="15">
                  <a:moveTo>
                    <a:pt x="7" y="15"/>
                  </a:moveTo>
                  <a:cubicBezTo>
                    <a:pt x="7" y="14"/>
                    <a:pt x="7" y="13"/>
                    <a:pt x="7" y="12"/>
                  </a:cubicBezTo>
                  <a:cubicBezTo>
                    <a:pt x="9" y="9"/>
                    <a:pt x="10" y="2"/>
                    <a:pt x="6" y="1"/>
                  </a:cubicBezTo>
                  <a:cubicBezTo>
                    <a:pt x="2" y="0"/>
                    <a:pt x="0" y="8"/>
                    <a:pt x="0" y="10"/>
                  </a:cubicBezTo>
                  <a:cubicBezTo>
                    <a:pt x="0" y="10"/>
                    <a:pt x="0" y="10"/>
                    <a:pt x="0" y="10"/>
                  </a:cubicBezTo>
                  <a:cubicBezTo>
                    <a:pt x="2" y="14"/>
                    <a:pt x="5" y="15"/>
                    <a:pt x="7"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93">
              <a:extLst>
                <a:ext uri="{FF2B5EF4-FFF2-40B4-BE49-F238E27FC236}">
                  <a16:creationId xmlns:a16="http://schemas.microsoft.com/office/drawing/2014/main" id="{535467EF-B38E-4FE1-B151-6F5D945602EA}"/>
                </a:ext>
              </a:extLst>
            </p:cNvPr>
            <p:cNvSpPr>
              <a:spLocks/>
            </p:cNvSpPr>
            <p:nvPr/>
          </p:nvSpPr>
          <p:spPr bwMode="auto">
            <a:xfrm>
              <a:off x="4409906" y="3938000"/>
              <a:ext cx="70135" cy="61177"/>
            </a:xfrm>
            <a:custGeom>
              <a:avLst/>
              <a:gdLst>
                <a:gd name="T0" fmla="*/ 7 w 40"/>
                <a:gd name="T1" fmla="*/ 30 h 32"/>
                <a:gd name="T2" fmla="*/ 26 w 40"/>
                <a:gd name="T3" fmla="*/ 32 h 32"/>
                <a:gd name="T4" fmla="*/ 29 w 40"/>
                <a:gd name="T5" fmla="*/ 25 h 32"/>
                <a:gd name="T6" fmla="*/ 34 w 40"/>
                <a:gd name="T7" fmla="*/ 18 h 32"/>
                <a:gd name="T8" fmla="*/ 34 w 40"/>
                <a:gd name="T9" fmla="*/ 12 h 32"/>
                <a:gd name="T10" fmla="*/ 38 w 40"/>
                <a:gd name="T11" fmla="*/ 12 h 32"/>
                <a:gd name="T12" fmla="*/ 40 w 40"/>
                <a:gd name="T13" fmla="*/ 10 h 32"/>
                <a:gd name="T14" fmla="*/ 38 w 40"/>
                <a:gd name="T15" fmla="*/ 0 h 32"/>
                <a:gd name="T16" fmla="*/ 28 w 40"/>
                <a:gd name="T17" fmla="*/ 11 h 32"/>
                <a:gd name="T18" fmla="*/ 12 w 40"/>
                <a:gd name="T19" fmla="*/ 19 h 32"/>
                <a:gd name="T20" fmla="*/ 2 w 40"/>
                <a:gd name="T21" fmla="*/ 21 h 32"/>
                <a:gd name="T22" fmla="*/ 0 w 40"/>
                <a:gd name="T23" fmla="*/ 21 h 32"/>
                <a:gd name="T24" fmla="*/ 7 w 40"/>
                <a:gd name="T2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2">
                  <a:moveTo>
                    <a:pt x="7" y="30"/>
                  </a:moveTo>
                  <a:cubicBezTo>
                    <a:pt x="8" y="31"/>
                    <a:pt x="21" y="32"/>
                    <a:pt x="26" y="32"/>
                  </a:cubicBezTo>
                  <a:cubicBezTo>
                    <a:pt x="29" y="25"/>
                    <a:pt x="29" y="25"/>
                    <a:pt x="29" y="25"/>
                  </a:cubicBezTo>
                  <a:cubicBezTo>
                    <a:pt x="34" y="18"/>
                    <a:pt x="34" y="18"/>
                    <a:pt x="34" y="18"/>
                  </a:cubicBezTo>
                  <a:cubicBezTo>
                    <a:pt x="34" y="12"/>
                    <a:pt x="34" y="12"/>
                    <a:pt x="34" y="12"/>
                  </a:cubicBezTo>
                  <a:cubicBezTo>
                    <a:pt x="38" y="12"/>
                    <a:pt x="38" y="12"/>
                    <a:pt x="38" y="12"/>
                  </a:cubicBezTo>
                  <a:cubicBezTo>
                    <a:pt x="40" y="10"/>
                    <a:pt x="40" y="10"/>
                    <a:pt x="40" y="10"/>
                  </a:cubicBezTo>
                  <a:cubicBezTo>
                    <a:pt x="39" y="5"/>
                    <a:pt x="39" y="0"/>
                    <a:pt x="38" y="0"/>
                  </a:cubicBezTo>
                  <a:cubicBezTo>
                    <a:pt x="37" y="0"/>
                    <a:pt x="31" y="6"/>
                    <a:pt x="28" y="11"/>
                  </a:cubicBezTo>
                  <a:cubicBezTo>
                    <a:pt x="26" y="16"/>
                    <a:pt x="18" y="20"/>
                    <a:pt x="12" y="19"/>
                  </a:cubicBezTo>
                  <a:cubicBezTo>
                    <a:pt x="6" y="18"/>
                    <a:pt x="4" y="20"/>
                    <a:pt x="2" y="21"/>
                  </a:cubicBezTo>
                  <a:cubicBezTo>
                    <a:pt x="2" y="22"/>
                    <a:pt x="1" y="21"/>
                    <a:pt x="0" y="21"/>
                  </a:cubicBezTo>
                  <a:cubicBezTo>
                    <a:pt x="1" y="26"/>
                    <a:pt x="6" y="29"/>
                    <a:pt x="7"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94">
              <a:extLst>
                <a:ext uri="{FF2B5EF4-FFF2-40B4-BE49-F238E27FC236}">
                  <a16:creationId xmlns:a16="http://schemas.microsoft.com/office/drawing/2014/main" id="{490E2DEE-7010-4DC3-A761-85AF05B56443}"/>
                </a:ext>
              </a:extLst>
            </p:cNvPr>
            <p:cNvSpPr>
              <a:spLocks noEditPoints="1"/>
            </p:cNvSpPr>
            <p:nvPr/>
          </p:nvSpPr>
          <p:spPr bwMode="auto">
            <a:xfrm>
              <a:off x="5105858" y="4265060"/>
              <a:ext cx="285934" cy="96471"/>
            </a:xfrm>
            <a:custGeom>
              <a:avLst/>
              <a:gdLst>
                <a:gd name="T0" fmla="*/ 30 w 164"/>
                <a:gd name="T1" fmla="*/ 18 h 51"/>
                <a:gd name="T2" fmla="*/ 23 w 164"/>
                <a:gd name="T3" fmla="*/ 9 h 51"/>
                <a:gd name="T4" fmla="*/ 19 w 164"/>
                <a:gd name="T5" fmla="*/ 5 h 51"/>
                <a:gd name="T6" fmla="*/ 19 w 164"/>
                <a:gd name="T7" fmla="*/ 4 h 51"/>
                <a:gd name="T8" fmla="*/ 16 w 164"/>
                <a:gd name="T9" fmla="*/ 7 h 51"/>
                <a:gd name="T10" fmla="*/ 9 w 164"/>
                <a:gd name="T11" fmla="*/ 7 h 51"/>
                <a:gd name="T12" fmla="*/ 5 w 164"/>
                <a:gd name="T13" fmla="*/ 2 h 51"/>
                <a:gd name="T14" fmla="*/ 0 w 164"/>
                <a:gd name="T15" fmla="*/ 1 h 51"/>
                <a:gd name="T16" fmla="*/ 3 w 164"/>
                <a:gd name="T17" fmla="*/ 14 h 51"/>
                <a:gd name="T18" fmla="*/ 11 w 164"/>
                <a:gd name="T19" fmla="*/ 30 h 51"/>
                <a:gd name="T20" fmla="*/ 19 w 164"/>
                <a:gd name="T21" fmla="*/ 38 h 51"/>
                <a:gd name="T22" fmla="*/ 35 w 164"/>
                <a:gd name="T23" fmla="*/ 46 h 51"/>
                <a:gd name="T24" fmla="*/ 30 w 164"/>
                <a:gd name="T25" fmla="*/ 34 h 51"/>
                <a:gd name="T26" fmla="*/ 30 w 164"/>
                <a:gd name="T27" fmla="*/ 18 h 51"/>
                <a:gd name="T28" fmla="*/ 157 w 164"/>
                <a:gd name="T29" fmla="*/ 9 h 51"/>
                <a:gd name="T30" fmla="*/ 150 w 164"/>
                <a:gd name="T31" fmla="*/ 7 h 51"/>
                <a:gd name="T32" fmla="*/ 142 w 164"/>
                <a:gd name="T33" fmla="*/ 0 h 51"/>
                <a:gd name="T34" fmla="*/ 135 w 164"/>
                <a:gd name="T35" fmla="*/ 9 h 51"/>
                <a:gd name="T36" fmla="*/ 131 w 164"/>
                <a:gd name="T37" fmla="*/ 14 h 51"/>
                <a:gd name="T38" fmla="*/ 129 w 164"/>
                <a:gd name="T39" fmla="*/ 17 h 51"/>
                <a:gd name="T40" fmla="*/ 129 w 164"/>
                <a:gd name="T41" fmla="*/ 22 h 51"/>
                <a:gd name="T42" fmla="*/ 124 w 164"/>
                <a:gd name="T43" fmla="*/ 24 h 51"/>
                <a:gd name="T44" fmla="*/ 119 w 164"/>
                <a:gd name="T45" fmla="*/ 18 h 51"/>
                <a:gd name="T46" fmla="*/ 119 w 164"/>
                <a:gd name="T47" fmla="*/ 18 h 51"/>
                <a:gd name="T48" fmla="*/ 111 w 164"/>
                <a:gd name="T49" fmla="*/ 29 h 51"/>
                <a:gd name="T50" fmla="*/ 99 w 164"/>
                <a:gd name="T51" fmla="*/ 33 h 51"/>
                <a:gd name="T52" fmla="*/ 94 w 164"/>
                <a:gd name="T53" fmla="*/ 44 h 51"/>
                <a:gd name="T54" fmla="*/ 81 w 164"/>
                <a:gd name="T55" fmla="*/ 41 h 51"/>
                <a:gd name="T56" fmla="*/ 84 w 164"/>
                <a:gd name="T57" fmla="*/ 46 h 51"/>
                <a:gd name="T58" fmla="*/ 91 w 164"/>
                <a:gd name="T59" fmla="*/ 49 h 51"/>
                <a:gd name="T60" fmla="*/ 102 w 164"/>
                <a:gd name="T61" fmla="*/ 48 h 51"/>
                <a:gd name="T62" fmla="*/ 110 w 164"/>
                <a:gd name="T63" fmla="*/ 45 h 51"/>
                <a:gd name="T64" fmla="*/ 118 w 164"/>
                <a:gd name="T65" fmla="*/ 46 h 51"/>
                <a:gd name="T66" fmla="*/ 125 w 164"/>
                <a:gd name="T67" fmla="*/ 41 h 51"/>
                <a:gd name="T68" fmla="*/ 128 w 164"/>
                <a:gd name="T69" fmla="*/ 33 h 51"/>
                <a:gd name="T70" fmla="*/ 133 w 164"/>
                <a:gd name="T71" fmla="*/ 26 h 51"/>
                <a:gd name="T72" fmla="*/ 146 w 164"/>
                <a:gd name="T73" fmla="*/ 21 h 51"/>
                <a:gd name="T74" fmla="*/ 150 w 164"/>
                <a:gd name="T75" fmla="*/ 22 h 51"/>
                <a:gd name="T76" fmla="*/ 155 w 164"/>
                <a:gd name="T77" fmla="*/ 17 h 51"/>
                <a:gd name="T78" fmla="*/ 163 w 164"/>
                <a:gd name="T79" fmla="*/ 14 h 51"/>
                <a:gd name="T80" fmla="*/ 157 w 16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51">
                  <a:moveTo>
                    <a:pt x="30" y="18"/>
                  </a:moveTo>
                  <a:cubicBezTo>
                    <a:pt x="30" y="13"/>
                    <a:pt x="25" y="13"/>
                    <a:pt x="23" y="9"/>
                  </a:cubicBezTo>
                  <a:cubicBezTo>
                    <a:pt x="22" y="5"/>
                    <a:pt x="20" y="8"/>
                    <a:pt x="19" y="5"/>
                  </a:cubicBezTo>
                  <a:cubicBezTo>
                    <a:pt x="19" y="5"/>
                    <a:pt x="19" y="4"/>
                    <a:pt x="19" y="4"/>
                  </a:cubicBezTo>
                  <a:cubicBezTo>
                    <a:pt x="16" y="5"/>
                    <a:pt x="17" y="7"/>
                    <a:pt x="16" y="7"/>
                  </a:cubicBezTo>
                  <a:cubicBezTo>
                    <a:pt x="15" y="8"/>
                    <a:pt x="9" y="8"/>
                    <a:pt x="9" y="7"/>
                  </a:cubicBezTo>
                  <a:cubicBezTo>
                    <a:pt x="9" y="5"/>
                    <a:pt x="8" y="2"/>
                    <a:pt x="5" y="2"/>
                  </a:cubicBezTo>
                  <a:cubicBezTo>
                    <a:pt x="3" y="1"/>
                    <a:pt x="2" y="1"/>
                    <a:pt x="0" y="1"/>
                  </a:cubicBezTo>
                  <a:cubicBezTo>
                    <a:pt x="2" y="6"/>
                    <a:pt x="3" y="10"/>
                    <a:pt x="3" y="14"/>
                  </a:cubicBezTo>
                  <a:cubicBezTo>
                    <a:pt x="3" y="19"/>
                    <a:pt x="10" y="27"/>
                    <a:pt x="11" y="30"/>
                  </a:cubicBezTo>
                  <a:cubicBezTo>
                    <a:pt x="12" y="34"/>
                    <a:pt x="14" y="35"/>
                    <a:pt x="19" y="38"/>
                  </a:cubicBezTo>
                  <a:cubicBezTo>
                    <a:pt x="24" y="42"/>
                    <a:pt x="34" y="47"/>
                    <a:pt x="35" y="46"/>
                  </a:cubicBezTo>
                  <a:cubicBezTo>
                    <a:pt x="37" y="45"/>
                    <a:pt x="33" y="37"/>
                    <a:pt x="30" y="34"/>
                  </a:cubicBezTo>
                  <a:cubicBezTo>
                    <a:pt x="27" y="31"/>
                    <a:pt x="30" y="24"/>
                    <a:pt x="30" y="18"/>
                  </a:cubicBezTo>
                  <a:close/>
                  <a:moveTo>
                    <a:pt x="157" y="9"/>
                  </a:moveTo>
                  <a:cubicBezTo>
                    <a:pt x="155" y="9"/>
                    <a:pt x="150" y="9"/>
                    <a:pt x="150" y="7"/>
                  </a:cubicBezTo>
                  <a:cubicBezTo>
                    <a:pt x="150" y="4"/>
                    <a:pt x="145" y="0"/>
                    <a:pt x="142" y="0"/>
                  </a:cubicBezTo>
                  <a:cubicBezTo>
                    <a:pt x="139" y="0"/>
                    <a:pt x="135" y="6"/>
                    <a:pt x="135" y="9"/>
                  </a:cubicBezTo>
                  <a:cubicBezTo>
                    <a:pt x="135" y="11"/>
                    <a:pt x="130" y="11"/>
                    <a:pt x="131" y="14"/>
                  </a:cubicBezTo>
                  <a:cubicBezTo>
                    <a:pt x="131" y="16"/>
                    <a:pt x="130" y="16"/>
                    <a:pt x="129" y="17"/>
                  </a:cubicBezTo>
                  <a:cubicBezTo>
                    <a:pt x="130" y="20"/>
                    <a:pt x="130" y="22"/>
                    <a:pt x="129" y="22"/>
                  </a:cubicBezTo>
                  <a:cubicBezTo>
                    <a:pt x="127" y="21"/>
                    <a:pt x="126" y="24"/>
                    <a:pt x="124" y="24"/>
                  </a:cubicBezTo>
                  <a:cubicBezTo>
                    <a:pt x="122" y="24"/>
                    <a:pt x="121" y="21"/>
                    <a:pt x="119" y="18"/>
                  </a:cubicBezTo>
                  <a:cubicBezTo>
                    <a:pt x="119" y="18"/>
                    <a:pt x="119" y="18"/>
                    <a:pt x="119" y="18"/>
                  </a:cubicBezTo>
                  <a:cubicBezTo>
                    <a:pt x="117" y="18"/>
                    <a:pt x="112" y="25"/>
                    <a:pt x="111" y="29"/>
                  </a:cubicBezTo>
                  <a:cubicBezTo>
                    <a:pt x="110" y="34"/>
                    <a:pt x="106" y="32"/>
                    <a:pt x="99" y="33"/>
                  </a:cubicBezTo>
                  <a:cubicBezTo>
                    <a:pt x="92" y="33"/>
                    <a:pt x="95" y="40"/>
                    <a:pt x="94" y="44"/>
                  </a:cubicBezTo>
                  <a:cubicBezTo>
                    <a:pt x="92" y="47"/>
                    <a:pt x="85" y="41"/>
                    <a:pt x="81" y="41"/>
                  </a:cubicBezTo>
                  <a:cubicBezTo>
                    <a:pt x="82" y="43"/>
                    <a:pt x="83" y="46"/>
                    <a:pt x="84" y="46"/>
                  </a:cubicBezTo>
                  <a:cubicBezTo>
                    <a:pt x="86" y="46"/>
                    <a:pt x="89" y="51"/>
                    <a:pt x="91" y="49"/>
                  </a:cubicBezTo>
                  <a:cubicBezTo>
                    <a:pt x="93" y="48"/>
                    <a:pt x="99" y="49"/>
                    <a:pt x="102" y="48"/>
                  </a:cubicBezTo>
                  <a:cubicBezTo>
                    <a:pt x="105" y="47"/>
                    <a:pt x="105" y="45"/>
                    <a:pt x="110" y="45"/>
                  </a:cubicBezTo>
                  <a:cubicBezTo>
                    <a:pt x="115" y="45"/>
                    <a:pt x="113" y="49"/>
                    <a:pt x="118" y="46"/>
                  </a:cubicBezTo>
                  <a:cubicBezTo>
                    <a:pt x="123" y="44"/>
                    <a:pt x="126" y="46"/>
                    <a:pt x="125" y="41"/>
                  </a:cubicBezTo>
                  <a:cubicBezTo>
                    <a:pt x="125" y="37"/>
                    <a:pt x="128" y="37"/>
                    <a:pt x="128" y="33"/>
                  </a:cubicBezTo>
                  <a:cubicBezTo>
                    <a:pt x="127" y="30"/>
                    <a:pt x="133" y="32"/>
                    <a:pt x="133" y="26"/>
                  </a:cubicBezTo>
                  <a:cubicBezTo>
                    <a:pt x="132" y="20"/>
                    <a:pt x="142" y="21"/>
                    <a:pt x="146" y="21"/>
                  </a:cubicBezTo>
                  <a:cubicBezTo>
                    <a:pt x="147" y="21"/>
                    <a:pt x="148" y="21"/>
                    <a:pt x="150" y="22"/>
                  </a:cubicBezTo>
                  <a:cubicBezTo>
                    <a:pt x="153" y="20"/>
                    <a:pt x="157" y="19"/>
                    <a:pt x="155" y="17"/>
                  </a:cubicBezTo>
                  <a:cubicBezTo>
                    <a:pt x="153" y="15"/>
                    <a:pt x="162" y="17"/>
                    <a:pt x="163" y="14"/>
                  </a:cubicBezTo>
                  <a:cubicBezTo>
                    <a:pt x="164" y="11"/>
                    <a:pt x="159" y="8"/>
                    <a:pt x="157"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95">
              <a:extLst>
                <a:ext uri="{FF2B5EF4-FFF2-40B4-BE49-F238E27FC236}">
                  <a16:creationId xmlns:a16="http://schemas.microsoft.com/office/drawing/2014/main" id="{974570F4-EA2E-4D1A-BAD8-366F852FF0E3}"/>
                </a:ext>
              </a:extLst>
            </p:cNvPr>
            <p:cNvSpPr>
              <a:spLocks/>
            </p:cNvSpPr>
            <p:nvPr/>
          </p:nvSpPr>
          <p:spPr bwMode="auto">
            <a:xfrm>
              <a:off x="5313025" y="4296824"/>
              <a:ext cx="19422" cy="14118"/>
            </a:xfrm>
            <a:custGeom>
              <a:avLst/>
              <a:gdLst>
                <a:gd name="T0" fmla="*/ 5 w 11"/>
                <a:gd name="T1" fmla="*/ 7 h 7"/>
                <a:gd name="T2" fmla="*/ 10 w 11"/>
                <a:gd name="T3" fmla="*/ 5 h 7"/>
                <a:gd name="T4" fmla="*/ 10 w 11"/>
                <a:gd name="T5" fmla="*/ 0 h 7"/>
                <a:gd name="T6" fmla="*/ 6 w 11"/>
                <a:gd name="T7" fmla="*/ 2 h 7"/>
                <a:gd name="T8" fmla="*/ 0 w 11"/>
                <a:gd name="T9" fmla="*/ 1 h 7"/>
                <a:gd name="T10" fmla="*/ 5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5" y="7"/>
                  </a:moveTo>
                  <a:cubicBezTo>
                    <a:pt x="7" y="7"/>
                    <a:pt x="8" y="4"/>
                    <a:pt x="10" y="5"/>
                  </a:cubicBezTo>
                  <a:cubicBezTo>
                    <a:pt x="11" y="5"/>
                    <a:pt x="11" y="3"/>
                    <a:pt x="10" y="0"/>
                  </a:cubicBezTo>
                  <a:cubicBezTo>
                    <a:pt x="8" y="0"/>
                    <a:pt x="6" y="0"/>
                    <a:pt x="6" y="2"/>
                  </a:cubicBezTo>
                  <a:cubicBezTo>
                    <a:pt x="6" y="4"/>
                    <a:pt x="2" y="1"/>
                    <a:pt x="0" y="1"/>
                  </a:cubicBezTo>
                  <a:cubicBezTo>
                    <a:pt x="2" y="4"/>
                    <a:pt x="3" y="7"/>
                    <a:pt x="5"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96">
              <a:extLst>
                <a:ext uri="{FF2B5EF4-FFF2-40B4-BE49-F238E27FC236}">
                  <a16:creationId xmlns:a16="http://schemas.microsoft.com/office/drawing/2014/main" id="{7F1DB5C8-4BFA-45FB-B795-72557D334D97}"/>
                </a:ext>
              </a:extLst>
            </p:cNvPr>
            <p:cNvSpPr>
              <a:spLocks/>
            </p:cNvSpPr>
            <p:nvPr/>
          </p:nvSpPr>
          <p:spPr bwMode="auto">
            <a:xfrm>
              <a:off x="4217845" y="3735647"/>
              <a:ext cx="143507" cy="152942"/>
            </a:xfrm>
            <a:custGeom>
              <a:avLst/>
              <a:gdLst>
                <a:gd name="T0" fmla="*/ 69 w 82"/>
                <a:gd name="T1" fmla="*/ 73 h 80"/>
                <a:gd name="T2" fmla="*/ 73 w 82"/>
                <a:gd name="T3" fmla="*/ 70 h 80"/>
                <a:gd name="T4" fmla="*/ 79 w 82"/>
                <a:gd name="T5" fmla="*/ 73 h 80"/>
                <a:gd name="T6" fmla="*/ 82 w 82"/>
                <a:gd name="T7" fmla="*/ 71 h 80"/>
                <a:gd name="T8" fmla="*/ 78 w 82"/>
                <a:gd name="T9" fmla="*/ 64 h 80"/>
                <a:gd name="T10" fmla="*/ 75 w 82"/>
                <a:gd name="T11" fmla="*/ 59 h 80"/>
                <a:gd name="T12" fmla="*/ 75 w 82"/>
                <a:gd name="T13" fmla="*/ 53 h 80"/>
                <a:gd name="T14" fmla="*/ 71 w 82"/>
                <a:gd name="T15" fmla="*/ 48 h 80"/>
                <a:gd name="T16" fmla="*/ 62 w 82"/>
                <a:gd name="T17" fmla="*/ 42 h 80"/>
                <a:gd name="T18" fmla="*/ 58 w 82"/>
                <a:gd name="T19" fmla="*/ 37 h 80"/>
                <a:gd name="T20" fmla="*/ 57 w 82"/>
                <a:gd name="T21" fmla="*/ 29 h 80"/>
                <a:gd name="T22" fmla="*/ 60 w 82"/>
                <a:gd name="T23" fmla="*/ 23 h 80"/>
                <a:gd name="T24" fmla="*/ 61 w 82"/>
                <a:gd name="T25" fmla="*/ 18 h 80"/>
                <a:gd name="T26" fmla="*/ 58 w 82"/>
                <a:gd name="T27" fmla="*/ 15 h 80"/>
                <a:gd name="T28" fmla="*/ 53 w 82"/>
                <a:gd name="T29" fmla="*/ 10 h 80"/>
                <a:gd name="T30" fmla="*/ 50 w 82"/>
                <a:gd name="T31" fmla="*/ 3 h 80"/>
                <a:gd name="T32" fmla="*/ 41 w 82"/>
                <a:gd name="T33" fmla="*/ 2 h 80"/>
                <a:gd name="T34" fmla="*/ 34 w 82"/>
                <a:gd name="T35" fmla="*/ 0 h 80"/>
                <a:gd name="T36" fmla="*/ 30 w 82"/>
                <a:gd name="T37" fmla="*/ 3 h 80"/>
                <a:gd name="T38" fmla="*/ 30 w 82"/>
                <a:gd name="T39" fmla="*/ 3 h 80"/>
                <a:gd name="T40" fmla="*/ 25 w 82"/>
                <a:gd name="T41" fmla="*/ 7 h 80"/>
                <a:gd name="T42" fmla="*/ 20 w 82"/>
                <a:gd name="T43" fmla="*/ 11 h 80"/>
                <a:gd name="T44" fmla="*/ 21 w 82"/>
                <a:gd name="T45" fmla="*/ 18 h 80"/>
                <a:gd name="T46" fmla="*/ 20 w 82"/>
                <a:gd name="T47" fmla="*/ 24 h 80"/>
                <a:gd name="T48" fmla="*/ 18 w 82"/>
                <a:gd name="T49" fmla="*/ 29 h 80"/>
                <a:gd name="T50" fmla="*/ 0 w 82"/>
                <a:gd name="T51" fmla="*/ 39 h 80"/>
                <a:gd name="T52" fmla="*/ 1 w 82"/>
                <a:gd name="T53" fmla="*/ 43 h 80"/>
                <a:gd name="T54" fmla="*/ 3 w 82"/>
                <a:gd name="T55" fmla="*/ 51 h 80"/>
                <a:gd name="T56" fmla="*/ 9 w 82"/>
                <a:gd name="T57" fmla="*/ 51 h 80"/>
                <a:gd name="T58" fmla="*/ 26 w 82"/>
                <a:gd name="T59" fmla="*/ 61 h 80"/>
                <a:gd name="T60" fmla="*/ 46 w 82"/>
                <a:gd name="T61" fmla="*/ 76 h 80"/>
                <a:gd name="T62" fmla="*/ 56 w 82"/>
                <a:gd name="T63" fmla="*/ 79 h 80"/>
                <a:gd name="T64" fmla="*/ 66 w 82"/>
                <a:gd name="T65" fmla="*/ 80 h 80"/>
                <a:gd name="T66" fmla="*/ 69 w 82"/>
                <a:gd name="T6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80">
                  <a:moveTo>
                    <a:pt x="69" y="73"/>
                  </a:moveTo>
                  <a:cubicBezTo>
                    <a:pt x="70" y="72"/>
                    <a:pt x="71" y="70"/>
                    <a:pt x="73" y="70"/>
                  </a:cubicBezTo>
                  <a:cubicBezTo>
                    <a:pt x="75" y="70"/>
                    <a:pt x="76" y="71"/>
                    <a:pt x="79" y="73"/>
                  </a:cubicBezTo>
                  <a:cubicBezTo>
                    <a:pt x="80" y="72"/>
                    <a:pt x="81" y="71"/>
                    <a:pt x="82" y="71"/>
                  </a:cubicBezTo>
                  <a:cubicBezTo>
                    <a:pt x="80" y="69"/>
                    <a:pt x="77" y="66"/>
                    <a:pt x="78" y="64"/>
                  </a:cubicBezTo>
                  <a:cubicBezTo>
                    <a:pt x="78" y="62"/>
                    <a:pt x="75" y="60"/>
                    <a:pt x="75" y="59"/>
                  </a:cubicBezTo>
                  <a:cubicBezTo>
                    <a:pt x="74" y="57"/>
                    <a:pt x="77" y="54"/>
                    <a:pt x="75" y="53"/>
                  </a:cubicBezTo>
                  <a:cubicBezTo>
                    <a:pt x="74" y="52"/>
                    <a:pt x="74" y="48"/>
                    <a:pt x="71" y="48"/>
                  </a:cubicBezTo>
                  <a:cubicBezTo>
                    <a:pt x="69" y="48"/>
                    <a:pt x="62" y="44"/>
                    <a:pt x="62" y="42"/>
                  </a:cubicBezTo>
                  <a:cubicBezTo>
                    <a:pt x="62" y="39"/>
                    <a:pt x="59" y="38"/>
                    <a:pt x="58" y="37"/>
                  </a:cubicBezTo>
                  <a:cubicBezTo>
                    <a:pt x="57" y="36"/>
                    <a:pt x="55" y="30"/>
                    <a:pt x="57" y="29"/>
                  </a:cubicBezTo>
                  <a:cubicBezTo>
                    <a:pt x="59" y="28"/>
                    <a:pt x="58" y="23"/>
                    <a:pt x="60" y="23"/>
                  </a:cubicBezTo>
                  <a:cubicBezTo>
                    <a:pt x="62" y="23"/>
                    <a:pt x="61" y="20"/>
                    <a:pt x="61" y="18"/>
                  </a:cubicBezTo>
                  <a:cubicBezTo>
                    <a:pt x="62" y="16"/>
                    <a:pt x="60" y="15"/>
                    <a:pt x="58" y="15"/>
                  </a:cubicBezTo>
                  <a:cubicBezTo>
                    <a:pt x="56" y="15"/>
                    <a:pt x="53" y="12"/>
                    <a:pt x="53" y="10"/>
                  </a:cubicBezTo>
                  <a:cubicBezTo>
                    <a:pt x="53" y="8"/>
                    <a:pt x="50" y="4"/>
                    <a:pt x="50" y="3"/>
                  </a:cubicBezTo>
                  <a:cubicBezTo>
                    <a:pt x="50" y="8"/>
                    <a:pt x="43" y="1"/>
                    <a:pt x="41" y="2"/>
                  </a:cubicBezTo>
                  <a:cubicBezTo>
                    <a:pt x="39" y="3"/>
                    <a:pt x="38" y="0"/>
                    <a:pt x="34" y="0"/>
                  </a:cubicBezTo>
                  <a:cubicBezTo>
                    <a:pt x="31" y="1"/>
                    <a:pt x="32" y="2"/>
                    <a:pt x="30" y="3"/>
                  </a:cubicBezTo>
                  <a:cubicBezTo>
                    <a:pt x="30" y="3"/>
                    <a:pt x="30" y="3"/>
                    <a:pt x="30" y="3"/>
                  </a:cubicBezTo>
                  <a:cubicBezTo>
                    <a:pt x="25" y="7"/>
                    <a:pt x="25" y="7"/>
                    <a:pt x="25" y="7"/>
                  </a:cubicBezTo>
                  <a:cubicBezTo>
                    <a:pt x="25" y="7"/>
                    <a:pt x="21" y="8"/>
                    <a:pt x="20" y="11"/>
                  </a:cubicBezTo>
                  <a:cubicBezTo>
                    <a:pt x="19" y="13"/>
                    <a:pt x="22" y="16"/>
                    <a:pt x="21" y="18"/>
                  </a:cubicBezTo>
                  <a:cubicBezTo>
                    <a:pt x="19" y="19"/>
                    <a:pt x="20" y="23"/>
                    <a:pt x="20" y="24"/>
                  </a:cubicBezTo>
                  <a:cubicBezTo>
                    <a:pt x="20" y="26"/>
                    <a:pt x="18" y="29"/>
                    <a:pt x="18" y="29"/>
                  </a:cubicBezTo>
                  <a:cubicBezTo>
                    <a:pt x="18" y="29"/>
                    <a:pt x="8" y="35"/>
                    <a:pt x="0" y="39"/>
                  </a:cubicBezTo>
                  <a:cubicBezTo>
                    <a:pt x="0" y="41"/>
                    <a:pt x="0" y="42"/>
                    <a:pt x="1" y="43"/>
                  </a:cubicBezTo>
                  <a:cubicBezTo>
                    <a:pt x="1" y="45"/>
                    <a:pt x="2" y="48"/>
                    <a:pt x="3" y="51"/>
                  </a:cubicBezTo>
                  <a:cubicBezTo>
                    <a:pt x="6" y="51"/>
                    <a:pt x="6" y="51"/>
                    <a:pt x="9" y="51"/>
                  </a:cubicBezTo>
                  <a:cubicBezTo>
                    <a:pt x="12" y="52"/>
                    <a:pt x="23" y="60"/>
                    <a:pt x="26" y="61"/>
                  </a:cubicBezTo>
                  <a:cubicBezTo>
                    <a:pt x="28" y="62"/>
                    <a:pt x="43" y="73"/>
                    <a:pt x="46" y="76"/>
                  </a:cubicBezTo>
                  <a:cubicBezTo>
                    <a:pt x="49" y="79"/>
                    <a:pt x="54" y="79"/>
                    <a:pt x="56" y="79"/>
                  </a:cubicBezTo>
                  <a:cubicBezTo>
                    <a:pt x="57" y="79"/>
                    <a:pt x="62" y="80"/>
                    <a:pt x="66" y="80"/>
                  </a:cubicBezTo>
                  <a:cubicBezTo>
                    <a:pt x="67" y="77"/>
                    <a:pt x="69" y="74"/>
                    <a:pt x="69" y="7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97">
              <a:extLst>
                <a:ext uri="{FF2B5EF4-FFF2-40B4-BE49-F238E27FC236}">
                  <a16:creationId xmlns:a16="http://schemas.microsoft.com/office/drawing/2014/main" id="{E5911BEE-0FA5-436C-B6A5-E99BDC8D2F2C}"/>
                </a:ext>
              </a:extLst>
            </p:cNvPr>
            <p:cNvSpPr>
              <a:spLocks/>
            </p:cNvSpPr>
            <p:nvPr/>
          </p:nvSpPr>
          <p:spPr bwMode="auto">
            <a:xfrm>
              <a:off x="4333297" y="3869765"/>
              <a:ext cx="28054" cy="28235"/>
            </a:xfrm>
            <a:custGeom>
              <a:avLst/>
              <a:gdLst>
                <a:gd name="T0" fmla="*/ 5 w 16"/>
                <a:gd name="T1" fmla="*/ 11 h 15"/>
                <a:gd name="T2" fmla="*/ 9 w 16"/>
                <a:gd name="T3" fmla="*/ 15 h 15"/>
                <a:gd name="T4" fmla="*/ 16 w 16"/>
                <a:gd name="T5" fmla="*/ 15 h 15"/>
                <a:gd name="T6" fmla="*/ 12 w 16"/>
                <a:gd name="T7" fmla="*/ 4 h 15"/>
                <a:gd name="T8" fmla="*/ 13 w 16"/>
                <a:gd name="T9" fmla="*/ 3 h 15"/>
                <a:gd name="T10" fmla="*/ 7 w 16"/>
                <a:gd name="T11" fmla="*/ 0 h 15"/>
                <a:gd name="T12" fmla="*/ 3 w 16"/>
                <a:gd name="T13" fmla="*/ 3 h 15"/>
                <a:gd name="T14" fmla="*/ 0 w 16"/>
                <a:gd name="T15" fmla="*/ 10 h 15"/>
                <a:gd name="T16" fmla="*/ 5 w 16"/>
                <a:gd name="T1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5">
                  <a:moveTo>
                    <a:pt x="5" y="11"/>
                  </a:moveTo>
                  <a:cubicBezTo>
                    <a:pt x="9" y="15"/>
                    <a:pt x="9" y="15"/>
                    <a:pt x="9" y="15"/>
                  </a:cubicBezTo>
                  <a:cubicBezTo>
                    <a:pt x="16" y="15"/>
                    <a:pt x="16" y="15"/>
                    <a:pt x="16" y="15"/>
                  </a:cubicBezTo>
                  <a:cubicBezTo>
                    <a:pt x="14" y="11"/>
                    <a:pt x="12" y="6"/>
                    <a:pt x="12" y="4"/>
                  </a:cubicBezTo>
                  <a:cubicBezTo>
                    <a:pt x="12" y="4"/>
                    <a:pt x="12" y="3"/>
                    <a:pt x="13" y="3"/>
                  </a:cubicBezTo>
                  <a:cubicBezTo>
                    <a:pt x="10" y="1"/>
                    <a:pt x="9" y="0"/>
                    <a:pt x="7" y="0"/>
                  </a:cubicBezTo>
                  <a:cubicBezTo>
                    <a:pt x="5" y="0"/>
                    <a:pt x="4" y="2"/>
                    <a:pt x="3" y="3"/>
                  </a:cubicBezTo>
                  <a:cubicBezTo>
                    <a:pt x="3" y="4"/>
                    <a:pt x="1" y="7"/>
                    <a:pt x="0" y="10"/>
                  </a:cubicBezTo>
                  <a:cubicBezTo>
                    <a:pt x="3" y="11"/>
                    <a:pt x="5" y="11"/>
                    <a:pt x="5"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98">
              <a:extLst>
                <a:ext uri="{FF2B5EF4-FFF2-40B4-BE49-F238E27FC236}">
                  <a16:creationId xmlns:a16="http://schemas.microsoft.com/office/drawing/2014/main" id="{6C2C1E97-3255-40E2-8195-619F3ED6DD82}"/>
                </a:ext>
              </a:extLst>
            </p:cNvPr>
            <p:cNvSpPr>
              <a:spLocks noEditPoints="1"/>
            </p:cNvSpPr>
            <p:nvPr/>
          </p:nvSpPr>
          <p:spPr bwMode="auto">
            <a:xfrm>
              <a:off x="3582316" y="3466234"/>
              <a:ext cx="214721" cy="194119"/>
            </a:xfrm>
            <a:custGeom>
              <a:avLst/>
              <a:gdLst>
                <a:gd name="T0" fmla="*/ 108 w 123"/>
                <a:gd name="T1" fmla="*/ 23 h 102"/>
                <a:gd name="T2" fmla="*/ 103 w 123"/>
                <a:gd name="T3" fmla="*/ 21 h 102"/>
                <a:gd name="T4" fmla="*/ 98 w 123"/>
                <a:gd name="T5" fmla="*/ 19 h 102"/>
                <a:gd name="T6" fmla="*/ 89 w 123"/>
                <a:gd name="T7" fmla="*/ 17 h 102"/>
                <a:gd name="T8" fmla="*/ 85 w 123"/>
                <a:gd name="T9" fmla="*/ 15 h 102"/>
                <a:gd name="T10" fmla="*/ 83 w 123"/>
                <a:gd name="T11" fmla="*/ 11 h 102"/>
                <a:gd name="T12" fmla="*/ 79 w 123"/>
                <a:gd name="T13" fmla="*/ 12 h 102"/>
                <a:gd name="T14" fmla="*/ 76 w 123"/>
                <a:gd name="T15" fmla="*/ 10 h 102"/>
                <a:gd name="T16" fmla="*/ 71 w 123"/>
                <a:gd name="T17" fmla="*/ 6 h 102"/>
                <a:gd name="T18" fmla="*/ 67 w 123"/>
                <a:gd name="T19" fmla="*/ 4 h 102"/>
                <a:gd name="T20" fmla="*/ 64 w 123"/>
                <a:gd name="T21" fmla="*/ 1 h 102"/>
                <a:gd name="T22" fmla="*/ 63 w 123"/>
                <a:gd name="T23" fmla="*/ 0 h 102"/>
                <a:gd name="T24" fmla="*/ 61 w 123"/>
                <a:gd name="T25" fmla="*/ 0 h 102"/>
                <a:gd name="T26" fmla="*/ 56 w 123"/>
                <a:gd name="T27" fmla="*/ 7 h 102"/>
                <a:gd name="T28" fmla="*/ 47 w 123"/>
                <a:gd name="T29" fmla="*/ 13 h 102"/>
                <a:gd name="T30" fmla="*/ 42 w 123"/>
                <a:gd name="T31" fmla="*/ 19 h 102"/>
                <a:gd name="T32" fmla="*/ 31 w 123"/>
                <a:gd name="T33" fmla="*/ 15 h 102"/>
                <a:gd name="T34" fmla="*/ 26 w 123"/>
                <a:gd name="T35" fmla="*/ 18 h 102"/>
                <a:gd name="T36" fmla="*/ 27 w 123"/>
                <a:gd name="T37" fmla="*/ 27 h 102"/>
                <a:gd name="T38" fmla="*/ 20 w 123"/>
                <a:gd name="T39" fmla="*/ 27 h 102"/>
                <a:gd name="T40" fmla="*/ 15 w 123"/>
                <a:gd name="T41" fmla="*/ 25 h 102"/>
                <a:gd name="T42" fmla="*/ 7 w 123"/>
                <a:gd name="T43" fmla="*/ 25 h 102"/>
                <a:gd name="T44" fmla="*/ 1 w 123"/>
                <a:gd name="T45" fmla="*/ 29 h 102"/>
                <a:gd name="T46" fmla="*/ 2 w 123"/>
                <a:gd name="T47" fmla="*/ 35 h 102"/>
                <a:gd name="T48" fmla="*/ 14 w 123"/>
                <a:gd name="T49" fmla="*/ 38 h 102"/>
                <a:gd name="T50" fmla="*/ 21 w 123"/>
                <a:gd name="T51" fmla="*/ 40 h 102"/>
                <a:gd name="T52" fmla="*/ 24 w 123"/>
                <a:gd name="T53" fmla="*/ 44 h 102"/>
                <a:gd name="T54" fmla="*/ 30 w 123"/>
                <a:gd name="T55" fmla="*/ 51 h 102"/>
                <a:gd name="T56" fmla="*/ 33 w 123"/>
                <a:gd name="T57" fmla="*/ 58 h 102"/>
                <a:gd name="T58" fmla="*/ 31 w 123"/>
                <a:gd name="T59" fmla="*/ 68 h 102"/>
                <a:gd name="T60" fmla="*/ 27 w 123"/>
                <a:gd name="T61" fmla="*/ 83 h 102"/>
                <a:gd name="T62" fmla="*/ 27 w 123"/>
                <a:gd name="T63" fmla="*/ 83 h 102"/>
                <a:gd name="T64" fmla="*/ 32 w 123"/>
                <a:gd name="T65" fmla="*/ 86 h 102"/>
                <a:gd name="T66" fmla="*/ 40 w 123"/>
                <a:gd name="T67" fmla="*/ 89 h 102"/>
                <a:gd name="T68" fmla="*/ 46 w 123"/>
                <a:gd name="T69" fmla="*/ 89 h 102"/>
                <a:gd name="T70" fmla="*/ 50 w 123"/>
                <a:gd name="T71" fmla="*/ 90 h 102"/>
                <a:gd name="T72" fmla="*/ 60 w 123"/>
                <a:gd name="T73" fmla="*/ 92 h 102"/>
                <a:gd name="T74" fmla="*/ 69 w 123"/>
                <a:gd name="T75" fmla="*/ 92 h 102"/>
                <a:gd name="T76" fmla="*/ 69 w 123"/>
                <a:gd name="T77" fmla="*/ 90 h 102"/>
                <a:gd name="T78" fmla="*/ 75 w 123"/>
                <a:gd name="T79" fmla="*/ 82 h 102"/>
                <a:gd name="T80" fmla="*/ 91 w 123"/>
                <a:gd name="T81" fmla="*/ 85 h 102"/>
                <a:gd name="T82" fmla="*/ 101 w 123"/>
                <a:gd name="T83" fmla="*/ 82 h 102"/>
                <a:gd name="T84" fmla="*/ 106 w 123"/>
                <a:gd name="T85" fmla="*/ 79 h 102"/>
                <a:gd name="T86" fmla="*/ 107 w 123"/>
                <a:gd name="T87" fmla="*/ 76 h 102"/>
                <a:gd name="T88" fmla="*/ 103 w 123"/>
                <a:gd name="T89" fmla="*/ 74 h 102"/>
                <a:gd name="T90" fmla="*/ 101 w 123"/>
                <a:gd name="T91" fmla="*/ 70 h 102"/>
                <a:gd name="T92" fmla="*/ 99 w 123"/>
                <a:gd name="T93" fmla="*/ 66 h 102"/>
                <a:gd name="T94" fmla="*/ 100 w 123"/>
                <a:gd name="T95" fmla="*/ 64 h 102"/>
                <a:gd name="T96" fmla="*/ 102 w 123"/>
                <a:gd name="T97" fmla="*/ 61 h 102"/>
                <a:gd name="T98" fmla="*/ 101 w 123"/>
                <a:gd name="T99" fmla="*/ 57 h 102"/>
                <a:gd name="T100" fmla="*/ 100 w 123"/>
                <a:gd name="T101" fmla="*/ 52 h 102"/>
                <a:gd name="T102" fmla="*/ 96 w 123"/>
                <a:gd name="T103" fmla="*/ 52 h 102"/>
                <a:gd name="T104" fmla="*/ 95 w 123"/>
                <a:gd name="T105" fmla="*/ 49 h 102"/>
                <a:gd name="T106" fmla="*/ 100 w 123"/>
                <a:gd name="T107" fmla="*/ 43 h 102"/>
                <a:gd name="T108" fmla="*/ 104 w 123"/>
                <a:gd name="T109" fmla="*/ 39 h 102"/>
                <a:gd name="T110" fmla="*/ 106 w 123"/>
                <a:gd name="T111" fmla="*/ 33 h 102"/>
                <a:gd name="T112" fmla="*/ 110 w 123"/>
                <a:gd name="T113" fmla="*/ 26 h 102"/>
                <a:gd name="T114" fmla="*/ 108 w 123"/>
                <a:gd name="T115" fmla="*/ 23 h 102"/>
                <a:gd name="T116" fmla="*/ 121 w 123"/>
                <a:gd name="T117" fmla="*/ 86 h 102"/>
                <a:gd name="T118" fmla="*/ 116 w 123"/>
                <a:gd name="T119" fmla="*/ 91 h 102"/>
                <a:gd name="T120" fmla="*/ 120 w 123"/>
                <a:gd name="T121" fmla="*/ 102 h 102"/>
                <a:gd name="T122" fmla="*/ 121 w 123"/>
                <a:gd name="T123" fmla="*/ 8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02">
                  <a:moveTo>
                    <a:pt x="108" y="23"/>
                  </a:moveTo>
                  <a:cubicBezTo>
                    <a:pt x="107" y="23"/>
                    <a:pt x="106" y="21"/>
                    <a:pt x="103" y="21"/>
                  </a:cubicBezTo>
                  <a:cubicBezTo>
                    <a:pt x="101" y="21"/>
                    <a:pt x="99" y="20"/>
                    <a:pt x="98" y="19"/>
                  </a:cubicBezTo>
                  <a:cubicBezTo>
                    <a:pt x="97" y="17"/>
                    <a:pt x="91" y="17"/>
                    <a:pt x="89" y="17"/>
                  </a:cubicBezTo>
                  <a:cubicBezTo>
                    <a:pt x="87" y="18"/>
                    <a:pt x="87" y="14"/>
                    <a:pt x="85" y="15"/>
                  </a:cubicBezTo>
                  <a:cubicBezTo>
                    <a:pt x="83" y="15"/>
                    <a:pt x="83" y="12"/>
                    <a:pt x="83" y="11"/>
                  </a:cubicBezTo>
                  <a:cubicBezTo>
                    <a:pt x="83" y="9"/>
                    <a:pt x="81" y="12"/>
                    <a:pt x="79" y="12"/>
                  </a:cubicBezTo>
                  <a:cubicBezTo>
                    <a:pt x="77" y="13"/>
                    <a:pt x="77" y="11"/>
                    <a:pt x="76" y="10"/>
                  </a:cubicBezTo>
                  <a:cubicBezTo>
                    <a:pt x="76" y="9"/>
                    <a:pt x="73" y="7"/>
                    <a:pt x="71" y="6"/>
                  </a:cubicBezTo>
                  <a:cubicBezTo>
                    <a:pt x="70" y="6"/>
                    <a:pt x="68" y="3"/>
                    <a:pt x="67" y="4"/>
                  </a:cubicBezTo>
                  <a:cubicBezTo>
                    <a:pt x="66" y="5"/>
                    <a:pt x="64" y="2"/>
                    <a:pt x="64" y="1"/>
                  </a:cubicBezTo>
                  <a:cubicBezTo>
                    <a:pt x="64" y="0"/>
                    <a:pt x="63" y="0"/>
                    <a:pt x="63" y="0"/>
                  </a:cubicBezTo>
                  <a:cubicBezTo>
                    <a:pt x="62" y="0"/>
                    <a:pt x="62" y="0"/>
                    <a:pt x="61" y="0"/>
                  </a:cubicBezTo>
                  <a:cubicBezTo>
                    <a:pt x="58" y="0"/>
                    <a:pt x="55" y="2"/>
                    <a:pt x="56" y="7"/>
                  </a:cubicBezTo>
                  <a:cubicBezTo>
                    <a:pt x="56" y="12"/>
                    <a:pt x="52" y="12"/>
                    <a:pt x="47" y="13"/>
                  </a:cubicBezTo>
                  <a:cubicBezTo>
                    <a:pt x="42" y="13"/>
                    <a:pt x="44" y="17"/>
                    <a:pt x="42" y="19"/>
                  </a:cubicBezTo>
                  <a:cubicBezTo>
                    <a:pt x="40" y="20"/>
                    <a:pt x="32" y="18"/>
                    <a:pt x="31" y="15"/>
                  </a:cubicBezTo>
                  <a:cubicBezTo>
                    <a:pt x="30" y="12"/>
                    <a:pt x="23" y="15"/>
                    <a:pt x="26" y="18"/>
                  </a:cubicBezTo>
                  <a:cubicBezTo>
                    <a:pt x="29" y="22"/>
                    <a:pt x="29" y="26"/>
                    <a:pt x="27" y="27"/>
                  </a:cubicBezTo>
                  <a:cubicBezTo>
                    <a:pt x="26" y="29"/>
                    <a:pt x="22" y="25"/>
                    <a:pt x="20" y="27"/>
                  </a:cubicBezTo>
                  <a:cubicBezTo>
                    <a:pt x="18" y="29"/>
                    <a:pt x="18" y="26"/>
                    <a:pt x="15" y="25"/>
                  </a:cubicBezTo>
                  <a:cubicBezTo>
                    <a:pt x="12" y="24"/>
                    <a:pt x="11" y="26"/>
                    <a:pt x="7" y="25"/>
                  </a:cubicBezTo>
                  <a:cubicBezTo>
                    <a:pt x="2" y="25"/>
                    <a:pt x="0" y="28"/>
                    <a:pt x="1" y="29"/>
                  </a:cubicBezTo>
                  <a:cubicBezTo>
                    <a:pt x="3" y="31"/>
                    <a:pt x="1" y="33"/>
                    <a:pt x="2" y="35"/>
                  </a:cubicBezTo>
                  <a:cubicBezTo>
                    <a:pt x="4" y="36"/>
                    <a:pt x="9" y="36"/>
                    <a:pt x="14" y="38"/>
                  </a:cubicBezTo>
                  <a:cubicBezTo>
                    <a:pt x="18" y="40"/>
                    <a:pt x="19" y="39"/>
                    <a:pt x="21" y="40"/>
                  </a:cubicBezTo>
                  <a:cubicBezTo>
                    <a:pt x="23" y="42"/>
                    <a:pt x="24" y="41"/>
                    <a:pt x="24" y="44"/>
                  </a:cubicBezTo>
                  <a:cubicBezTo>
                    <a:pt x="24" y="47"/>
                    <a:pt x="26" y="50"/>
                    <a:pt x="30" y="51"/>
                  </a:cubicBezTo>
                  <a:cubicBezTo>
                    <a:pt x="34" y="52"/>
                    <a:pt x="31" y="55"/>
                    <a:pt x="33" y="58"/>
                  </a:cubicBezTo>
                  <a:cubicBezTo>
                    <a:pt x="34" y="61"/>
                    <a:pt x="31" y="64"/>
                    <a:pt x="31" y="68"/>
                  </a:cubicBezTo>
                  <a:cubicBezTo>
                    <a:pt x="32" y="71"/>
                    <a:pt x="29" y="82"/>
                    <a:pt x="27" y="83"/>
                  </a:cubicBezTo>
                  <a:cubicBezTo>
                    <a:pt x="27" y="83"/>
                    <a:pt x="27" y="83"/>
                    <a:pt x="27" y="83"/>
                  </a:cubicBezTo>
                  <a:cubicBezTo>
                    <a:pt x="29" y="84"/>
                    <a:pt x="31" y="85"/>
                    <a:pt x="32" y="86"/>
                  </a:cubicBezTo>
                  <a:cubicBezTo>
                    <a:pt x="33" y="87"/>
                    <a:pt x="37" y="88"/>
                    <a:pt x="40" y="89"/>
                  </a:cubicBezTo>
                  <a:cubicBezTo>
                    <a:pt x="42" y="91"/>
                    <a:pt x="46" y="91"/>
                    <a:pt x="46" y="89"/>
                  </a:cubicBezTo>
                  <a:cubicBezTo>
                    <a:pt x="46" y="87"/>
                    <a:pt x="49" y="88"/>
                    <a:pt x="50" y="90"/>
                  </a:cubicBezTo>
                  <a:cubicBezTo>
                    <a:pt x="52" y="91"/>
                    <a:pt x="58" y="92"/>
                    <a:pt x="60" y="92"/>
                  </a:cubicBezTo>
                  <a:cubicBezTo>
                    <a:pt x="63" y="93"/>
                    <a:pt x="66" y="92"/>
                    <a:pt x="69" y="92"/>
                  </a:cubicBezTo>
                  <a:cubicBezTo>
                    <a:pt x="69" y="92"/>
                    <a:pt x="69" y="91"/>
                    <a:pt x="69" y="90"/>
                  </a:cubicBezTo>
                  <a:cubicBezTo>
                    <a:pt x="67" y="85"/>
                    <a:pt x="71" y="83"/>
                    <a:pt x="75" y="82"/>
                  </a:cubicBezTo>
                  <a:cubicBezTo>
                    <a:pt x="80" y="81"/>
                    <a:pt x="89" y="84"/>
                    <a:pt x="91" y="85"/>
                  </a:cubicBezTo>
                  <a:cubicBezTo>
                    <a:pt x="93" y="87"/>
                    <a:pt x="97" y="86"/>
                    <a:pt x="101" y="82"/>
                  </a:cubicBezTo>
                  <a:cubicBezTo>
                    <a:pt x="103" y="80"/>
                    <a:pt x="104" y="79"/>
                    <a:pt x="106" y="79"/>
                  </a:cubicBezTo>
                  <a:cubicBezTo>
                    <a:pt x="106" y="78"/>
                    <a:pt x="107" y="77"/>
                    <a:pt x="107" y="76"/>
                  </a:cubicBezTo>
                  <a:cubicBezTo>
                    <a:pt x="107" y="74"/>
                    <a:pt x="105" y="75"/>
                    <a:pt x="103" y="74"/>
                  </a:cubicBezTo>
                  <a:cubicBezTo>
                    <a:pt x="101" y="74"/>
                    <a:pt x="100" y="72"/>
                    <a:pt x="101" y="70"/>
                  </a:cubicBezTo>
                  <a:cubicBezTo>
                    <a:pt x="102" y="68"/>
                    <a:pt x="100" y="68"/>
                    <a:pt x="99" y="66"/>
                  </a:cubicBezTo>
                  <a:cubicBezTo>
                    <a:pt x="97" y="64"/>
                    <a:pt x="99" y="65"/>
                    <a:pt x="100" y="64"/>
                  </a:cubicBezTo>
                  <a:cubicBezTo>
                    <a:pt x="101" y="63"/>
                    <a:pt x="103" y="61"/>
                    <a:pt x="102" y="61"/>
                  </a:cubicBezTo>
                  <a:cubicBezTo>
                    <a:pt x="101" y="60"/>
                    <a:pt x="100" y="59"/>
                    <a:pt x="101" y="57"/>
                  </a:cubicBezTo>
                  <a:cubicBezTo>
                    <a:pt x="102" y="54"/>
                    <a:pt x="100" y="54"/>
                    <a:pt x="100" y="52"/>
                  </a:cubicBezTo>
                  <a:cubicBezTo>
                    <a:pt x="100" y="51"/>
                    <a:pt x="98" y="50"/>
                    <a:pt x="96" y="52"/>
                  </a:cubicBezTo>
                  <a:cubicBezTo>
                    <a:pt x="94" y="54"/>
                    <a:pt x="94" y="53"/>
                    <a:pt x="95" y="49"/>
                  </a:cubicBezTo>
                  <a:cubicBezTo>
                    <a:pt x="96" y="46"/>
                    <a:pt x="100" y="44"/>
                    <a:pt x="100" y="43"/>
                  </a:cubicBezTo>
                  <a:cubicBezTo>
                    <a:pt x="100" y="41"/>
                    <a:pt x="103" y="39"/>
                    <a:pt x="104" y="39"/>
                  </a:cubicBezTo>
                  <a:cubicBezTo>
                    <a:pt x="106" y="39"/>
                    <a:pt x="106" y="35"/>
                    <a:pt x="106" y="33"/>
                  </a:cubicBezTo>
                  <a:cubicBezTo>
                    <a:pt x="107" y="30"/>
                    <a:pt x="107" y="28"/>
                    <a:pt x="110" y="26"/>
                  </a:cubicBezTo>
                  <a:cubicBezTo>
                    <a:pt x="112" y="24"/>
                    <a:pt x="109" y="23"/>
                    <a:pt x="108" y="23"/>
                  </a:cubicBezTo>
                  <a:close/>
                  <a:moveTo>
                    <a:pt x="121" y="86"/>
                  </a:moveTo>
                  <a:cubicBezTo>
                    <a:pt x="120" y="86"/>
                    <a:pt x="120" y="89"/>
                    <a:pt x="116" y="91"/>
                  </a:cubicBezTo>
                  <a:cubicBezTo>
                    <a:pt x="113" y="93"/>
                    <a:pt x="116" y="102"/>
                    <a:pt x="120" y="102"/>
                  </a:cubicBezTo>
                  <a:cubicBezTo>
                    <a:pt x="123" y="101"/>
                    <a:pt x="123" y="86"/>
                    <a:pt x="121" y="8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99">
              <a:extLst>
                <a:ext uri="{FF2B5EF4-FFF2-40B4-BE49-F238E27FC236}">
                  <a16:creationId xmlns:a16="http://schemas.microsoft.com/office/drawing/2014/main" id="{23E02391-D78C-43C8-A63C-278305FDF682}"/>
                </a:ext>
              </a:extLst>
            </p:cNvPr>
            <p:cNvSpPr>
              <a:spLocks/>
            </p:cNvSpPr>
            <p:nvPr/>
          </p:nvSpPr>
          <p:spPr bwMode="auto">
            <a:xfrm>
              <a:off x="2318812" y="4138001"/>
              <a:ext cx="33449" cy="20000"/>
            </a:xfrm>
            <a:custGeom>
              <a:avLst/>
              <a:gdLst>
                <a:gd name="T0" fmla="*/ 19 w 19"/>
                <a:gd name="T1" fmla="*/ 4 h 11"/>
                <a:gd name="T2" fmla="*/ 10 w 19"/>
                <a:gd name="T3" fmla="*/ 2 h 11"/>
                <a:gd name="T4" fmla="*/ 6 w 19"/>
                <a:gd name="T5" fmla="*/ 0 h 11"/>
                <a:gd name="T6" fmla="*/ 6 w 19"/>
                <a:gd name="T7" fmla="*/ 0 h 11"/>
                <a:gd name="T8" fmla="*/ 0 w 19"/>
                <a:gd name="T9" fmla="*/ 5 h 11"/>
                <a:gd name="T10" fmla="*/ 16 w 19"/>
                <a:gd name="T11" fmla="*/ 11 h 11"/>
                <a:gd name="T12" fmla="*/ 19 w 19"/>
                <a:gd name="T13" fmla="*/ 10 h 11"/>
                <a:gd name="T14" fmla="*/ 19 w 19"/>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1">
                  <a:moveTo>
                    <a:pt x="19" y="4"/>
                  </a:moveTo>
                  <a:cubicBezTo>
                    <a:pt x="17" y="2"/>
                    <a:pt x="14" y="4"/>
                    <a:pt x="10" y="2"/>
                  </a:cubicBezTo>
                  <a:cubicBezTo>
                    <a:pt x="9" y="1"/>
                    <a:pt x="7" y="0"/>
                    <a:pt x="6" y="0"/>
                  </a:cubicBezTo>
                  <a:cubicBezTo>
                    <a:pt x="6" y="0"/>
                    <a:pt x="6" y="0"/>
                    <a:pt x="6" y="0"/>
                  </a:cubicBezTo>
                  <a:cubicBezTo>
                    <a:pt x="5" y="0"/>
                    <a:pt x="2" y="3"/>
                    <a:pt x="0" y="5"/>
                  </a:cubicBezTo>
                  <a:cubicBezTo>
                    <a:pt x="2" y="7"/>
                    <a:pt x="13" y="11"/>
                    <a:pt x="16" y="11"/>
                  </a:cubicBezTo>
                  <a:cubicBezTo>
                    <a:pt x="17" y="11"/>
                    <a:pt x="18" y="10"/>
                    <a:pt x="19" y="10"/>
                  </a:cubicBezTo>
                  <a:cubicBezTo>
                    <a:pt x="19" y="7"/>
                    <a:pt x="19" y="5"/>
                    <a:pt x="19"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00">
              <a:extLst>
                <a:ext uri="{FF2B5EF4-FFF2-40B4-BE49-F238E27FC236}">
                  <a16:creationId xmlns:a16="http://schemas.microsoft.com/office/drawing/2014/main" id="{693B1F74-4B88-4462-93E6-5A22F2B1433B}"/>
                </a:ext>
              </a:extLst>
            </p:cNvPr>
            <p:cNvSpPr>
              <a:spLocks/>
            </p:cNvSpPr>
            <p:nvPr/>
          </p:nvSpPr>
          <p:spPr bwMode="auto">
            <a:xfrm>
              <a:off x="2329602" y="4107413"/>
              <a:ext cx="88478" cy="55295"/>
            </a:xfrm>
            <a:custGeom>
              <a:avLst/>
              <a:gdLst>
                <a:gd name="T0" fmla="*/ 22 w 51"/>
                <a:gd name="T1" fmla="*/ 26 h 29"/>
                <a:gd name="T2" fmla="*/ 24 w 51"/>
                <a:gd name="T3" fmla="*/ 20 h 29"/>
                <a:gd name="T4" fmla="*/ 33 w 51"/>
                <a:gd name="T5" fmla="*/ 16 h 29"/>
                <a:gd name="T6" fmla="*/ 42 w 51"/>
                <a:gd name="T7" fmla="*/ 15 h 29"/>
                <a:gd name="T8" fmla="*/ 51 w 51"/>
                <a:gd name="T9" fmla="*/ 11 h 29"/>
                <a:gd name="T10" fmla="*/ 42 w 51"/>
                <a:gd name="T11" fmla="*/ 4 h 29"/>
                <a:gd name="T12" fmla="*/ 24 w 51"/>
                <a:gd name="T13" fmla="*/ 4 h 29"/>
                <a:gd name="T14" fmla="*/ 8 w 51"/>
                <a:gd name="T15" fmla="*/ 5 h 29"/>
                <a:gd name="T16" fmla="*/ 8 w 51"/>
                <a:gd name="T17" fmla="*/ 5 h 29"/>
                <a:gd name="T18" fmla="*/ 4 w 51"/>
                <a:gd name="T19" fmla="*/ 9 h 29"/>
                <a:gd name="T20" fmla="*/ 0 w 51"/>
                <a:gd name="T21" fmla="*/ 16 h 29"/>
                <a:gd name="T22" fmla="*/ 4 w 51"/>
                <a:gd name="T23" fmla="*/ 18 h 29"/>
                <a:gd name="T24" fmla="*/ 13 w 51"/>
                <a:gd name="T25" fmla="*/ 20 h 29"/>
                <a:gd name="T26" fmla="*/ 13 w 51"/>
                <a:gd name="T27" fmla="*/ 26 h 29"/>
                <a:gd name="T28" fmla="*/ 15 w 51"/>
                <a:gd name="T29" fmla="*/ 26 h 29"/>
                <a:gd name="T30" fmla="*/ 16 w 51"/>
                <a:gd name="T31" fmla="*/ 29 h 29"/>
                <a:gd name="T32" fmla="*/ 19 w 51"/>
                <a:gd name="T33" fmla="*/ 28 h 29"/>
                <a:gd name="T34" fmla="*/ 22 w 51"/>
                <a:gd name="T3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29">
                  <a:moveTo>
                    <a:pt x="22" y="26"/>
                  </a:moveTo>
                  <a:cubicBezTo>
                    <a:pt x="22" y="25"/>
                    <a:pt x="19" y="21"/>
                    <a:pt x="24" y="20"/>
                  </a:cubicBezTo>
                  <a:cubicBezTo>
                    <a:pt x="29" y="20"/>
                    <a:pt x="33" y="20"/>
                    <a:pt x="33" y="16"/>
                  </a:cubicBezTo>
                  <a:cubicBezTo>
                    <a:pt x="34" y="13"/>
                    <a:pt x="40" y="15"/>
                    <a:pt x="42" y="15"/>
                  </a:cubicBezTo>
                  <a:cubicBezTo>
                    <a:pt x="43" y="15"/>
                    <a:pt x="47" y="11"/>
                    <a:pt x="51" y="11"/>
                  </a:cubicBezTo>
                  <a:cubicBezTo>
                    <a:pt x="51" y="7"/>
                    <a:pt x="46" y="8"/>
                    <a:pt x="42" y="4"/>
                  </a:cubicBezTo>
                  <a:cubicBezTo>
                    <a:pt x="38" y="0"/>
                    <a:pt x="29" y="2"/>
                    <a:pt x="24" y="4"/>
                  </a:cubicBezTo>
                  <a:cubicBezTo>
                    <a:pt x="19" y="6"/>
                    <a:pt x="14" y="2"/>
                    <a:pt x="8" y="5"/>
                  </a:cubicBezTo>
                  <a:cubicBezTo>
                    <a:pt x="8" y="5"/>
                    <a:pt x="8" y="5"/>
                    <a:pt x="8" y="5"/>
                  </a:cubicBezTo>
                  <a:cubicBezTo>
                    <a:pt x="7" y="6"/>
                    <a:pt x="6" y="8"/>
                    <a:pt x="4" y="9"/>
                  </a:cubicBezTo>
                  <a:cubicBezTo>
                    <a:pt x="0" y="12"/>
                    <a:pt x="1" y="15"/>
                    <a:pt x="0" y="16"/>
                  </a:cubicBezTo>
                  <a:cubicBezTo>
                    <a:pt x="1" y="16"/>
                    <a:pt x="3" y="17"/>
                    <a:pt x="4" y="18"/>
                  </a:cubicBezTo>
                  <a:cubicBezTo>
                    <a:pt x="8" y="20"/>
                    <a:pt x="11" y="18"/>
                    <a:pt x="13" y="20"/>
                  </a:cubicBezTo>
                  <a:cubicBezTo>
                    <a:pt x="13" y="21"/>
                    <a:pt x="13" y="23"/>
                    <a:pt x="13" y="26"/>
                  </a:cubicBezTo>
                  <a:cubicBezTo>
                    <a:pt x="13" y="25"/>
                    <a:pt x="14" y="25"/>
                    <a:pt x="15" y="26"/>
                  </a:cubicBezTo>
                  <a:cubicBezTo>
                    <a:pt x="16" y="26"/>
                    <a:pt x="16" y="28"/>
                    <a:pt x="16" y="29"/>
                  </a:cubicBezTo>
                  <a:cubicBezTo>
                    <a:pt x="19" y="28"/>
                    <a:pt x="19" y="28"/>
                    <a:pt x="19" y="28"/>
                  </a:cubicBezTo>
                  <a:cubicBezTo>
                    <a:pt x="19" y="28"/>
                    <a:pt x="21" y="26"/>
                    <a:pt x="22" y="2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01">
              <a:extLst>
                <a:ext uri="{FF2B5EF4-FFF2-40B4-BE49-F238E27FC236}">
                  <a16:creationId xmlns:a16="http://schemas.microsoft.com/office/drawing/2014/main" id="{367652AA-BA72-471B-BC08-8A76E68AAF1D}"/>
                </a:ext>
              </a:extLst>
            </p:cNvPr>
            <p:cNvSpPr>
              <a:spLocks/>
            </p:cNvSpPr>
            <p:nvPr/>
          </p:nvSpPr>
          <p:spPr bwMode="auto">
            <a:xfrm>
              <a:off x="1920662" y="3825059"/>
              <a:ext cx="446704" cy="303530"/>
            </a:xfrm>
            <a:custGeom>
              <a:avLst/>
              <a:gdLst>
                <a:gd name="T0" fmla="*/ 224 w 256"/>
                <a:gd name="T1" fmla="*/ 149 h 159"/>
                <a:gd name="T2" fmla="*/ 221 w 256"/>
                <a:gd name="T3" fmla="*/ 134 h 159"/>
                <a:gd name="T4" fmla="*/ 242 w 256"/>
                <a:gd name="T5" fmla="*/ 129 h 159"/>
                <a:gd name="T6" fmla="*/ 249 w 256"/>
                <a:gd name="T7" fmla="*/ 120 h 159"/>
                <a:gd name="T8" fmla="*/ 256 w 256"/>
                <a:gd name="T9" fmla="*/ 104 h 159"/>
                <a:gd name="T10" fmla="*/ 235 w 256"/>
                <a:gd name="T11" fmla="*/ 102 h 159"/>
                <a:gd name="T12" fmla="*/ 222 w 256"/>
                <a:gd name="T13" fmla="*/ 120 h 159"/>
                <a:gd name="T14" fmla="*/ 210 w 256"/>
                <a:gd name="T15" fmla="*/ 126 h 159"/>
                <a:gd name="T16" fmla="*/ 180 w 256"/>
                <a:gd name="T17" fmla="*/ 126 h 159"/>
                <a:gd name="T18" fmla="*/ 167 w 256"/>
                <a:gd name="T19" fmla="*/ 107 h 159"/>
                <a:gd name="T20" fmla="*/ 166 w 256"/>
                <a:gd name="T21" fmla="*/ 67 h 159"/>
                <a:gd name="T22" fmla="*/ 164 w 256"/>
                <a:gd name="T23" fmla="*/ 62 h 159"/>
                <a:gd name="T24" fmla="*/ 149 w 256"/>
                <a:gd name="T25" fmla="*/ 52 h 159"/>
                <a:gd name="T26" fmla="*/ 139 w 256"/>
                <a:gd name="T27" fmla="*/ 35 h 159"/>
                <a:gd name="T28" fmla="*/ 118 w 256"/>
                <a:gd name="T29" fmla="*/ 34 h 159"/>
                <a:gd name="T30" fmla="*/ 105 w 256"/>
                <a:gd name="T31" fmla="*/ 23 h 159"/>
                <a:gd name="T32" fmla="*/ 90 w 256"/>
                <a:gd name="T33" fmla="*/ 8 h 159"/>
                <a:gd name="T34" fmla="*/ 74 w 256"/>
                <a:gd name="T35" fmla="*/ 12 h 159"/>
                <a:gd name="T36" fmla="*/ 28 w 256"/>
                <a:gd name="T37" fmla="*/ 4 h 159"/>
                <a:gd name="T38" fmla="*/ 0 w 256"/>
                <a:gd name="T39" fmla="*/ 2 h 159"/>
                <a:gd name="T40" fmla="*/ 11 w 256"/>
                <a:gd name="T41" fmla="*/ 25 h 159"/>
                <a:gd name="T42" fmla="*/ 26 w 256"/>
                <a:gd name="T43" fmla="*/ 45 h 159"/>
                <a:gd name="T44" fmla="*/ 30 w 256"/>
                <a:gd name="T45" fmla="*/ 54 h 159"/>
                <a:gd name="T46" fmla="*/ 41 w 256"/>
                <a:gd name="T47" fmla="*/ 70 h 159"/>
                <a:gd name="T48" fmla="*/ 60 w 256"/>
                <a:gd name="T49" fmla="*/ 89 h 159"/>
                <a:gd name="T50" fmla="*/ 62 w 256"/>
                <a:gd name="T51" fmla="*/ 80 h 159"/>
                <a:gd name="T52" fmla="*/ 53 w 256"/>
                <a:gd name="T53" fmla="*/ 69 h 159"/>
                <a:gd name="T54" fmla="*/ 38 w 256"/>
                <a:gd name="T55" fmla="*/ 45 h 159"/>
                <a:gd name="T56" fmla="*/ 32 w 256"/>
                <a:gd name="T57" fmla="*/ 31 h 159"/>
                <a:gd name="T58" fmla="*/ 21 w 256"/>
                <a:gd name="T59" fmla="*/ 22 h 159"/>
                <a:gd name="T60" fmla="*/ 21 w 256"/>
                <a:gd name="T61" fmla="*/ 8 h 159"/>
                <a:gd name="T62" fmla="*/ 29 w 256"/>
                <a:gd name="T63" fmla="*/ 11 h 159"/>
                <a:gd name="T64" fmla="*/ 36 w 256"/>
                <a:gd name="T65" fmla="*/ 23 h 159"/>
                <a:gd name="T66" fmla="*/ 41 w 256"/>
                <a:gd name="T67" fmla="*/ 35 h 159"/>
                <a:gd name="T68" fmla="*/ 54 w 256"/>
                <a:gd name="T69" fmla="*/ 45 h 159"/>
                <a:gd name="T70" fmla="*/ 64 w 256"/>
                <a:gd name="T71" fmla="*/ 55 h 159"/>
                <a:gd name="T72" fmla="*/ 71 w 256"/>
                <a:gd name="T73" fmla="*/ 66 h 159"/>
                <a:gd name="T74" fmla="*/ 96 w 256"/>
                <a:gd name="T75" fmla="*/ 93 h 159"/>
                <a:gd name="T76" fmla="*/ 100 w 256"/>
                <a:gd name="T77" fmla="*/ 108 h 159"/>
                <a:gd name="T78" fmla="*/ 104 w 256"/>
                <a:gd name="T79" fmla="*/ 122 h 159"/>
                <a:gd name="T80" fmla="*/ 129 w 256"/>
                <a:gd name="T81" fmla="*/ 134 h 159"/>
                <a:gd name="T82" fmla="*/ 165 w 256"/>
                <a:gd name="T83" fmla="*/ 151 h 159"/>
                <a:gd name="T84" fmla="*/ 197 w 256"/>
                <a:gd name="T85" fmla="*/ 152 h 159"/>
                <a:gd name="T86" fmla="*/ 213 w 256"/>
                <a:gd name="T87"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159">
                  <a:moveTo>
                    <a:pt x="213" y="150"/>
                  </a:moveTo>
                  <a:cubicBezTo>
                    <a:pt x="214" y="150"/>
                    <a:pt x="223" y="151"/>
                    <a:pt x="224" y="149"/>
                  </a:cubicBezTo>
                  <a:cubicBezTo>
                    <a:pt x="225" y="146"/>
                    <a:pt x="217" y="141"/>
                    <a:pt x="218" y="140"/>
                  </a:cubicBezTo>
                  <a:cubicBezTo>
                    <a:pt x="219" y="140"/>
                    <a:pt x="220" y="134"/>
                    <a:pt x="221" y="134"/>
                  </a:cubicBezTo>
                  <a:cubicBezTo>
                    <a:pt x="222" y="134"/>
                    <a:pt x="236" y="135"/>
                    <a:pt x="236" y="134"/>
                  </a:cubicBezTo>
                  <a:cubicBezTo>
                    <a:pt x="237" y="134"/>
                    <a:pt x="240" y="129"/>
                    <a:pt x="242" y="129"/>
                  </a:cubicBezTo>
                  <a:cubicBezTo>
                    <a:pt x="243" y="129"/>
                    <a:pt x="244" y="130"/>
                    <a:pt x="246" y="131"/>
                  </a:cubicBezTo>
                  <a:cubicBezTo>
                    <a:pt x="248" y="129"/>
                    <a:pt x="249" y="124"/>
                    <a:pt x="249" y="120"/>
                  </a:cubicBezTo>
                  <a:cubicBezTo>
                    <a:pt x="250" y="115"/>
                    <a:pt x="248" y="113"/>
                    <a:pt x="251" y="110"/>
                  </a:cubicBezTo>
                  <a:cubicBezTo>
                    <a:pt x="253" y="108"/>
                    <a:pt x="256" y="107"/>
                    <a:pt x="256" y="104"/>
                  </a:cubicBezTo>
                  <a:cubicBezTo>
                    <a:pt x="255" y="100"/>
                    <a:pt x="251" y="104"/>
                    <a:pt x="248" y="102"/>
                  </a:cubicBezTo>
                  <a:cubicBezTo>
                    <a:pt x="245" y="100"/>
                    <a:pt x="243" y="101"/>
                    <a:pt x="235" y="102"/>
                  </a:cubicBezTo>
                  <a:cubicBezTo>
                    <a:pt x="227" y="103"/>
                    <a:pt x="224" y="107"/>
                    <a:pt x="224" y="112"/>
                  </a:cubicBezTo>
                  <a:cubicBezTo>
                    <a:pt x="225" y="117"/>
                    <a:pt x="222" y="115"/>
                    <a:pt x="222" y="120"/>
                  </a:cubicBezTo>
                  <a:cubicBezTo>
                    <a:pt x="222" y="124"/>
                    <a:pt x="216" y="124"/>
                    <a:pt x="216" y="127"/>
                  </a:cubicBezTo>
                  <a:cubicBezTo>
                    <a:pt x="216" y="130"/>
                    <a:pt x="211" y="127"/>
                    <a:pt x="210" y="126"/>
                  </a:cubicBezTo>
                  <a:cubicBezTo>
                    <a:pt x="208" y="125"/>
                    <a:pt x="192" y="130"/>
                    <a:pt x="190" y="131"/>
                  </a:cubicBezTo>
                  <a:cubicBezTo>
                    <a:pt x="188" y="131"/>
                    <a:pt x="184" y="126"/>
                    <a:pt x="180" y="126"/>
                  </a:cubicBezTo>
                  <a:cubicBezTo>
                    <a:pt x="177" y="126"/>
                    <a:pt x="176" y="121"/>
                    <a:pt x="176" y="118"/>
                  </a:cubicBezTo>
                  <a:cubicBezTo>
                    <a:pt x="175" y="114"/>
                    <a:pt x="169" y="110"/>
                    <a:pt x="167" y="107"/>
                  </a:cubicBezTo>
                  <a:cubicBezTo>
                    <a:pt x="164" y="103"/>
                    <a:pt x="164" y="95"/>
                    <a:pt x="163" y="90"/>
                  </a:cubicBezTo>
                  <a:cubicBezTo>
                    <a:pt x="163" y="85"/>
                    <a:pt x="163" y="76"/>
                    <a:pt x="166" y="67"/>
                  </a:cubicBezTo>
                  <a:cubicBezTo>
                    <a:pt x="167" y="65"/>
                    <a:pt x="167" y="64"/>
                    <a:pt x="167" y="63"/>
                  </a:cubicBezTo>
                  <a:cubicBezTo>
                    <a:pt x="166" y="62"/>
                    <a:pt x="164" y="62"/>
                    <a:pt x="164" y="62"/>
                  </a:cubicBezTo>
                  <a:cubicBezTo>
                    <a:pt x="160" y="62"/>
                    <a:pt x="153" y="58"/>
                    <a:pt x="152" y="58"/>
                  </a:cubicBezTo>
                  <a:cubicBezTo>
                    <a:pt x="150" y="58"/>
                    <a:pt x="151" y="54"/>
                    <a:pt x="149" y="52"/>
                  </a:cubicBezTo>
                  <a:cubicBezTo>
                    <a:pt x="148" y="51"/>
                    <a:pt x="149" y="47"/>
                    <a:pt x="147" y="46"/>
                  </a:cubicBezTo>
                  <a:cubicBezTo>
                    <a:pt x="146" y="45"/>
                    <a:pt x="141" y="40"/>
                    <a:pt x="139" y="35"/>
                  </a:cubicBezTo>
                  <a:cubicBezTo>
                    <a:pt x="138" y="29"/>
                    <a:pt x="128" y="26"/>
                    <a:pt x="124" y="26"/>
                  </a:cubicBezTo>
                  <a:cubicBezTo>
                    <a:pt x="121" y="26"/>
                    <a:pt x="119" y="33"/>
                    <a:pt x="118" y="34"/>
                  </a:cubicBezTo>
                  <a:cubicBezTo>
                    <a:pt x="117" y="34"/>
                    <a:pt x="110" y="30"/>
                    <a:pt x="108" y="29"/>
                  </a:cubicBezTo>
                  <a:cubicBezTo>
                    <a:pt x="106" y="28"/>
                    <a:pt x="105" y="26"/>
                    <a:pt x="105" y="23"/>
                  </a:cubicBezTo>
                  <a:cubicBezTo>
                    <a:pt x="105" y="21"/>
                    <a:pt x="101" y="17"/>
                    <a:pt x="100" y="17"/>
                  </a:cubicBezTo>
                  <a:cubicBezTo>
                    <a:pt x="98" y="16"/>
                    <a:pt x="90" y="8"/>
                    <a:pt x="90" y="8"/>
                  </a:cubicBezTo>
                  <a:cubicBezTo>
                    <a:pt x="77" y="8"/>
                    <a:pt x="77" y="8"/>
                    <a:pt x="77" y="8"/>
                  </a:cubicBezTo>
                  <a:cubicBezTo>
                    <a:pt x="74" y="12"/>
                    <a:pt x="74" y="12"/>
                    <a:pt x="74" y="12"/>
                  </a:cubicBezTo>
                  <a:cubicBezTo>
                    <a:pt x="50" y="12"/>
                    <a:pt x="50" y="12"/>
                    <a:pt x="50" y="12"/>
                  </a:cubicBezTo>
                  <a:cubicBezTo>
                    <a:pt x="50" y="12"/>
                    <a:pt x="32" y="5"/>
                    <a:pt x="28" y="4"/>
                  </a:cubicBezTo>
                  <a:cubicBezTo>
                    <a:pt x="25" y="4"/>
                    <a:pt x="19" y="0"/>
                    <a:pt x="19" y="0"/>
                  </a:cubicBezTo>
                  <a:cubicBezTo>
                    <a:pt x="0" y="2"/>
                    <a:pt x="0" y="2"/>
                    <a:pt x="0" y="2"/>
                  </a:cubicBezTo>
                  <a:cubicBezTo>
                    <a:pt x="1" y="4"/>
                    <a:pt x="2" y="6"/>
                    <a:pt x="4" y="9"/>
                  </a:cubicBezTo>
                  <a:cubicBezTo>
                    <a:pt x="8" y="14"/>
                    <a:pt x="11" y="23"/>
                    <a:pt x="11" y="25"/>
                  </a:cubicBezTo>
                  <a:cubicBezTo>
                    <a:pt x="12" y="28"/>
                    <a:pt x="17" y="31"/>
                    <a:pt x="22" y="34"/>
                  </a:cubicBezTo>
                  <a:cubicBezTo>
                    <a:pt x="26" y="37"/>
                    <a:pt x="26" y="43"/>
                    <a:pt x="26" y="45"/>
                  </a:cubicBezTo>
                  <a:cubicBezTo>
                    <a:pt x="25" y="47"/>
                    <a:pt x="20" y="44"/>
                    <a:pt x="19" y="46"/>
                  </a:cubicBezTo>
                  <a:cubicBezTo>
                    <a:pt x="19" y="47"/>
                    <a:pt x="27" y="54"/>
                    <a:pt x="30" y="54"/>
                  </a:cubicBezTo>
                  <a:cubicBezTo>
                    <a:pt x="33" y="53"/>
                    <a:pt x="34" y="55"/>
                    <a:pt x="39" y="59"/>
                  </a:cubicBezTo>
                  <a:cubicBezTo>
                    <a:pt x="43" y="63"/>
                    <a:pt x="43" y="68"/>
                    <a:pt x="41" y="70"/>
                  </a:cubicBezTo>
                  <a:cubicBezTo>
                    <a:pt x="39" y="71"/>
                    <a:pt x="45" y="74"/>
                    <a:pt x="51" y="78"/>
                  </a:cubicBezTo>
                  <a:cubicBezTo>
                    <a:pt x="57" y="82"/>
                    <a:pt x="59" y="87"/>
                    <a:pt x="60" y="89"/>
                  </a:cubicBezTo>
                  <a:cubicBezTo>
                    <a:pt x="60" y="91"/>
                    <a:pt x="63" y="89"/>
                    <a:pt x="64" y="86"/>
                  </a:cubicBezTo>
                  <a:cubicBezTo>
                    <a:pt x="65" y="84"/>
                    <a:pt x="62" y="83"/>
                    <a:pt x="62" y="80"/>
                  </a:cubicBezTo>
                  <a:cubicBezTo>
                    <a:pt x="62" y="76"/>
                    <a:pt x="57" y="77"/>
                    <a:pt x="55" y="77"/>
                  </a:cubicBezTo>
                  <a:cubicBezTo>
                    <a:pt x="53" y="76"/>
                    <a:pt x="55" y="71"/>
                    <a:pt x="53" y="69"/>
                  </a:cubicBezTo>
                  <a:cubicBezTo>
                    <a:pt x="51" y="67"/>
                    <a:pt x="49" y="61"/>
                    <a:pt x="48" y="57"/>
                  </a:cubicBezTo>
                  <a:cubicBezTo>
                    <a:pt x="46" y="53"/>
                    <a:pt x="41" y="49"/>
                    <a:pt x="38" y="45"/>
                  </a:cubicBezTo>
                  <a:cubicBezTo>
                    <a:pt x="36" y="40"/>
                    <a:pt x="33" y="37"/>
                    <a:pt x="31" y="35"/>
                  </a:cubicBezTo>
                  <a:cubicBezTo>
                    <a:pt x="30" y="34"/>
                    <a:pt x="34" y="33"/>
                    <a:pt x="32" y="31"/>
                  </a:cubicBezTo>
                  <a:cubicBezTo>
                    <a:pt x="31" y="29"/>
                    <a:pt x="29" y="29"/>
                    <a:pt x="26" y="28"/>
                  </a:cubicBezTo>
                  <a:cubicBezTo>
                    <a:pt x="23" y="27"/>
                    <a:pt x="21" y="25"/>
                    <a:pt x="21" y="22"/>
                  </a:cubicBezTo>
                  <a:cubicBezTo>
                    <a:pt x="21" y="19"/>
                    <a:pt x="19" y="11"/>
                    <a:pt x="18" y="9"/>
                  </a:cubicBezTo>
                  <a:cubicBezTo>
                    <a:pt x="17" y="7"/>
                    <a:pt x="20" y="7"/>
                    <a:pt x="21" y="8"/>
                  </a:cubicBezTo>
                  <a:cubicBezTo>
                    <a:pt x="22" y="9"/>
                    <a:pt x="23" y="10"/>
                    <a:pt x="24" y="10"/>
                  </a:cubicBezTo>
                  <a:cubicBezTo>
                    <a:pt x="26" y="9"/>
                    <a:pt x="28" y="9"/>
                    <a:pt x="29" y="11"/>
                  </a:cubicBezTo>
                  <a:cubicBezTo>
                    <a:pt x="30" y="14"/>
                    <a:pt x="33" y="12"/>
                    <a:pt x="34" y="13"/>
                  </a:cubicBezTo>
                  <a:cubicBezTo>
                    <a:pt x="36" y="14"/>
                    <a:pt x="31" y="15"/>
                    <a:pt x="36" y="23"/>
                  </a:cubicBezTo>
                  <a:cubicBezTo>
                    <a:pt x="41" y="32"/>
                    <a:pt x="37" y="27"/>
                    <a:pt x="37" y="33"/>
                  </a:cubicBezTo>
                  <a:cubicBezTo>
                    <a:pt x="37" y="39"/>
                    <a:pt x="40" y="36"/>
                    <a:pt x="41" y="35"/>
                  </a:cubicBezTo>
                  <a:cubicBezTo>
                    <a:pt x="42" y="34"/>
                    <a:pt x="45" y="37"/>
                    <a:pt x="47" y="40"/>
                  </a:cubicBezTo>
                  <a:cubicBezTo>
                    <a:pt x="50" y="43"/>
                    <a:pt x="54" y="43"/>
                    <a:pt x="54" y="45"/>
                  </a:cubicBezTo>
                  <a:cubicBezTo>
                    <a:pt x="54" y="46"/>
                    <a:pt x="55" y="50"/>
                    <a:pt x="59" y="50"/>
                  </a:cubicBezTo>
                  <a:cubicBezTo>
                    <a:pt x="62" y="51"/>
                    <a:pt x="62" y="54"/>
                    <a:pt x="64" y="55"/>
                  </a:cubicBezTo>
                  <a:cubicBezTo>
                    <a:pt x="66" y="55"/>
                    <a:pt x="67" y="57"/>
                    <a:pt x="66" y="60"/>
                  </a:cubicBezTo>
                  <a:cubicBezTo>
                    <a:pt x="65" y="62"/>
                    <a:pt x="66" y="64"/>
                    <a:pt x="71" y="66"/>
                  </a:cubicBezTo>
                  <a:cubicBezTo>
                    <a:pt x="76" y="68"/>
                    <a:pt x="74" y="69"/>
                    <a:pt x="78" y="73"/>
                  </a:cubicBezTo>
                  <a:cubicBezTo>
                    <a:pt x="82" y="77"/>
                    <a:pt x="93" y="89"/>
                    <a:pt x="96" y="93"/>
                  </a:cubicBezTo>
                  <a:cubicBezTo>
                    <a:pt x="98" y="96"/>
                    <a:pt x="99" y="99"/>
                    <a:pt x="100" y="102"/>
                  </a:cubicBezTo>
                  <a:cubicBezTo>
                    <a:pt x="101" y="105"/>
                    <a:pt x="98" y="106"/>
                    <a:pt x="100" y="108"/>
                  </a:cubicBezTo>
                  <a:cubicBezTo>
                    <a:pt x="101" y="110"/>
                    <a:pt x="97" y="110"/>
                    <a:pt x="97" y="111"/>
                  </a:cubicBezTo>
                  <a:cubicBezTo>
                    <a:pt x="97" y="113"/>
                    <a:pt x="100" y="121"/>
                    <a:pt x="104" y="122"/>
                  </a:cubicBezTo>
                  <a:cubicBezTo>
                    <a:pt x="108" y="122"/>
                    <a:pt x="112" y="127"/>
                    <a:pt x="116" y="130"/>
                  </a:cubicBezTo>
                  <a:cubicBezTo>
                    <a:pt x="119" y="133"/>
                    <a:pt x="124" y="132"/>
                    <a:pt x="129" y="134"/>
                  </a:cubicBezTo>
                  <a:cubicBezTo>
                    <a:pt x="134" y="136"/>
                    <a:pt x="139" y="140"/>
                    <a:pt x="146" y="142"/>
                  </a:cubicBezTo>
                  <a:cubicBezTo>
                    <a:pt x="153" y="144"/>
                    <a:pt x="160" y="148"/>
                    <a:pt x="165" y="151"/>
                  </a:cubicBezTo>
                  <a:cubicBezTo>
                    <a:pt x="170" y="154"/>
                    <a:pt x="175" y="152"/>
                    <a:pt x="182" y="150"/>
                  </a:cubicBezTo>
                  <a:cubicBezTo>
                    <a:pt x="188" y="147"/>
                    <a:pt x="194" y="150"/>
                    <a:pt x="197" y="152"/>
                  </a:cubicBezTo>
                  <a:cubicBezTo>
                    <a:pt x="199" y="153"/>
                    <a:pt x="203" y="156"/>
                    <a:pt x="206" y="159"/>
                  </a:cubicBezTo>
                  <a:cubicBezTo>
                    <a:pt x="210" y="154"/>
                    <a:pt x="213" y="150"/>
                    <a:pt x="213" y="1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02">
              <a:extLst>
                <a:ext uri="{FF2B5EF4-FFF2-40B4-BE49-F238E27FC236}">
                  <a16:creationId xmlns:a16="http://schemas.microsoft.com/office/drawing/2014/main" id="{223D4D36-F81D-4862-A143-7250B59120C4}"/>
                </a:ext>
              </a:extLst>
            </p:cNvPr>
            <p:cNvSpPr>
              <a:spLocks/>
            </p:cNvSpPr>
            <p:nvPr/>
          </p:nvSpPr>
          <p:spPr bwMode="auto">
            <a:xfrm>
              <a:off x="2279968" y="4080353"/>
              <a:ext cx="63661" cy="67059"/>
            </a:xfrm>
            <a:custGeom>
              <a:avLst/>
              <a:gdLst>
                <a:gd name="T0" fmla="*/ 32 w 36"/>
                <a:gd name="T1" fmla="*/ 23 h 35"/>
                <a:gd name="T2" fmla="*/ 36 w 36"/>
                <a:gd name="T3" fmla="*/ 19 h 35"/>
                <a:gd name="T4" fmla="*/ 33 w 36"/>
                <a:gd name="T5" fmla="*/ 17 h 35"/>
                <a:gd name="T6" fmla="*/ 29 w 36"/>
                <a:gd name="T7" fmla="*/ 17 h 35"/>
                <a:gd name="T8" fmla="*/ 29 w 36"/>
                <a:gd name="T9" fmla="*/ 0 h 35"/>
                <a:gd name="T10" fmla="*/ 15 w 36"/>
                <a:gd name="T11" fmla="*/ 0 h 35"/>
                <a:gd name="T12" fmla="*/ 12 w 36"/>
                <a:gd name="T13" fmla="*/ 6 h 35"/>
                <a:gd name="T14" fmla="*/ 18 w 36"/>
                <a:gd name="T15" fmla="*/ 15 h 35"/>
                <a:gd name="T16" fmla="*/ 7 w 36"/>
                <a:gd name="T17" fmla="*/ 16 h 35"/>
                <a:gd name="T18" fmla="*/ 0 w 36"/>
                <a:gd name="T19" fmla="*/ 25 h 35"/>
                <a:gd name="T20" fmla="*/ 10 w 36"/>
                <a:gd name="T21" fmla="*/ 33 h 35"/>
                <a:gd name="T22" fmla="*/ 21 w 36"/>
                <a:gd name="T23" fmla="*/ 35 h 35"/>
                <a:gd name="T24" fmla="*/ 22 w 36"/>
                <a:gd name="T25" fmla="*/ 35 h 35"/>
                <a:gd name="T26" fmla="*/ 28 w 36"/>
                <a:gd name="T27" fmla="*/ 30 h 35"/>
                <a:gd name="T28" fmla="*/ 32 w 36"/>
                <a:gd name="T2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5">
                  <a:moveTo>
                    <a:pt x="32" y="23"/>
                  </a:moveTo>
                  <a:cubicBezTo>
                    <a:pt x="34" y="22"/>
                    <a:pt x="35" y="20"/>
                    <a:pt x="36" y="19"/>
                  </a:cubicBezTo>
                  <a:cubicBezTo>
                    <a:pt x="33" y="20"/>
                    <a:pt x="32" y="19"/>
                    <a:pt x="33" y="17"/>
                  </a:cubicBezTo>
                  <a:cubicBezTo>
                    <a:pt x="29" y="17"/>
                    <a:pt x="29" y="17"/>
                    <a:pt x="29" y="17"/>
                  </a:cubicBezTo>
                  <a:cubicBezTo>
                    <a:pt x="29" y="0"/>
                    <a:pt x="29" y="0"/>
                    <a:pt x="29" y="0"/>
                  </a:cubicBezTo>
                  <a:cubicBezTo>
                    <a:pt x="26" y="0"/>
                    <a:pt x="16" y="0"/>
                    <a:pt x="15" y="0"/>
                  </a:cubicBezTo>
                  <a:cubicBezTo>
                    <a:pt x="14" y="0"/>
                    <a:pt x="13" y="6"/>
                    <a:pt x="12" y="6"/>
                  </a:cubicBezTo>
                  <a:cubicBezTo>
                    <a:pt x="11" y="7"/>
                    <a:pt x="19" y="12"/>
                    <a:pt x="18" y="15"/>
                  </a:cubicBezTo>
                  <a:cubicBezTo>
                    <a:pt x="17" y="17"/>
                    <a:pt x="8" y="16"/>
                    <a:pt x="7" y="16"/>
                  </a:cubicBezTo>
                  <a:cubicBezTo>
                    <a:pt x="7" y="16"/>
                    <a:pt x="4" y="20"/>
                    <a:pt x="0" y="25"/>
                  </a:cubicBezTo>
                  <a:cubicBezTo>
                    <a:pt x="4" y="28"/>
                    <a:pt x="8" y="32"/>
                    <a:pt x="10" y="33"/>
                  </a:cubicBezTo>
                  <a:cubicBezTo>
                    <a:pt x="13" y="35"/>
                    <a:pt x="19" y="33"/>
                    <a:pt x="21" y="35"/>
                  </a:cubicBezTo>
                  <a:cubicBezTo>
                    <a:pt x="21" y="35"/>
                    <a:pt x="22" y="35"/>
                    <a:pt x="22" y="35"/>
                  </a:cubicBezTo>
                  <a:cubicBezTo>
                    <a:pt x="24" y="33"/>
                    <a:pt x="27" y="30"/>
                    <a:pt x="28" y="30"/>
                  </a:cubicBezTo>
                  <a:cubicBezTo>
                    <a:pt x="29" y="30"/>
                    <a:pt x="28" y="26"/>
                    <a:pt x="32" y="2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03">
              <a:extLst>
                <a:ext uri="{FF2B5EF4-FFF2-40B4-BE49-F238E27FC236}">
                  <a16:creationId xmlns:a16="http://schemas.microsoft.com/office/drawing/2014/main" id="{3477A89B-3A98-4FA8-9918-0729D71307F3}"/>
                </a:ext>
              </a:extLst>
            </p:cNvPr>
            <p:cNvSpPr>
              <a:spLocks/>
            </p:cNvSpPr>
            <p:nvPr/>
          </p:nvSpPr>
          <p:spPr bwMode="auto">
            <a:xfrm>
              <a:off x="2330681" y="4070941"/>
              <a:ext cx="19422" cy="42353"/>
            </a:xfrm>
            <a:custGeom>
              <a:avLst/>
              <a:gdLst>
                <a:gd name="T0" fmla="*/ 1 w 11"/>
                <a:gd name="T1" fmla="*/ 5 h 22"/>
                <a:gd name="T2" fmla="*/ 0 w 11"/>
                <a:gd name="T3" fmla="*/ 5 h 22"/>
                <a:gd name="T4" fmla="*/ 0 w 11"/>
                <a:gd name="T5" fmla="*/ 22 h 22"/>
                <a:gd name="T6" fmla="*/ 4 w 11"/>
                <a:gd name="T7" fmla="*/ 22 h 22"/>
                <a:gd name="T8" fmla="*/ 7 w 11"/>
                <a:gd name="T9" fmla="*/ 17 h 22"/>
                <a:gd name="T10" fmla="*/ 9 w 11"/>
                <a:gd name="T11" fmla="*/ 3 h 22"/>
                <a:gd name="T12" fmla="*/ 11 w 11"/>
                <a:gd name="T13" fmla="*/ 2 h 22"/>
                <a:gd name="T14" fmla="*/ 7 w 11"/>
                <a:gd name="T15" fmla="*/ 0 h 22"/>
                <a:gd name="T16" fmla="*/ 1 w 11"/>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1" y="5"/>
                  </a:moveTo>
                  <a:cubicBezTo>
                    <a:pt x="1" y="5"/>
                    <a:pt x="1" y="5"/>
                    <a:pt x="0" y="5"/>
                  </a:cubicBezTo>
                  <a:cubicBezTo>
                    <a:pt x="0" y="22"/>
                    <a:pt x="0" y="22"/>
                    <a:pt x="0" y="22"/>
                  </a:cubicBezTo>
                  <a:cubicBezTo>
                    <a:pt x="4" y="22"/>
                    <a:pt x="4" y="22"/>
                    <a:pt x="4" y="22"/>
                  </a:cubicBezTo>
                  <a:cubicBezTo>
                    <a:pt x="4" y="20"/>
                    <a:pt x="5" y="19"/>
                    <a:pt x="7" y="17"/>
                  </a:cubicBezTo>
                  <a:cubicBezTo>
                    <a:pt x="10" y="15"/>
                    <a:pt x="5" y="4"/>
                    <a:pt x="9" y="3"/>
                  </a:cubicBezTo>
                  <a:cubicBezTo>
                    <a:pt x="9" y="3"/>
                    <a:pt x="10" y="3"/>
                    <a:pt x="11" y="2"/>
                  </a:cubicBezTo>
                  <a:cubicBezTo>
                    <a:pt x="9" y="1"/>
                    <a:pt x="8" y="0"/>
                    <a:pt x="7" y="0"/>
                  </a:cubicBezTo>
                  <a:cubicBezTo>
                    <a:pt x="5" y="0"/>
                    <a:pt x="2" y="5"/>
                    <a:pt x="1"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04">
              <a:extLst>
                <a:ext uri="{FF2B5EF4-FFF2-40B4-BE49-F238E27FC236}">
                  <a16:creationId xmlns:a16="http://schemas.microsoft.com/office/drawing/2014/main" id="{E233111C-2668-4186-9C98-662788227066}"/>
                </a:ext>
              </a:extLst>
            </p:cNvPr>
            <p:cNvSpPr>
              <a:spLocks/>
            </p:cNvSpPr>
            <p:nvPr/>
          </p:nvSpPr>
          <p:spPr bwMode="auto">
            <a:xfrm>
              <a:off x="2546480" y="4040353"/>
              <a:ext cx="43160" cy="40000"/>
            </a:xfrm>
            <a:custGeom>
              <a:avLst/>
              <a:gdLst>
                <a:gd name="T0" fmla="*/ 12 w 25"/>
                <a:gd name="T1" fmla="*/ 2 h 21"/>
                <a:gd name="T2" fmla="*/ 18 w 25"/>
                <a:gd name="T3" fmla="*/ 13 h 21"/>
                <a:gd name="T4" fmla="*/ 1 w 25"/>
                <a:gd name="T5" fmla="*/ 16 h 21"/>
                <a:gd name="T6" fmla="*/ 12 w 25"/>
                <a:gd name="T7" fmla="*/ 19 h 21"/>
                <a:gd name="T8" fmla="*/ 24 w 25"/>
                <a:gd name="T9" fmla="*/ 20 h 21"/>
                <a:gd name="T10" fmla="*/ 25 w 25"/>
                <a:gd name="T11" fmla="*/ 4 h 21"/>
                <a:gd name="T12" fmla="*/ 12 w 25"/>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12" y="2"/>
                  </a:moveTo>
                  <a:cubicBezTo>
                    <a:pt x="8" y="4"/>
                    <a:pt x="18" y="10"/>
                    <a:pt x="18" y="13"/>
                  </a:cubicBezTo>
                  <a:cubicBezTo>
                    <a:pt x="18" y="17"/>
                    <a:pt x="3" y="13"/>
                    <a:pt x="1" y="16"/>
                  </a:cubicBezTo>
                  <a:cubicBezTo>
                    <a:pt x="0" y="18"/>
                    <a:pt x="6" y="21"/>
                    <a:pt x="12" y="19"/>
                  </a:cubicBezTo>
                  <a:cubicBezTo>
                    <a:pt x="17" y="17"/>
                    <a:pt x="21" y="19"/>
                    <a:pt x="24" y="20"/>
                  </a:cubicBezTo>
                  <a:cubicBezTo>
                    <a:pt x="24" y="15"/>
                    <a:pt x="25" y="8"/>
                    <a:pt x="25" y="4"/>
                  </a:cubicBezTo>
                  <a:cubicBezTo>
                    <a:pt x="21" y="3"/>
                    <a:pt x="15" y="0"/>
                    <a:pt x="12"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05">
              <a:extLst>
                <a:ext uri="{FF2B5EF4-FFF2-40B4-BE49-F238E27FC236}">
                  <a16:creationId xmlns:a16="http://schemas.microsoft.com/office/drawing/2014/main" id="{7407704F-D8A0-4987-AFC9-4B962D362B8A}"/>
                </a:ext>
              </a:extLst>
            </p:cNvPr>
            <p:cNvSpPr>
              <a:spLocks/>
            </p:cNvSpPr>
            <p:nvPr/>
          </p:nvSpPr>
          <p:spPr bwMode="auto">
            <a:xfrm>
              <a:off x="2587482" y="4046236"/>
              <a:ext cx="49634" cy="36471"/>
            </a:xfrm>
            <a:custGeom>
              <a:avLst/>
              <a:gdLst>
                <a:gd name="T0" fmla="*/ 11 w 28"/>
                <a:gd name="T1" fmla="*/ 14 h 19"/>
                <a:gd name="T2" fmla="*/ 28 w 28"/>
                <a:gd name="T3" fmla="*/ 11 h 19"/>
                <a:gd name="T4" fmla="*/ 6 w 28"/>
                <a:gd name="T5" fmla="*/ 1 h 19"/>
                <a:gd name="T6" fmla="*/ 1 w 28"/>
                <a:gd name="T7" fmla="*/ 1 h 19"/>
                <a:gd name="T8" fmla="*/ 0 w 28"/>
                <a:gd name="T9" fmla="*/ 17 h 19"/>
                <a:gd name="T10" fmla="*/ 0 w 28"/>
                <a:gd name="T11" fmla="*/ 18 h 19"/>
                <a:gd name="T12" fmla="*/ 11 w 28"/>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11" y="14"/>
                  </a:moveTo>
                  <a:cubicBezTo>
                    <a:pt x="17" y="12"/>
                    <a:pt x="28" y="16"/>
                    <a:pt x="28" y="11"/>
                  </a:cubicBezTo>
                  <a:cubicBezTo>
                    <a:pt x="28" y="5"/>
                    <a:pt x="10" y="0"/>
                    <a:pt x="6" y="1"/>
                  </a:cubicBezTo>
                  <a:cubicBezTo>
                    <a:pt x="5" y="2"/>
                    <a:pt x="3" y="2"/>
                    <a:pt x="1" y="1"/>
                  </a:cubicBezTo>
                  <a:cubicBezTo>
                    <a:pt x="1" y="5"/>
                    <a:pt x="0" y="12"/>
                    <a:pt x="0" y="17"/>
                  </a:cubicBezTo>
                  <a:cubicBezTo>
                    <a:pt x="0" y="18"/>
                    <a:pt x="0" y="18"/>
                    <a:pt x="0" y="18"/>
                  </a:cubicBezTo>
                  <a:cubicBezTo>
                    <a:pt x="3" y="19"/>
                    <a:pt x="4" y="16"/>
                    <a:pt x="11"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06">
              <a:extLst>
                <a:ext uri="{FF2B5EF4-FFF2-40B4-BE49-F238E27FC236}">
                  <a16:creationId xmlns:a16="http://schemas.microsoft.com/office/drawing/2014/main" id="{940645C4-9869-4A47-A120-AB4CFAB56AD2}"/>
                </a:ext>
              </a:extLst>
            </p:cNvPr>
            <p:cNvSpPr>
              <a:spLocks/>
            </p:cNvSpPr>
            <p:nvPr/>
          </p:nvSpPr>
          <p:spPr bwMode="auto">
            <a:xfrm>
              <a:off x="2357656" y="4128589"/>
              <a:ext cx="62582" cy="69412"/>
            </a:xfrm>
            <a:custGeom>
              <a:avLst/>
              <a:gdLst>
                <a:gd name="T0" fmla="*/ 19 w 36"/>
                <a:gd name="T1" fmla="*/ 34 h 37"/>
                <a:gd name="T2" fmla="*/ 27 w 36"/>
                <a:gd name="T3" fmla="*/ 36 h 37"/>
                <a:gd name="T4" fmla="*/ 32 w 36"/>
                <a:gd name="T5" fmla="*/ 36 h 37"/>
                <a:gd name="T6" fmla="*/ 30 w 36"/>
                <a:gd name="T7" fmla="*/ 35 h 37"/>
                <a:gd name="T8" fmla="*/ 32 w 36"/>
                <a:gd name="T9" fmla="*/ 24 h 37"/>
                <a:gd name="T10" fmla="*/ 34 w 36"/>
                <a:gd name="T11" fmla="*/ 9 h 37"/>
                <a:gd name="T12" fmla="*/ 35 w 36"/>
                <a:gd name="T13" fmla="*/ 1 h 37"/>
                <a:gd name="T14" fmla="*/ 35 w 36"/>
                <a:gd name="T15" fmla="*/ 0 h 37"/>
                <a:gd name="T16" fmla="*/ 26 w 36"/>
                <a:gd name="T17" fmla="*/ 4 h 37"/>
                <a:gd name="T18" fmla="*/ 17 w 36"/>
                <a:gd name="T19" fmla="*/ 5 h 37"/>
                <a:gd name="T20" fmla="*/ 8 w 36"/>
                <a:gd name="T21" fmla="*/ 9 h 37"/>
                <a:gd name="T22" fmla="*/ 6 w 36"/>
                <a:gd name="T23" fmla="*/ 15 h 37"/>
                <a:gd name="T24" fmla="*/ 3 w 36"/>
                <a:gd name="T25" fmla="*/ 17 h 37"/>
                <a:gd name="T26" fmla="*/ 0 w 36"/>
                <a:gd name="T27" fmla="*/ 18 h 37"/>
                <a:gd name="T28" fmla="*/ 1 w 36"/>
                <a:gd name="T29" fmla="*/ 21 h 37"/>
                <a:gd name="T30" fmla="*/ 11 w 36"/>
                <a:gd name="T31" fmla="*/ 31 h 37"/>
                <a:gd name="T32" fmla="*/ 14 w 36"/>
                <a:gd name="T33" fmla="*/ 34 h 37"/>
                <a:gd name="T34" fmla="*/ 19 w 36"/>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7">
                  <a:moveTo>
                    <a:pt x="19" y="34"/>
                  </a:moveTo>
                  <a:cubicBezTo>
                    <a:pt x="21" y="35"/>
                    <a:pt x="25" y="34"/>
                    <a:pt x="27" y="36"/>
                  </a:cubicBezTo>
                  <a:cubicBezTo>
                    <a:pt x="28" y="37"/>
                    <a:pt x="30" y="37"/>
                    <a:pt x="32" y="36"/>
                  </a:cubicBezTo>
                  <a:cubicBezTo>
                    <a:pt x="31" y="36"/>
                    <a:pt x="31" y="35"/>
                    <a:pt x="30" y="35"/>
                  </a:cubicBezTo>
                  <a:cubicBezTo>
                    <a:pt x="29" y="32"/>
                    <a:pt x="31" y="27"/>
                    <a:pt x="32" y="24"/>
                  </a:cubicBezTo>
                  <a:cubicBezTo>
                    <a:pt x="34" y="20"/>
                    <a:pt x="31" y="12"/>
                    <a:pt x="34" y="9"/>
                  </a:cubicBezTo>
                  <a:cubicBezTo>
                    <a:pt x="36" y="7"/>
                    <a:pt x="34" y="6"/>
                    <a:pt x="35" y="1"/>
                  </a:cubicBezTo>
                  <a:cubicBezTo>
                    <a:pt x="35" y="0"/>
                    <a:pt x="35" y="0"/>
                    <a:pt x="35" y="0"/>
                  </a:cubicBezTo>
                  <a:cubicBezTo>
                    <a:pt x="31" y="0"/>
                    <a:pt x="27" y="4"/>
                    <a:pt x="26" y="4"/>
                  </a:cubicBezTo>
                  <a:cubicBezTo>
                    <a:pt x="24" y="4"/>
                    <a:pt x="18" y="2"/>
                    <a:pt x="17" y="5"/>
                  </a:cubicBezTo>
                  <a:cubicBezTo>
                    <a:pt x="17" y="9"/>
                    <a:pt x="13" y="9"/>
                    <a:pt x="8" y="9"/>
                  </a:cubicBezTo>
                  <a:cubicBezTo>
                    <a:pt x="3" y="10"/>
                    <a:pt x="6" y="14"/>
                    <a:pt x="6" y="15"/>
                  </a:cubicBezTo>
                  <a:cubicBezTo>
                    <a:pt x="5" y="15"/>
                    <a:pt x="3" y="17"/>
                    <a:pt x="3" y="17"/>
                  </a:cubicBezTo>
                  <a:cubicBezTo>
                    <a:pt x="0" y="18"/>
                    <a:pt x="0" y="18"/>
                    <a:pt x="0" y="18"/>
                  </a:cubicBezTo>
                  <a:cubicBezTo>
                    <a:pt x="0" y="19"/>
                    <a:pt x="0" y="20"/>
                    <a:pt x="1" y="21"/>
                  </a:cubicBezTo>
                  <a:cubicBezTo>
                    <a:pt x="4" y="23"/>
                    <a:pt x="8" y="29"/>
                    <a:pt x="11" y="31"/>
                  </a:cubicBezTo>
                  <a:cubicBezTo>
                    <a:pt x="13" y="32"/>
                    <a:pt x="14" y="33"/>
                    <a:pt x="14" y="34"/>
                  </a:cubicBezTo>
                  <a:cubicBezTo>
                    <a:pt x="16" y="34"/>
                    <a:pt x="18" y="34"/>
                    <a:pt x="19" y="3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07">
              <a:extLst>
                <a:ext uri="{FF2B5EF4-FFF2-40B4-BE49-F238E27FC236}">
                  <a16:creationId xmlns:a16="http://schemas.microsoft.com/office/drawing/2014/main" id="{C3F96976-A6CB-4600-83D5-F1DE57821C12}"/>
                </a:ext>
              </a:extLst>
            </p:cNvPr>
            <p:cNvSpPr>
              <a:spLocks/>
            </p:cNvSpPr>
            <p:nvPr/>
          </p:nvSpPr>
          <p:spPr bwMode="auto">
            <a:xfrm>
              <a:off x="2555112" y="4287413"/>
              <a:ext cx="586974" cy="652943"/>
            </a:xfrm>
            <a:custGeom>
              <a:avLst/>
              <a:gdLst>
                <a:gd name="T0" fmla="*/ 189 w 336"/>
                <a:gd name="T1" fmla="*/ 318 h 343"/>
                <a:gd name="T2" fmla="*/ 194 w 336"/>
                <a:gd name="T3" fmla="*/ 320 h 343"/>
                <a:gd name="T4" fmla="*/ 216 w 336"/>
                <a:gd name="T5" fmla="*/ 282 h 343"/>
                <a:gd name="T6" fmla="*/ 230 w 336"/>
                <a:gd name="T7" fmla="*/ 255 h 343"/>
                <a:gd name="T8" fmla="*/ 252 w 336"/>
                <a:gd name="T9" fmla="*/ 243 h 343"/>
                <a:gd name="T10" fmla="*/ 278 w 336"/>
                <a:gd name="T11" fmla="*/ 236 h 343"/>
                <a:gd name="T12" fmla="*/ 288 w 336"/>
                <a:gd name="T13" fmla="*/ 216 h 343"/>
                <a:gd name="T14" fmla="*/ 297 w 336"/>
                <a:gd name="T15" fmla="*/ 196 h 343"/>
                <a:gd name="T16" fmla="*/ 300 w 336"/>
                <a:gd name="T17" fmla="*/ 157 h 343"/>
                <a:gd name="T18" fmla="*/ 306 w 336"/>
                <a:gd name="T19" fmla="*/ 153 h 343"/>
                <a:gd name="T20" fmla="*/ 333 w 336"/>
                <a:gd name="T21" fmla="*/ 117 h 343"/>
                <a:gd name="T22" fmla="*/ 303 w 336"/>
                <a:gd name="T23" fmla="*/ 77 h 343"/>
                <a:gd name="T24" fmla="*/ 251 w 336"/>
                <a:gd name="T25" fmla="*/ 71 h 343"/>
                <a:gd name="T26" fmla="*/ 221 w 336"/>
                <a:gd name="T27" fmla="*/ 55 h 343"/>
                <a:gd name="T28" fmla="*/ 218 w 336"/>
                <a:gd name="T29" fmla="*/ 49 h 343"/>
                <a:gd name="T30" fmla="*/ 198 w 336"/>
                <a:gd name="T31" fmla="*/ 44 h 343"/>
                <a:gd name="T32" fmla="*/ 193 w 336"/>
                <a:gd name="T33" fmla="*/ 9 h 343"/>
                <a:gd name="T34" fmla="*/ 166 w 336"/>
                <a:gd name="T35" fmla="*/ 24 h 343"/>
                <a:gd name="T36" fmla="*/ 143 w 336"/>
                <a:gd name="T37" fmla="*/ 28 h 343"/>
                <a:gd name="T38" fmla="*/ 124 w 336"/>
                <a:gd name="T39" fmla="*/ 29 h 343"/>
                <a:gd name="T40" fmla="*/ 118 w 336"/>
                <a:gd name="T41" fmla="*/ 0 h 343"/>
                <a:gd name="T42" fmla="*/ 96 w 336"/>
                <a:gd name="T43" fmla="*/ 12 h 343"/>
                <a:gd name="T44" fmla="*/ 80 w 336"/>
                <a:gd name="T45" fmla="*/ 11 h 343"/>
                <a:gd name="T46" fmla="*/ 90 w 336"/>
                <a:gd name="T47" fmla="*/ 23 h 343"/>
                <a:gd name="T48" fmla="*/ 79 w 336"/>
                <a:gd name="T49" fmla="*/ 34 h 343"/>
                <a:gd name="T50" fmla="*/ 63 w 336"/>
                <a:gd name="T51" fmla="*/ 36 h 343"/>
                <a:gd name="T52" fmla="*/ 36 w 336"/>
                <a:gd name="T53" fmla="*/ 31 h 343"/>
                <a:gd name="T54" fmla="*/ 34 w 336"/>
                <a:gd name="T55" fmla="*/ 43 h 343"/>
                <a:gd name="T56" fmla="*/ 34 w 336"/>
                <a:gd name="T57" fmla="*/ 80 h 343"/>
                <a:gd name="T58" fmla="*/ 10 w 336"/>
                <a:gd name="T59" fmla="*/ 89 h 343"/>
                <a:gd name="T60" fmla="*/ 2 w 336"/>
                <a:gd name="T61" fmla="*/ 107 h 343"/>
                <a:gd name="T62" fmla="*/ 12 w 336"/>
                <a:gd name="T63" fmla="*/ 125 h 343"/>
                <a:gd name="T64" fmla="*/ 29 w 336"/>
                <a:gd name="T65" fmla="*/ 128 h 343"/>
                <a:gd name="T66" fmla="*/ 49 w 336"/>
                <a:gd name="T67" fmla="*/ 137 h 343"/>
                <a:gd name="T68" fmla="*/ 74 w 336"/>
                <a:gd name="T69" fmla="*/ 129 h 343"/>
                <a:gd name="T70" fmla="*/ 93 w 336"/>
                <a:gd name="T71" fmla="*/ 153 h 343"/>
                <a:gd name="T72" fmla="*/ 113 w 336"/>
                <a:gd name="T73" fmla="*/ 161 h 343"/>
                <a:gd name="T74" fmla="*/ 118 w 336"/>
                <a:gd name="T75" fmla="*/ 180 h 343"/>
                <a:gd name="T76" fmla="*/ 139 w 336"/>
                <a:gd name="T77" fmla="*/ 197 h 343"/>
                <a:gd name="T78" fmla="*/ 136 w 336"/>
                <a:gd name="T79" fmla="*/ 218 h 343"/>
                <a:gd name="T80" fmla="*/ 149 w 336"/>
                <a:gd name="T81" fmla="*/ 236 h 343"/>
                <a:gd name="T82" fmla="*/ 166 w 336"/>
                <a:gd name="T83" fmla="*/ 251 h 343"/>
                <a:gd name="T84" fmla="*/ 172 w 336"/>
                <a:gd name="T85" fmla="*/ 279 h 343"/>
                <a:gd name="T86" fmla="*/ 140 w 336"/>
                <a:gd name="T87" fmla="*/ 309 h 343"/>
                <a:gd name="T88" fmla="*/ 154 w 336"/>
                <a:gd name="T89" fmla="*/ 318 h 343"/>
                <a:gd name="T90" fmla="*/ 174 w 336"/>
                <a:gd name="T91" fmla="*/ 3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6" h="343">
                  <a:moveTo>
                    <a:pt x="178" y="339"/>
                  </a:moveTo>
                  <a:cubicBezTo>
                    <a:pt x="184" y="335"/>
                    <a:pt x="182" y="333"/>
                    <a:pt x="185" y="328"/>
                  </a:cubicBezTo>
                  <a:cubicBezTo>
                    <a:pt x="187" y="324"/>
                    <a:pt x="185" y="322"/>
                    <a:pt x="189" y="318"/>
                  </a:cubicBezTo>
                  <a:cubicBezTo>
                    <a:pt x="193" y="314"/>
                    <a:pt x="188" y="312"/>
                    <a:pt x="194" y="309"/>
                  </a:cubicBezTo>
                  <a:cubicBezTo>
                    <a:pt x="199" y="307"/>
                    <a:pt x="198" y="311"/>
                    <a:pt x="194" y="317"/>
                  </a:cubicBezTo>
                  <a:cubicBezTo>
                    <a:pt x="190" y="322"/>
                    <a:pt x="189" y="324"/>
                    <a:pt x="194" y="320"/>
                  </a:cubicBezTo>
                  <a:cubicBezTo>
                    <a:pt x="200" y="316"/>
                    <a:pt x="202" y="310"/>
                    <a:pt x="205" y="303"/>
                  </a:cubicBezTo>
                  <a:cubicBezTo>
                    <a:pt x="208" y="297"/>
                    <a:pt x="211" y="295"/>
                    <a:pt x="214" y="294"/>
                  </a:cubicBezTo>
                  <a:cubicBezTo>
                    <a:pt x="216" y="294"/>
                    <a:pt x="216" y="287"/>
                    <a:pt x="216" y="282"/>
                  </a:cubicBezTo>
                  <a:cubicBezTo>
                    <a:pt x="216" y="277"/>
                    <a:pt x="214" y="273"/>
                    <a:pt x="216" y="270"/>
                  </a:cubicBezTo>
                  <a:cubicBezTo>
                    <a:pt x="218" y="266"/>
                    <a:pt x="216" y="263"/>
                    <a:pt x="219" y="263"/>
                  </a:cubicBezTo>
                  <a:cubicBezTo>
                    <a:pt x="222" y="263"/>
                    <a:pt x="225" y="260"/>
                    <a:pt x="230" y="255"/>
                  </a:cubicBezTo>
                  <a:cubicBezTo>
                    <a:pt x="234" y="251"/>
                    <a:pt x="236" y="251"/>
                    <a:pt x="241" y="251"/>
                  </a:cubicBezTo>
                  <a:cubicBezTo>
                    <a:pt x="245" y="250"/>
                    <a:pt x="242" y="249"/>
                    <a:pt x="245" y="248"/>
                  </a:cubicBezTo>
                  <a:cubicBezTo>
                    <a:pt x="248" y="247"/>
                    <a:pt x="250" y="245"/>
                    <a:pt x="252" y="243"/>
                  </a:cubicBezTo>
                  <a:cubicBezTo>
                    <a:pt x="254" y="241"/>
                    <a:pt x="261" y="243"/>
                    <a:pt x="266" y="243"/>
                  </a:cubicBezTo>
                  <a:cubicBezTo>
                    <a:pt x="270" y="243"/>
                    <a:pt x="273" y="243"/>
                    <a:pt x="273" y="241"/>
                  </a:cubicBezTo>
                  <a:cubicBezTo>
                    <a:pt x="273" y="238"/>
                    <a:pt x="275" y="236"/>
                    <a:pt x="278" y="236"/>
                  </a:cubicBezTo>
                  <a:cubicBezTo>
                    <a:pt x="281" y="236"/>
                    <a:pt x="282" y="235"/>
                    <a:pt x="282" y="231"/>
                  </a:cubicBezTo>
                  <a:cubicBezTo>
                    <a:pt x="282" y="227"/>
                    <a:pt x="283" y="225"/>
                    <a:pt x="285" y="224"/>
                  </a:cubicBezTo>
                  <a:cubicBezTo>
                    <a:pt x="287" y="222"/>
                    <a:pt x="288" y="218"/>
                    <a:pt x="288" y="216"/>
                  </a:cubicBezTo>
                  <a:cubicBezTo>
                    <a:pt x="289" y="213"/>
                    <a:pt x="292" y="215"/>
                    <a:pt x="292" y="211"/>
                  </a:cubicBezTo>
                  <a:cubicBezTo>
                    <a:pt x="292" y="208"/>
                    <a:pt x="293" y="204"/>
                    <a:pt x="293" y="201"/>
                  </a:cubicBezTo>
                  <a:cubicBezTo>
                    <a:pt x="293" y="198"/>
                    <a:pt x="296" y="198"/>
                    <a:pt x="297" y="196"/>
                  </a:cubicBezTo>
                  <a:cubicBezTo>
                    <a:pt x="298" y="194"/>
                    <a:pt x="296" y="192"/>
                    <a:pt x="298" y="186"/>
                  </a:cubicBezTo>
                  <a:cubicBezTo>
                    <a:pt x="300" y="180"/>
                    <a:pt x="298" y="175"/>
                    <a:pt x="298" y="170"/>
                  </a:cubicBezTo>
                  <a:cubicBezTo>
                    <a:pt x="298" y="164"/>
                    <a:pt x="298" y="159"/>
                    <a:pt x="300" y="157"/>
                  </a:cubicBezTo>
                  <a:cubicBezTo>
                    <a:pt x="302" y="156"/>
                    <a:pt x="301" y="155"/>
                    <a:pt x="299" y="154"/>
                  </a:cubicBezTo>
                  <a:cubicBezTo>
                    <a:pt x="298" y="153"/>
                    <a:pt x="300" y="151"/>
                    <a:pt x="301" y="151"/>
                  </a:cubicBezTo>
                  <a:cubicBezTo>
                    <a:pt x="302" y="152"/>
                    <a:pt x="304" y="155"/>
                    <a:pt x="306" y="153"/>
                  </a:cubicBezTo>
                  <a:cubicBezTo>
                    <a:pt x="309" y="152"/>
                    <a:pt x="311" y="145"/>
                    <a:pt x="313" y="140"/>
                  </a:cubicBezTo>
                  <a:cubicBezTo>
                    <a:pt x="315" y="135"/>
                    <a:pt x="318" y="135"/>
                    <a:pt x="321" y="134"/>
                  </a:cubicBezTo>
                  <a:cubicBezTo>
                    <a:pt x="323" y="133"/>
                    <a:pt x="329" y="126"/>
                    <a:pt x="333" y="117"/>
                  </a:cubicBezTo>
                  <a:cubicBezTo>
                    <a:pt x="336" y="108"/>
                    <a:pt x="332" y="99"/>
                    <a:pt x="331" y="93"/>
                  </a:cubicBezTo>
                  <a:cubicBezTo>
                    <a:pt x="329" y="86"/>
                    <a:pt x="327" y="88"/>
                    <a:pt x="324" y="88"/>
                  </a:cubicBezTo>
                  <a:cubicBezTo>
                    <a:pt x="320" y="88"/>
                    <a:pt x="313" y="87"/>
                    <a:pt x="303" y="77"/>
                  </a:cubicBezTo>
                  <a:cubicBezTo>
                    <a:pt x="294" y="67"/>
                    <a:pt x="285" y="68"/>
                    <a:pt x="279" y="69"/>
                  </a:cubicBezTo>
                  <a:cubicBezTo>
                    <a:pt x="273" y="71"/>
                    <a:pt x="266" y="66"/>
                    <a:pt x="262" y="66"/>
                  </a:cubicBezTo>
                  <a:cubicBezTo>
                    <a:pt x="258" y="65"/>
                    <a:pt x="254" y="70"/>
                    <a:pt x="251" y="71"/>
                  </a:cubicBezTo>
                  <a:cubicBezTo>
                    <a:pt x="248" y="72"/>
                    <a:pt x="253" y="66"/>
                    <a:pt x="253" y="63"/>
                  </a:cubicBezTo>
                  <a:cubicBezTo>
                    <a:pt x="253" y="59"/>
                    <a:pt x="242" y="54"/>
                    <a:pt x="233" y="51"/>
                  </a:cubicBezTo>
                  <a:cubicBezTo>
                    <a:pt x="225" y="48"/>
                    <a:pt x="221" y="49"/>
                    <a:pt x="221" y="55"/>
                  </a:cubicBezTo>
                  <a:cubicBezTo>
                    <a:pt x="221" y="60"/>
                    <a:pt x="217" y="53"/>
                    <a:pt x="215" y="59"/>
                  </a:cubicBezTo>
                  <a:cubicBezTo>
                    <a:pt x="212" y="65"/>
                    <a:pt x="207" y="61"/>
                    <a:pt x="211" y="59"/>
                  </a:cubicBezTo>
                  <a:cubicBezTo>
                    <a:pt x="214" y="57"/>
                    <a:pt x="217" y="53"/>
                    <a:pt x="218" y="49"/>
                  </a:cubicBezTo>
                  <a:cubicBezTo>
                    <a:pt x="219" y="46"/>
                    <a:pt x="205" y="43"/>
                    <a:pt x="201" y="45"/>
                  </a:cubicBezTo>
                  <a:cubicBezTo>
                    <a:pt x="196" y="47"/>
                    <a:pt x="199" y="53"/>
                    <a:pt x="195" y="51"/>
                  </a:cubicBezTo>
                  <a:cubicBezTo>
                    <a:pt x="192" y="49"/>
                    <a:pt x="195" y="44"/>
                    <a:pt x="198" y="44"/>
                  </a:cubicBezTo>
                  <a:cubicBezTo>
                    <a:pt x="201" y="45"/>
                    <a:pt x="204" y="38"/>
                    <a:pt x="206" y="34"/>
                  </a:cubicBezTo>
                  <a:cubicBezTo>
                    <a:pt x="208" y="30"/>
                    <a:pt x="202" y="29"/>
                    <a:pt x="199" y="25"/>
                  </a:cubicBezTo>
                  <a:cubicBezTo>
                    <a:pt x="196" y="21"/>
                    <a:pt x="196" y="11"/>
                    <a:pt x="193" y="9"/>
                  </a:cubicBezTo>
                  <a:cubicBezTo>
                    <a:pt x="189" y="12"/>
                    <a:pt x="185" y="18"/>
                    <a:pt x="183" y="22"/>
                  </a:cubicBezTo>
                  <a:cubicBezTo>
                    <a:pt x="181" y="28"/>
                    <a:pt x="179" y="25"/>
                    <a:pt x="174" y="26"/>
                  </a:cubicBezTo>
                  <a:cubicBezTo>
                    <a:pt x="169" y="28"/>
                    <a:pt x="167" y="26"/>
                    <a:pt x="166" y="24"/>
                  </a:cubicBezTo>
                  <a:cubicBezTo>
                    <a:pt x="165" y="22"/>
                    <a:pt x="160" y="24"/>
                    <a:pt x="157" y="23"/>
                  </a:cubicBezTo>
                  <a:cubicBezTo>
                    <a:pt x="153" y="23"/>
                    <a:pt x="155" y="27"/>
                    <a:pt x="153" y="29"/>
                  </a:cubicBezTo>
                  <a:cubicBezTo>
                    <a:pt x="151" y="30"/>
                    <a:pt x="145" y="26"/>
                    <a:pt x="143" y="28"/>
                  </a:cubicBezTo>
                  <a:cubicBezTo>
                    <a:pt x="141" y="31"/>
                    <a:pt x="140" y="28"/>
                    <a:pt x="139" y="30"/>
                  </a:cubicBezTo>
                  <a:cubicBezTo>
                    <a:pt x="138" y="32"/>
                    <a:pt x="134" y="31"/>
                    <a:pt x="133" y="32"/>
                  </a:cubicBezTo>
                  <a:cubicBezTo>
                    <a:pt x="132" y="34"/>
                    <a:pt x="129" y="34"/>
                    <a:pt x="124" y="29"/>
                  </a:cubicBezTo>
                  <a:cubicBezTo>
                    <a:pt x="119" y="24"/>
                    <a:pt x="120" y="16"/>
                    <a:pt x="122" y="14"/>
                  </a:cubicBezTo>
                  <a:cubicBezTo>
                    <a:pt x="124" y="13"/>
                    <a:pt x="124" y="9"/>
                    <a:pt x="121" y="7"/>
                  </a:cubicBezTo>
                  <a:cubicBezTo>
                    <a:pt x="119" y="6"/>
                    <a:pt x="121" y="1"/>
                    <a:pt x="118" y="0"/>
                  </a:cubicBezTo>
                  <a:cubicBezTo>
                    <a:pt x="114" y="0"/>
                    <a:pt x="115" y="4"/>
                    <a:pt x="113" y="5"/>
                  </a:cubicBezTo>
                  <a:cubicBezTo>
                    <a:pt x="110" y="6"/>
                    <a:pt x="105" y="10"/>
                    <a:pt x="102" y="9"/>
                  </a:cubicBezTo>
                  <a:cubicBezTo>
                    <a:pt x="100" y="9"/>
                    <a:pt x="96" y="10"/>
                    <a:pt x="96" y="12"/>
                  </a:cubicBezTo>
                  <a:cubicBezTo>
                    <a:pt x="96" y="15"/>
                    <a:pt x="94" y="14"/>
                    <a:pt x="93" y="12"/>
                  </a:cubicBezTo>
                  <a:cubicBezTo>
                    <a:pt x="93" y="10"/>
                    <a:pt x="87" y="11"/>
                    <a:pt x="86" y="10"/>
                  </a:cubicBezTo>
                  <a:cubicBezTo>
                    <a:pt x="84" y="8"/>
                    <a:pt x="77" y="9"/>
                    <a:pt x="80" y="11"/>
                  </a:cubicBezTo>
                  <a:cubicBezTo>
                    <a:pt x="83" y="12"/>
                    <a:pt x="84" y="14"/>
                    <a:pt x="84" y="17"/>
                  </a:cubicBezTo>
                  <a:cubicBezTo>
                    <a:pt x="84" y="20"/>
                    <a:pt x="86" y="19"/>
                    <a:pt x="86" y="22"/>
                  </a:cubicBezTo>
                  <a:cubicBezTo>
                    <a:pt x="86" y="26"/>
                    <a:pt x="88" y="23"/>
                    <a:pt x="90" y="23"/>
                  </a:cubicBezTo>
                  <a:cubicBezTo>
                    <a:pt x="92" y="23"/>
                    <a:pt x="92" y="26"/>
                    <a:pt x="89" y="27"/>
                  </a:cubicBezTo>
                  <a:cubicBezTo>
                    <a:pt x="86" y="27"/>
                    <a:pt x="85" y="29"/>
                    <a:pt x="84" y="31"/>
                  </a:cubicBezTo>
                  <a:cubicBezTo>
                    <a:pt x="84" y="34"/>
                    <a:pt x="81" y="32"/>
                    <a:pt x="79" y="34"/>
                  </a:cubicBezTo>
                  <a:cubicBezTo>
                    <a:pt x="76" y="36"/>
                    <a:pt x="74" y="38"/>
                    <a:pt x="73" y="37"/>
                  </a:cubicBezTo>
                  <a:cubicBezTo>
                    <a:pt x="71" y="36"/>
                    <a:pt x="70" y="37"/>
                    <a:pt x="68" y="38"/>
                  </a:cubicBezTo>
                  <a:cubicBezTo>
                    <a:pt x="67" y="39"/>
                    <a:pt x="66" y="38"/>
                    <a:pt x="63" y="36"/>
                  </a:cubicBezTo>
                  <a:cubicBezTo>
                    <a:pt x="61" y="34"/>
                    <a:pt x="60" y="31"/>
                    <a:pt x="57" y="27"/>
                  </a:cubicBezTo>
                  <a:cubicBezTo>
                    <a:pt x="55" y="28"/>
                    <a:pt x="51" y="30"/>
                    <a:pt x="49" y="30"/>
                  </a:cubicBezTo>
                  <a:cubicBezTo>
                    <a:pt x="46" y="30"/>
                    <a:pt x="36" y="29"/>
                    <a:pt x="36" y="31"/>
                  </a:cubicBezTo>
                  <a:cubicBezTo>
                    <a:pt x="35" y="32"/>
                    <a:pt x="37" y="35"/>
                    <a:pt x="38" y="35"/>
                  </a:cubicBezTo>
                  <a:cubicBezTo>
                    <a:pt x="40" y="36"/>
                    <a:pt x="43" y="37"/>
                    <a:pt x="40" y="39"/>
                  </a:cubicBezTo>
                  <a:cubicBezTo>
                    <a:pt x="37" y="41"/>
                    <a:pt x="34" y="38"/>
                    <a:pt x="34" y="43"/>
                  </a:cubicBezTo>
                  <a:cubicBezTo>
                    <a:pt x="34" y="49"/>
                    <a:pt x="41" y="52"/>
                    <a:pt x="39" y="57"/>
                  </a:cubicBezTo>
                  <a:cubicBezTo>
                    <a:pt x="39" y="60"/>
                    <a:pt x="38" y="66"/>
                    <a:pt x="38" y="69"/>
                  </a:cubicBezTo>
                  <a:cubicBezTo>
                    <a:pt x="38" y="71"/>
                    <a:pt x="37" y="79"/>
                    <a:pt x="34" y="80"/>
                  </a:cubicBezTo>
                  <a:cubicBezTo>
                    <a:pt x="32" y="80"/>
                    <a:pt x="30" y="78"/>
                    <a:pt x="27" y="80"/>
                  </a:cubicBezTo>
                  <a:cubicBezTo>
                    <a:pt x="24" y="83"/>
                    <a:pt x="21" y="81"/>
                    <a:pt x="17" y="84"/>
                  </a:cubicBezTo>
                  <a:cubicBezTo>
                    <a:pt x="14" y="87"/>
                    <a:pt x="10" y="86"/>
                    <a:pt x="10" y="89"/>
                  </a:cubicBezTo>
                  <a:cubicBezTo>
                    <a:pt x="9" y="92"/>
                    <a:pt x="6" y="94"/>
                    <a:pt x="7" y="97"/>
                  </a:cubicBezTo>
                  <a:cubicBezTo>
                    <a:pt x="8" y="100"/>
                    <a:pt x="5" y="99"/>
                    <a:pt x="3" y="102"/>
                  </a:cubicBezTo>
                  <a:cubicBezTo>
                    <a:pt x="1" y="104"/>
                    <a:pt x="3" y="105"/>
                    <a:pt x="2" y="107"/>
                  </a:cubicBezTo>
                  <a:cubicBezTo>
                    <a:pt x="0" y="109"/>
                    <a:pt x="2" y="112"/>
                    <a:pt x="4" y="114"/>
                  </a:cubicBezTo>
                  <a:cubicBezTo>
                    <a:pt x="6" y="117"/>
                    <a:pt x="8" y="119"/>
                    <a:pt x="8" y="122"/>
                  </a:cubicBezTo>
                  <a:cubicBezTo>
                    <a:pt x="7" y="124"/>
                    <a:pt x="9" y="125"/>
                    <a:pt x="12" y="125"/>
                  </a:cubicBezTo>
                  <a:cubicBezTo>
                    <a:pt x="14" y="125"/>
                    <a:pt x="12" y="130"/>
                    <a:pt x="16" y="130"/>
                  </a:cubicBezTo>
                  <a:cubicBezTo>
                    <a:pt x="20" y="130"/>
                    <a:pt x="24" y="131"/>
                    <a:pt x="25" y="128"/>
                  </a:cubicBezTo>
                  <a:cubicBezTo>
                    <a:pt x="26" y="126"/>
                    <a:pt x="29" y="124"/>
                    <a:pt x="29" y="128"/>
                  </a:cubicBezTo>
                  <a:cubicBezTo>
                    <a:pt x="29" y="131"/>
                    <a:pt x="28" y="140"/>
                    <a:pt x="31" y="139"/>
                  </a:cubicBezTo>
                  <a:cubicBezTo>
                    <a:pt x="34" y="138"/>
                    <a:pt x="39" y="138"/>
                    <a:pt x="42" y="139"/>
                  </a:cubicBezTo>
                  <a:cubicBezTo>
                    <a:pt x="45" y="140"/>
                    <a:pt x="47" y="139"/>
                    <a:pt x="49" y="137"/>
                  </a:cubicBezTo>
                  <a:cubicBezTo>
                    <a:pt x="51" y="135"/>
                    <a:pt x="53" y="135"/>
                    <a:pt x="56" y="133"/>
                  </a:cubicBezTo>
                  <a:cubicBezTo>
                    <a:pt x="60" y="131"/>
                    <a:pt x="63" y="129"/>
                    <a:pt x="66" y="129"/>
                  </a:cubicBezTo>
                  <a:cubicBezTo>
                    <a:pt x="70" y="129"/>
                    <a:pt x="75" y="127"/>
                    <a:pt x="74" y="129"/>
                  </a:cubicBezTo>
                  <a:cubicBezTo>
                    <a:pt x="74" y="132"/>
                    <a:pt x="73" y="141"/>
                    <a:pt x="77" y="146"/>
                  </a:cubicBezTo>
                  <a:cubicBezTo>
                    <a:pt x="81" y="150"/>
                    <a:pt x="83" y="152"/>
                    <a:pt x="87" y="152"/>
                  </a:cubicBezTo>
                  <a:cubicBezTo>
                    <a:pt x="91" y="151"/>
                    <a:pt x="90" y="153"/>
                    <a:pt x="93" y="153"/>
                  </a:cubicBezTo>
                  <a:cubicBezTo>
                    <a:pt x="96" y="153"/>
                    <a:pt x="94" y="156"/>
                    <a:pt x="96" y="156"/>
                  </a:cubicBezTo>
                  <a:cubicBezTo>
                    <a:pt x="99" y="156"/>
                    <a:pt x="103" y="156"/>
                    <a:pt x="103" y="159"/>
                  </a:cubicBezTo>
                  <a:cubicBezTo>
                    <a:pt x="103" y="162"/>
                    <a:pt x="111" y="160"/>
                    <a:pt x="113" y="161"/>
                  </a:cubicBezTo>
                  <a:cubicBezTo>
                    <a:pt x="114" y="163"/>
                    <a:pt x="116" y="164"/>
                    <a:pt x="116" y="167"/>
                  </a:cubicBezTo>
                  <a:cubicBezTo>
                    <a:pt x="115" y="170"/>
                    <a:pt x="120" y="172"/>
                    <a:pt x="117" y="173"/>
                  </a:cubicBezTo>
                  <a:cubicBezTo>
                    <a:pt x="115" y="175"/>
                    <a:pt x="118" y="177"/>
                    <a:pt x="118" y="180"/>
                  </a:cubicBezTo>
                  <a:cubicBezTo>
                    <a:pt x="118" y="184"/>
                    <a:pt x="122" y="185"/>
                    <a:pt x="127" y="185"/>
                  </a:cubicBezTo>
                  <a:cubicBezTo>
                    <a:pt x="133" y="184"/>
                    <a:pt x="134" y="185"/>
                    <a:pt x="134" y="189"/>
                  </a:cubicBezTo>
                  <a:cubicBezTo>
                    <a:pt x="134" y="193"/>
                    <a:pt x="138" y="193"/>
                    <a:pt x="139" y="197"/>
                  </a:cubicBezTo>
                  <a:cubicBezTo>
                    <a:pt x="141" y="201"/>
                    <a:pt x="138" y="205"/>
                    <a:pt x="138" y="208"/>
                  </a:cubicBezTo>
                  <a:cubicBezTo>
                    <a:pt x="139" y="210"/>
                    <a:pt x="137" y="213"/>
                    <a:pt x="136" y="214"/>
                  </a:cubicBezTo>
                  <a:cubicBezTo>
                    <a:pt x="138" y="216"/>
                    <a:pt x="138" y="217"/>
                    <a:pt x="136" y="218"/>
                  </a:cubicBezTo>
                  <a:cubicBezTo>
                    <a:pt x="134" y="219"/>
                    <a:pt x="139" y="223"/>
                    <a:pt x="138" y="229"/>
                  </a:cubicBezTo>
                  <a:cubicBezTo>
                    <a:pt x="136" y="234"/>
                    <a:pt x="136" y="235"/>
                    <a:pt x="142" y="235"/>
                  </a:cubicBezTo>
                  <a:cubicBezTo>
                    <a:pt x="148" y="236"/>
                    <a:pt x="147" y="237"/>
                    <a:pt x="149" y="236"/>
                  </a:cubicBezTo>
                  <a:cubicBezTo>
                    <a:pt x="151" y="235"/>
                    <a:pt x="154" y="240"/>
                    <a:pt x="155" y="243"/>
                  </a:cubicBezTo>
                  <a:cubicBezTo>
                    <a:pt x="156" y="246"/>
                    <a:pt x="158" y="253"/>
                    <a:pt x="159" y="253"/>
                  </a:cubicBezTo>
                  <a:cubicBezTo>
                    <a:pt x="160" y="253"/>
                    <a:pt x="163" y="250"/>
                    <a:pt x="166" y="251"/>
                  </a:cubicBezTo>
                  <a:cubicBezTo>
                    <a:pt x="169" y="252"/>
                    <a:pt x="165" y="262"/>
                    <a:pt x="165" y="266"/>
                  </a:cubicBezTo>
                  <a:cubicBezTo>
                    <a:pt x="167" y="266"/>
                    <a:pt x="170" y="266"/>
                    <a:pt x="171" y="266"/>
                  </a:cubicBezTo>
                  <a:cubicBezTo>
                    <a:pt x="172" y="267"/>
                    <a:pt x="173" y="277"/>
                    <a:pt x="172" y="279"/>
                  </a:cubicBezTo>
                  <a:cubicBezTo>
                    <a:pt x="172" y="281"/>
                    <a:pt x="165" y="283"/>
                    <a:pt x="162" y="285"/>
                  </a:cubicBezTo>
                  <a:cubicBezTo>
                    <a:pt x="159" y="287"/>
                    <a:pt x="151" y="294"/>
                    <a:pt x="148" y="300"/>
                  </a:cubicBezTo>
                  <a:cubicBezTo>
                    <a:pt x="146" y="304"/>
                    <a:pt x="142" y="307"/>
                    <a:pt x="140" y="309"/>
                  </a:cubicBezTo>
                  <a:cubicBezTo>
                    <a:pt x="141" y="309"/>
                    <a:pt x="142" y="309"/>
                    <a:pt x="143" y="309"/>
                  </a:cubicBezTo>
                  <a:cubicBezTo>
                    <a:pt x="144" y="308"/>
                    <a:pt x="147" y="308"/>
                    <a:pt x="150" y="312"/>
                  </a:cubicBezTo>
                  <a:cubicBezTo>
                    <a:pt x="153" y="315"/>
                    <a:pt x="153" y="318"/>
                    <a:pt x="154" y="318"/>
                  </a:cubicBezTo>
                  <a:cubicBezTo>
                    <a:pt x="155" y="317"/>
                    <a:pt x="156" y="313"/>
                    <a:pt x="158" y="316"/>
                  </a:cubicBezTo>
                  <a:cubicBezTo>
                    <a:pt x="161" y="319"/>
                    <a:pt x="167" y="322"/>
                    <a:pt x="168" y="323"/>
                  </a:cubicBezTo>
                  <a:cubicBezTo>
                    <a:pt x="169" y="325"/>
                    <a:pt x="174" y="326"/>
                    <a:pt x="174" y="330"/>
                  </a:cubicBezTo>
                  <a:cubicBezTo>
                    <a:pt x="174" y="333"/>
                    <a:pt x="172" y="338"/>
                    <a:pt x="174" y="343"/>
                  </a:cubicBezTo>
                  <a:cubicBezTo>
                    <a:pt x="176" y="341"/>
                    <a:pt x="177" y="340"/>
                    <a:pt x="178" y="33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08">
              <a:extLst>
                <a:ext uri="{FF2B5EF4-FFF2-40B4-BE49-F238E27FC236}">
                  <a16:creationId xmlns:a16="http://schemas.microsoft.com/office/drawing/2014/main" id="{056AA0BB-3CAE-4891-9CBE-D342A1658247}"/>
                </a:ext>
              </a:extLst>
            </p:cNvPr>
            <p:cNvSpPr>
              <a:spLocks/>
            </p:cNvSpPr>
            <p:nvPr/>
          </p:nvSpPr>
          <p:spPr bwMode="auto">
            <a:xfrm>
              <a:off x="2784938" y="4873296"/>
              <a:ext cx="73372" cy="88236"/>
            </a:xfrm>
            <a:custGeom>
              <a:avLst/>
              <a:gdLst>
                <a:gd name="T0" fmla="*/ 42 w 42"/>
                <a:gd name="T1" fmla="*/ 22 h 46"/>
                <a:gd name="T2" fmla="*/ 36 w 42"/>
                <a:gd name="T3" fmla="*/ 15 h 46"/>
                <a:gd name="T4" fmla="*/ 26 w 42"/>
                <a:gd name="T5" fmla="*/ 8 h 46"/>
                <a:gd name="T6" fmla="*/ 22 w 42"/>
                <a:gd name="T7" fmla="*/ 10 h 46"/>
                <a:gd name="T8" fmla="*/ 18 w 42"/>
                <a:gd name="T9" fmla="*/ 4 h 46"/>
                <a:gd name="T10" fmla="*/ 11 w 42"/>
                <a:gd name="T11" fmla="*/ 1 h 46"/>
                <a:gd name="T12" fmla="*/ 8 w 42"/>
                <a:gd name="T13" fmla="*/ 1 h 46"/>
                <a:gd name="T14" fmla="*/ 6 w 42"/>
                <a:gd name="T15" fmla="*/ 6 h 46"/>
                <a:gd name="T16" fmla="*/ 3 w 42"/>
                <a:gd name="T17" fmla="*/ 20 h 46"/>
                <a:gd name="T18" fmla="*/ 1 w 42"/>
                <a:gd name="T19" fmla="*/ 31 h 46"/>
                <a:gd name="T20" fmla="*/ 3 w 42"/>
                <a:gd name="T21" fmla="*/ 36 h 46"/>
                <a:gd name="T22" fmla="*/ 2 w 42"/>
                <a:gd name="T23" fmla="*/ 40 h 46"/>
                <a:gd name="T24" fmla="*/ 6 w 42"/>
                <a:gd name="T25" fmla="*/ 42 h 46"/>
                <a:gd name="T26" fmla="*/ 17 w 42"/>
                <a:gd name="T27" fmla="*/ 44 h 46"/>
                <a:gd name="T28" fmla="*/ 23 w 42"/>
                <a:gd name="T29" fmla="*/ 44 h 46"/>
                <a:gd name="T30" fmla="*/ 36 w 42"/>
                <a:gd name="T31" fmla="*/ 43 h 46"/>
                <a:gd name="T32" fmla="*/ 42 w 42"/>
                <a:gd name="T33" fmla="*/ 35 h 46"/>
                <a:gd name="T34" fmla="*/ 42 w 42"/>
                <a:gd name="T35"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6">
                  <a:moveTo>
                    <a:pt x="42" y="22"/>
                  </a:moveTo>
                  <a:cubicBezTo>
                    <a:pt x="42" y="18"/>
                    <a:pt x="37" y="17"/>
                    <a:pt x="36" y="15"/>
                  </a:cubicBezTo>
                  <a:cubicBezTo>
                    <a:pt x="35" y="14"/>
                    <a:pt x="29" y="11"/>
                    <a:pt x="26" y="8"/>
                  </a:cubicBezTo>
                  <a:cubicBezTo>
                    <a:pt x="24" y="5"/>
                    <a:pt x="23" y="9"/>
                    <a:pt x="22" y="10"/>
                  </a:cubicBezTo>
                  <a:cubicBezTo>
                    <a:pt x="21" y="10"/>
                    <a:pt x="21" y="7"/>
                    <a:pt x="18" y="4"/>
                  </a:cubicBezTo>
                  <a:cubicBezTo>
                    <a:pt x="15" y="0"/>
                    <a:pt x="12" y="0"/>
                    <a:pt x="11" y="1"/>
                  </a:cubicBezTo>
                  <a:cubicBezTo>
                    <a:pt x="10" y="1"/>
                    <a:pt x="9" y="1"/>
                    <a:pt x="8" y="1"/>
                  </a:cubicBezTo>
                  <a:cubicBezTo>
                    <a:pt x="7" y="3"/>
                    <a:pt x="6" y="4"/>
                    <a:pt x="6" y="6"/>
                  </a:cubicBezTo>
                  <a:cubicBezTo>
                    <a:pt x="6" y="10"/>
                    <a:pt x="3" y="14"/>
                    <a:pt x="3" y="20"/>
                  </a:cubicBezTo>
                  <a:cubicBezTo>
                    <a:pt x="3" y="27"/>
                    <a:pt x="1" y="26"/>
                    <a:pt x="1" y="31"/>
                  </a:cubicBezTo>
                  <a:cubicBezTo>
                    <a:pt x="0" y="37"/>
                    <a:pt x="2" y="36"/>
                    <a:pt x="3" y="36"/>
                  </a:cubicBezTo>
                  <a:cubicBezTo>
                    <a:pt x="3" y="37"/>
                    <a:pt x="3" y="39"/>
                    <a:pt x="2" y="40"/>
                  </a:cubicBezTo>
                  <a:cubicBezTo>
                    <a:pt x="3" y="41"/>
                    <a:pt x="4" y="42"/>
                    <a:pt x="6" y="42"/>
                  </a:cubicBezTo>
                  <a:cubicBezTo>
                    <a:pt x="9" y="41"/>
                    <a:pt x="12" y="42"/>
                    <a:pt x="17" y="44"/>
                  </a:cubicBezTo>
                  <a:cubicBezTo>
                    <a:pt x="21" y="46"/>
                    <a:pt x="19" y="44"/>
                    <a:pt x="23" y="44"/>
                  </a:cubicBezTo>
                  <a:cubicBezTo>
                    <a:pt x="27" y="45"/>
                    <a:pt x="31" y="45"/>
                    <a:pt x="36" y="43"/>
                  </a:cubicBezTo>
                  <a:cubicBezTo>
                    <a:pt x="39" y="41"/>
                    <a:pt x="40" y="38"/>
                    <a:pt x="42" y="35"/>
                  </a:cubicBezTo>
                  <a:cubicBezTo>
                    <a:pt x="40" y="30"/>
                    <a:pt x="42" y="25"/>
                    <a:pt x="42"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09">
              <a:extLst>
                <a:ext uri="{FF2B5EF4-FFF2-40B4-BE49-F238E27FC236}">
                  <a16:creationId xmlns:a16="http://schemas.microsoft.com/office/drawing/2014/main" id="{0C568C8C-1D40-4B80-BE89-D70B62BB6FBB}"/>
                </a:ext>
              </a:extLst>
            </p:cNvPr>
            <p:cNvSpPr>
              <a:spLocks noEditPoints="1"/>
            </p:cNvSpPr>
            <p:nvPr/>
          </p:nvSpPr>
          <p:spPr bwMode="auto">
            <a:xfrm>
              <a:off x="2558349" y="4727414"/>
              <a:ext cx="298882" cy="641179"/>
            </a:xfrm>
            <a:custGeom>
              <a:avLst/>
              <a:gdLst>
                <a:gd name="T0" fmla="*/ 49 w 171"/>
                <a:gd name="T1" fmla="*/ 319 h 337"/>
                <a:gd name="T2" fmla="*/ 45 w 171"/>
                <a:gd name="T3" fmla="*/ 312 h 337"/>
                <a:gd name="T4" fmla="*/ 43 w 171"/>
                <a:gd name="T5" fmla="*/ 335 h 337"/>
                <a:gd name="T6" fmla="*/ 61 w 171"/>
                <a:gd name="T7" fmla="*/ 336 h 337"/>
                <a:gd name="T8" fmla="*/ 65 w 171"/>
                <a:gd name="T9" fmla="*/ 330 h 337"/>
                <a:gd name="T10" fmla="*/ 163 w 171"/>
                <a:gd name="T11" fmla="*/ 35 h 337"/>
                <a:gd name="T12" fmla="*/ 159 w 171"/>
                <a:gd name="T13" fmla="*/ 48 h 337"/>
                <a:gd name="T14" fmla="*/ 145 w 171"/>
                <a:gd name="T15" fmla="*/ 53 h 337"/>
                <a:gd name="T16" fmla="*/ 129 w 171"/>
                <a:gd name="T17" fmla="*/ 51 h 337"/>
                <a:gd name="T18" fmla="*/ 139 w 171"/>
                <a:gd name="T19" fmla="*/ 34 h 337"/>
                <a:gd name="T20" fmla="*/ 114 w 171"/>
                <a:gd name="T21" fmla="*/ 21 h 337"/>
                <a:gd name="T22" fmla="*/ 93 w 171"/>
                <a:gd name="T23" fmla="*/ 3 h 337"/>
                <a:gd name="T24" fmla="*/ 79 w 171"/>
                <a:gd name="T25" fmla="*/ 8 h 337"/>
                <a:gd name="T26" fmla="*/ 62 w 171"/>
                <a:gd name="T27" fmla="*/ 5 h 337"/>
                <a:gd name="T28" fmla="*/ 54 w 171"/>
                <a:gd name="T29" fmla="*/ 20 h 337"/>
                <a:gd name="T30" fmla="*/ 44 w 171"/>
                <a:gd name="T31" fmla="*/ 33 h 337"/>
                <a:gd name="T32" fmla="*/ 45 w 171"/>
                <a:gd name="T33" fmla="*/ 48 h 337"/>
                <a:gd name="T34" fmla="*/ 38 w 171"/>
                <a:gd name="T35" fmla="*/ 59 h 337"/>
                <a:gd name="T36" fmla="*/ 31 w 171"/>
                <a:gd name="T37" fmla="*/ 71 h 337"/>
                <a:gd name="T38" fmla="*/ 28 w 171"/>
                <a:gd name="T39" fmla="*/ 86 h 337"/>
                <a:gd name="T40" fmla="*/ 31 w 171"/>
                <a:gd name="T41" fmla="*/ 104 h 337"/>
                <a:gd name="T42" fmla="*/ 30 w 171"/>
                <a:gd name="T43" fmla="*/ 118 h 337"/>
                <a:gd name="T44" fmla="*/ 28 w 171"/>
                <a:gd name="T45" fmla="*/ 135 h 337"/>
                <a:gd name="T46" fmla="*/ 22 w 171"/>
                <a:gd name="T47" fmla="*/ 154 h 337"/>
                <a:gd name="T48" fmla="*/ 19 w 171"/>
                <a:gd name="T49" fmla="*/ 162 h 337"/>
                <a:gd name="T50" fmla="*/ 16 w 171"/>
                <a:gd name="T51" fmla="*/ 174 h 337"/>
                <a:gd name="T52" fmla="*/ 16 w 171"/>
                <a:gd name="T53" fmla="*/ 186 h 337"/>
                <a:gd name="T54" fmla="*/ 14 w 171"/>
                <a:gd name="T55" fmla="*/ 204 h 337"/>
                <a:gd name="T56" fmla="*/ 16 w 171"/>
                <a:gd name="T57" fmla="*/ 213 h 337"/>
                <a:gd name="T58" fmla="*/ 20 w 171"/>
                <a:gd name="T59" fmla="*/ 221 h 337"/>
                <a:gd name="T60" fmla="*/ 18 w 171"/>
                <a:gd name="T61" fmla="*/ 229 h 337"/>
                <a:gd name="T62" fmla="*/ 16 w 171"/>
                <a:gd name="T63" fmla="*/ 242 h 337"/>
                <a:gd name="T64" fmla="*/ 10 w 171"/>
                <a:gd name="T65" fmla="*/ 253 h 337"/>
                <a:gd name="T66" fmla="*/ 7 w 171"/>
                <a:gd name="T67" fmla="*/ 266 h 337"/>
                <a:gd name="T68" fmla="*/ 3 w 171"/>
                <a:gd name="T69" fmla="*/ 279 h 337"/>
                <a:gd name="T70" fmla="*/ 12 w 171"/>
                <a:gd name="T71" fmla="*/ 287 h 337"/>
                <a:gd name="T72" fmla="*/ 17 w 171"/>
                <a:gd name="T73" fmla="*/ 300 h 337"/>
                <a:gd name="T74" fmla="*/ 36 w 171"/>
                <a:gd name="T75" fmla="*/ 303 h 337"/>
                <a:gd name="T76" fmla="*/ 40 w 171"/>
                <a:gd name="T77" fmla="*/ 296 h 337"/>
                <a:gd name="T78" fmla="*/ 40 w 171"/>
                <a:gd name="T79" fmla="*/ 282 h 337"/>
                <a:gd name="T80" fmla="*/ 50 w 171"/>
                <a:gd name="T81" fmla="*/ 272 h 337"/>
                <a:gd name="T82" fmla="*/ 66 w 171"/>
                <a:gd name="T83" fmla="*/ 255 h 337"/>
                <a:gd name="T84" fmla="*/ 59 w 171"/>
                <a:gd name="T85" fmla="*/ 244 h 337"/>
                <a:gd name="T86" fmla="*/ 67 w 171"/>
                <a:gd name="T87" fmla="*/ 224 h 337"/>
                <a:gd name="T88" fmla="*/ 71 w 171"/>
                <a:gd name="T89" fmla="*/ 213 h 337"/>
                <a:gd name="T90" fmla="*/ 77 w 171"/>
                <a:gd name="T91" fmla="*/ 202 h 337"/>
                <a:gd name="T92" fmla="*/ 82 w 171"/>
                <a:gd name="T93" fmla="*/ 201 h 337"/>
                <a:gd name="T94" fmla="*/ 79 w 171"/>
                <a:gd name="T95" fmla="*/ 196 h 337"/>
                <a:gd name="T96" fmla="*/ 74 w 171"/>
                <a:gd name="T97" fmla="*/ 188 h 337"/>
                <a:gd name="T98" fmla="*/ 87 w 171"/>
                <a:gd name="T99" fmla="*/ 184 h 337"/>
                <a:gd name="T100" fmla="*/ 97 w 171"/>
                <a:gd name="T101" fmla="*/ 171 h 337"/>
                <a:gd name="T102" fmla="*/ 100 w 171"/>
                <a:gd name="T103" fmla="*/ 161 h 337"/>
                <a:gd name="T104" fmla="*/ 137 w 171"/>
                <a:gd name="T105" fmla="*/ 152 h 337"/>
                <a:gd name="T106" fmla="*/ 141 w 171"/>
                <a:gd name="T107" fmla="*/ 136 h 337"/>
                <a:gd name="T108" fmla="*/ 135 w 171"/>
                <a:gd name="T109" fmla="*/ 123 h 337"/>
                <a:gd name="T110" fmla="*/ 132 w 171"/>
                <a:gd name="T111" fmla="*/ 117 h 337"/>
                <a:gd name="T112" fmla="*/ 131 w 171"/>
                <a:gd name="T113" fmla="*/ 108 h 337"/>
                <a:gd name="T114" fmla="*/ 136 w 171"/>
                <a:gd name="T115" fmla="*/ 83 h 337"/>
                <a:gd name="T116" fmla="*/ 160 w 171"/>
                <a:gd name="T117" fmla="*/ 54 h 337"/>
                <a:gd name="T118" fmla="*/ 169 w 171"/>
                <a:gd name="T119" fmla="*/ 3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337">
                  <a:moveTo>
                    <a:pt x="65" y="330"/>
                  </a:moveTo>
                  <a:cubicBezTo>
                    <a:pt x="61" y="330"/>
                    <a:pt x="52" y="322"/>
                    <a:pt x="49" y="319"/>
                  </a:cubicBezTo>
                  <a:cubicBezTo>
                    <a:pt x="46" y="317"/>
                    <a:pt x="48" y="315"/>
                    <a:pt x="45" y="315"/>
                  </a:cubicBezTo>
                  <a:cubicBezTo>
                    <a:pt x="41" y="316"/>
                    <a:pt x="44" y="313"/>
                    <a:pt x="45" y="312"/>
                  </a:cubicBezTo>
                  <a:cubicBezTo>
                    <a:pt x="47" y="311"/>
                    <a:pt x="45" y="308"/>
                    <a:pt x="43" y="307"/>
                  </a:cubicBezTo>
                  <a:cubicBezTo>
                    <a:pt x="42" y="312"/>
                    <a:pt x="41" y="335"/>
                    <a:pt x="43" y="335"/>
                  </a:cubicBezTo>
                  <a:cubicBezTo>
                    <a:pt x="44" y="335"/>
                    <a:pt x="54" y="334"/>
                    <a:pt x="57" y="336"/>
                  </a:cubicBezTo>
                  <a:cubicBezTo>
                    <a:pt x="58" y="336"/>
                    <a:pt x="59" y="337"/>
                    <a:pt x="61" y="336"/>
                  </a:cubicBezTo>
                  <a:cubicBezTo>
                    <a:pt x="62" y="334"/>
                    <a:pt x="68" y="335"/>
                    <a:pt x="71" y="333"/>
                  </a:cubicBezTo>
                  <a:cubicBezTo>
                    <a:pt x="74" y="331"/>
                    <a:pt x="70" y="330"/>
                    <a:pt x="65" y="330"/>
                  </a:cubicBezTo>
                  <a:close/>
                  <a:moveTo>
                    <a:pt x="169" y="35"/>
                  </a:moveTo>
                  <a:cubicBezTo>
                    <a:pt x="168" y="35"/>
                    <a:pt x="165" y="35"/>
                    <a:pt x="163" y="35"/>
                  </a:cubicBezTo>
                  <a:cubicBezTo>
                    <a:pt x="163" y="35"/>
                    <a:pt x="163" y="36"/>
                    <a:pt x="163" y="36"/>
                  </a:cubicBezTo>
                  <a:cubicBezTo>
                    <a:pt x="164" y="40"/>
                    <a:pt x="162" y="49"/>
                    <a:pt x="159" y="48"/>
                  </a:cubicBezTo>
                  <a:cubicBezTo>
                    <a:pt x="157" y="48"/>
                    <a:pt x="155" y="52"/>
                    <a:pt x="153" y="52"/>
                  </a:cubicBezTo>
                  <a:cubicBezTo>
                    <a:pt x="151" y="51"/>
                    <a:pt x="148" y="55"/>
                    <a:pt x="145" y="53"/>
                  </a:cubicBezTo>
                  <a:cubicBezTo>
                    <a:pt x="143" y="52"/>
                    <a:pt x="139" y="54"/>
                    <a:pt x="137" y="52"/>
                  </a:cubicBezTo>
                  <a:cubicBezTo>
                    <a:pt x="135" y="51"/>
                    <a:pt x="129" y="52"/>
                    <a:pt x="129" y="51"/>
                  </a:cubicBezTo>
                  <a:cubicBezTo>
                    <a:pt x="129" y="49"/>
                    <a:pt x="132" y="50"/>
                    <a:pt x="132" y="45"/>
                  </a:cubicBezTo>
                  <a:cubicBezTo>
                    <a:pt x="132" y="41"/>
                    <a:pt x="140" y="35"/>
                    <a:pt x="139" y="34"/>
                  </a:cubicBezTo>
                  <a:cubicBezTo>
                    <a:pt x="138" y="32"/>
                    <a:pt x="125" y="28"/>
                    <a:pt x="123" y="26"/>
                  </a:cubicBezTo>
                  <a:cubicBezTo>
                    <a:pt x="121" y="24"/>
                    <a:pt x="119" y="22"/>
                    <a:pt x="114" y="21"/>
                  </a:cubicBezTo>
                  <a:cubicBezTo>
                    <a:pt x="109" y="21"/>
                    <a:pt x="109" y="18"/>
                    <a:pt x="104" y="15"/>
                  </a:cubicBezTo>
                  <a:cubicBezTo>
                    <a:pt x="100" y="13"/>
                    <a:pt x="95" y="7"/>
                    <a:pt x="93" y="3"/>
                  </a:cubicBezTo>
                  <a:cubicBezTo>
                    <a:pt x="90" y="3"/>
                    <a:pt x="85" y="2"/>
                    <a:pt x="84" y="3"/>
                  </a:cubicBezTo>
                  <a:cubicBezTo>
                    <a:pt x="83" y="5"/>
                    <a:pt x="81" y="12"/>
                    <a:pt x="79" y="8"/>
                  </a:cubicBezTo>
                  <a:cubicBezTo>
                    <a:pt x="78" y="5"/>
                    <a:pt x="73" y="5"/>
                    <a:pt x="70" y="4"/>
                  </a:cubicBezTo>
                  <a:cubicBezTo>
                    <a:pt x="66" y="4"/>
                    <a:pt x="66" y="0"/>
                    <a:pt x="62" y="5"/>
                  </a:cubicBezTo>
                  <a:cubicBezTo>
                    <a:pt x="60" y="6"/>
                    <a:pt x="58" y="8"/>
                    <a:pt x="56" y="10"/>
                  </a:cubicBezTo>
                  <a:cubicBezTo>
                    <a:pt x="56" y="14"/>
                    <a:pt x="55" y="18"/>
                    <a:pt x="54" y="20"/>
                  </a:cubicBezTo>
                  <a:cubicBezTo>
                    <a:pt x="53" y="21"/>
                    <a:pt x="45" y="25"/>
                    <a:pt x="45" y="27"/>
                  </a:cubicBezTo>
                  <a:cubicBezTo>
                    <a:pt x="44" y="29"/>
                    <a:pt x="46" y="32"/>
                    <a:pt x="44" y="33"/>
                  </a:cubicBezTo>
                  <a:cubicBezTo>
                    <a:pt x="43" y="34"/>
                    <a:pt x="48" y="41"/>
                    <a:pt x="45" y="42"/>
                  </a:cubicBezTo>
                  <a:cubicBezTo>
                    <a:pt x="42" y="44"/>
                    <a:pt x="47" y="46"/>
                    <a:pt x="45" y="48"/>
                  </a:cubicBezTo>
                  <a:cubicBezTo>
                    <a:pt x="43" y="49"/>
                    <a:pt x="40" y="50"/>
                    <a:pt x="40" y="52"/>
                  </a:cubicBezTo>
                  <a:cubicBezTo>
                    <a:pt x="40" y="54"/>
                    <a:pt x="40" y="58"/>
                    <a:pt x="38" y="59"/>
                  </a:cubicBezTo>
                  <a:cubicBezTo>
                    <a:pt x="35" y="60"/>
                    <a:pt x="34" y="64"/>
                    <a:pt x="34" y="67"/>
                  </a:cubicBezTo>
                  <a:cubicBezTo>
                    <a:pt x="34" y="69"/>
                    <a:pt x="30" y="68"/>
                    <a:pt x="31" y="71"/>
                  </a:cubicBezTo>
                  <a:cubicBezTo>
                    <a:pt x="33" y="75"/>
                    <a:pt x="34" y="79"/>
                    <a:pt x="31" y="80"/>
                  </a:cubicBezTo>
                  <a:cubicBezTo>
                    <a:pt x="29" y="80"/>
                    <a:pt x="29" y="86"/>
                    <a:pt x="28" y="86"/>
                  </a:cubicBezTo>
                  <a:cubicBezTo>
                    <a:pt x="26" y="86"/>
                    <a:pt x="26" y="92"/>
                    <a:pt x="28" y="95"/>
                  </a:cubicBezTo>
                  <a:cubicBezTo>
                    <a:pt x="30" y="98"/>
                    <a:pt x="31" y="101"/>
                    <a:pt x="31" y="104"/>
                  </a:cubicBezTo>
                  <a:cubicBezTo>
                    <a:pt x="31" y="106"/>
                    <a:pt x="34" y="108"/>
                    <a:pt x="33" y="111"/>
                  </a:cubicBezTo>
                  <a:cubicBezTo>
                    <a:pt x="32" y="114"/>
                    <a:pt x="32" y="117"/>
                    <a:pt x="30" y="118"/>
                  </a:cubicBezTo>
                  <a:cubicBezTo>
                    <a:pt x="29" y="119"/>
                    <a:pt x="30" y="123"/>
                    <a:pt x="28" y="124"/>
                  </a:cubicBezTo>
                  <a:cubicBezTo>
                    <a:pt x="26" y="125"/>
                    <a:pt x="30" y="133"/>
                    <a:pt x="28" y="135"/>
                  </a:cubicBezTo>
                  <a:cubicBezTo>
                    <a:pt x="26" y="136"/>
                    <a:pt x="22" y="138"/>
                    <a:pt x="22" y="143"/>
                  </a:cubicBezTo>
                  <a:cubicBezTo>
                    <a:pt x="22" y="149"/>
                    <a:pt x="22" y="152"/>
                    <a:pt x="22" y="154"/>
                  </a:cubicBezTo>
                  <a:cubicBezTo>
                    <a:pt x="21" y="156"/>
                    <a:pt x="24" y="156"/>
                    <a:pt x="24" y="159"/>
                  </a:cubicBezTo>
                  <a:cubicBezTo>
                    <a:pt x="23" y="162"/>
                    <a:pt x="19" y="160"/>
                    <a:pt x="19" y="162"/>
                  </a:cubicBezTo>
                  <a:cubicBezTo>
                    <a:pt x="19" y="164"/>
                    <a:pt x="20" y="168"/>
                    <a:pt x="19" y="169"/>
                  </a:cubicBezTo>
                  <a:cubicBezTo>
                    <a:pt x="17" y="169"/>
                    <a:pt x="16" y="170"/>
                    <a:pt x="16" y="174"/>
                  </a:cubicBezTo>
                  <a:cubicBezTo>
                    <a:pt x="16" y="178"/>
                    <a:pt x="14" y="178"/>
                    <a:pt x="14" y="180"/>
                  </a:cubicBezTo>
                  <a:cubicBezTo>
                    <a:pt x="14" y="182"/>
                    <a:pt x="16" y="184"/>
                    <a:pt x="16" y="186"/>
                  </a:cubicBezTo>
                  <a:cubicBezTo>
                    <a:pt x="16" y="188"/>
                    <a:pt x="17" y="194"/>
                    <a:pt x="15" y="195"/>
                  </a:cubicBezTo>
                  <a:cubicBezTo>
                    <a:pt x="14" y="195"/>
                    <a:pt x="13" y="203"/>
                    <a:pt x="14" y="204"/>
                  </a:cubicBezTo>
                  <a:cubicBezTo>
                    <a:pt x="16" y="205"/>
                    <a:pt x="16" y="207"/>
                    <a:pt x="15" y="208"/>
                  </a:cubicBezTo>
                  <a:cubicBezTo>
                    <a:pt x="14" y="210"/>
                    <a:pt x="18" y="211"/>
                    <a:pt x="16" y="213"/>
                  </a:cubicBezTo>
                  <a:cubicBezTo>
                    <a:pt x="14" y="216"/>
                    <a:pt x="16" y="219"/>
                    <a:pt x="19" y="218"/>
                  </a:cubicBezTo>
                  <a:cubicBezTo>
                    <a:pt x="21" y="217"/>
                    <a:pt x="23" y="221"/>
                    <a:pt x="20" y="221"/>
                  </a:cubicBezTo>
                  <a:cubicBezTo>
                    <a:pt x="17" y="221"/>
                    <a:pt x="14" y="221"/>
                    <a:pt x="17" y="223"/>
                  </a:cubicBezTo>
                  <a:cubicBezTo>
                    <a:pt x="19" y="225"/>
                    <a:pt x="21" y="228"/>
                    <a:pt x="18" y="229"/>
                  </a:cubicBezTo>
                  <a:cubicBezTo>
                    <a:pt x="15" y="230"/>
                    <a:pt x="17" y="232"/>
                    <a:pt x="17" y="235"/>
                  </a:cubicBezTo>
                  <a:cubicBezTo>
                    <a:pt x="16" y="238"/>
                    <a:pt x="19" y="241"/>
                    <a:pt x="16" y="242"/>
                  </a:cubicBezTo>
                  <a:cubicBezTo>
                    <a:pt x="14" y="243"/>
                    <a:pt x="17" y="247"/>
                    <a:pt x="14" y="248"/>
                  </a:cubicBezTo>
                  <a:cubicBezTo>
                    <a:pt x="10" y="248"/>
                    <a:pt x="13" y="252"/>
                    <a:pt x="10" y="253"/>
                  </a:cubicBezTo>
                  <a:cubicBezTo>
                    <a:pt x="8" y="255"/>
                    <a:pt x="13" y="258"/>
                    <a:pt x="10" y="260"/>
                  </a:cubicBezTo>
                  <a:cubicBezTo>
                    <a:pt x="8" y="262"/>
                    <a:pt x="10" y="266"/>
                    <a:pt x="7" y="266"/>
                  </a:cubicBezTo>
                  <a:cubicBezTo>
                    <a:pt x="4" y="266"/>
                    <a:pt x="3" y="270"/>
                    <a:pt x="2" y="271"/>
                  </a:cubicBezTo>
                  <a:cubicBezTo>
                    <a:pt x="2" y="273"/>
                    <a:pt x="0" y="277"/>
                    <a:pt x="3" y="279"/>
                  </a:cubicBezTo>
                  <a:cubicBezTo>
                    <a:pt x="5" y="282"/>
                    <a:pt x="2" y="284"/>
                    <a:pt x="4" y="285"/>
                  </a:cubicBezTo>
                  <a:cubicBezTo>
                    <a:pt x="6" y="286"/>
                    <a:pt x="13" y="284"/>
                    <a:pt x="12" y="287"/>
                  </a:cubicBezTo>
                  <a:cubicBezTo>
                    <a:pt x="11" y="290"/>
                    <a:pt x="11" y="297"/>
                    <a:pt x="13" y="297"/>
                  </a:cubicBezTo>
                  <a:cubicBezTo>
                    <a:pt x="14" y="297"/>
                    <a:pt x="15" y="301"/>
                    <a:pt x="17" y="300"/>
                  </a:cubicBezTo>
                  <a:cubicBezTo>
                    <a:pt x="19" y="300"/>
                    <a:pt x="28" y="299"/>
                    <a:pt x="31" y="300"/>
                  </a:cubicBezTo>
                  <a:cubicBezTo>
                    <a:pt x="33" y="301"/>
                    <a:pt x="35" y="302"/>
                    <a:pt x="36" y="303"/>
                  </a:cubicBezTo>
                  <a:cubicBezTo>
                    <a:pt x="38" y="302"/>
                    <a:pt x="43" y="305"/>
                    <a:pt x="44" y="304"/>
                  </a:cubicBezTo>
                  <a:cubicBezTo>
                    <a:pt x="45" y="302"/>
                    <a:pt x="39" y="298"/>
                    <a:pt x="40" y="296"/>
                  </a:cubicBezTo>
                  <a:cubicBezTo>
                    <a:pt x="40" y="294"/>
                    <a:pt x="39" y="291"/>
                    <a:pt x="39" y="290"/>
                  </a:cubicBezTo>
                  <a:cubicBezTo>
                    <a:pt x="39" y="288"/>
                    <a:pt x="38" y="284"/>
                    <a:pt x="40" y="282"/>
                  </a:cubicBezTo>
                  <a:cubicBezTo>
                    <a:pt x="43" y="280"/>
                    <a:pt x="43" y="278"/>
                    <a:pt x="45" y="278"/>
                  </a:cubicBezTo>
                  <a:cubicBezTo>
                    <a:pt x="46" y="279"/>
                    <a:pt x="50" y="277"/>
                    <a:pt x="50" y="272"/>
                  </a:cubicBezTo>
                  <a:cubicBezTo>
                    <a:pt x="50" y="268"/>
                    <a:pt x="52" y="266"/>
                    <a:pt x="56" y="263"/>
                  </a:cubicBezTo>
                  <a:cubicBezTo>
                    <a:pt x="60" y="260"/>
                    <a:pt x="67" y="256"/>
                    <a:pt x="66" y="255"/>
                  </a:cubicBezTo>
                  <a:cubicBezTo>
                    <a:pt x="65" y="253"/>
                    <a:pt x="67" y="249"/>
                    <a:pt x="67" y="247"/>
                  </a:cubicBezTo>
                  <a:cubicBezTo>
                    <a:pt x="67" y="245"/>
                    <a:pt x="61" y="245"/>
                    <a:pt x="59" y="244"/>
                  </a:cubicBezTo>
                  <a:cubicBezTo>
                    <a:pt x="57" y="244"/>
                    <a:pt x="49" y="238"/>
                    <a:pt x="53" y="232"/>
                  </a:cubicBezTo>
                  <a:cubicBezTo>
                    <a:pt x="57" y="225"/>
                    <a:pt x="65" y="224"/>
                    <a:pt x="67" y="224"/>
                  </a:cubicBezTo>
                  <a:cubicBezTo>
                    <a:pt x="69" y="223"/>
                    <a:pt x="67" y="220"/>
                    <a:pt x="69" y="219"/>
                  </a:cubicBezTo>
                  <a:cubicBezTo>
                    <a:pt x="71" y="218"/>
                    <a:pt x="71" y="216"/>
                    <a:pt x="71" y="213"/>
                  </a:cubicBezTo>
                  <a:cubicBezTo>
                    <a:pt x="71" y="210"/>
                    <a:pt x="71" y="205"/>
                    <a:pt x="75" y="205"/>
                  </a:cubicBezTo>
                  <a:cubicBezTo>
                    <a:pt x="78" y="204"/>
                    <a:pt x="79" y="203"/>
                    <a:pt x="77" y="202"/>
                  </a:cubicBezTo>
                  <a:cubicBezTo>
                    <a:pt x="75" y="201"/>
                    <a:pt x="74" y="199"/>
                    <a:pt x="77" y="199"/>
                  </a:cubicBezTo>
                  <a:cubicBezTo>
                    <a:pt x="81" y="198"/>
                    <a:pt x="79" y="201"/>
                    <a:pt x="82" y="201"/>
                  </a:cubicBezTo>
                  <a:cubicBezTo>
                    <a:pt x="84" y="201"/>
                    <a:pt x="88" y="197"/>
                    <a:pt x="85" y="195"/>
                  </a:cubicBezTo>
                  <a:cubicBezTo>
                    <a:pt x="82" y="192"/>
                    <a:pt x="81" y="196"/>
                    <a:pt x="79" y="196"/>
                  </a:cubicBezTo>
                  <a:cubicBezTo>
                    <a:pt x="78" y="197"/>
                    <a:pt x="76" y="194"/>
                    <a:pt x="75" y="194"/>
                  </a:cubicBezTo>
                  <a:cubicBezTo>
                    <a:pt x="73" y="194"/>
                    <a:pt x="74" y="190"/>
                    <a:pt x="74" y="188"/>
                  </a:cubicBezTo>
                  <a:cubicBezTo>
                    <a:pt x="73" y="186"/>
                    <a:pt x="72" y="182"/>
                    <a:pt x="73" y="180"/>
                  </a:cubicBezTo>
                  <a:cubicBezTo>
                    <a:pt x="75" y="178"/>
                    <a:pt x="81" y="183"/>
                    <a:pt x="87" y="184"/>
                  </a:cubicBezTo>
                  <a:cubicBezTo>
                    <a:pt x="92" y="184"/>
                    <a:pt x="96" y="181"/>
                    <a:pt x="96" y="179"/>
                  </a:cubicBezTo>
                  <a:cubicBezTo>
                    <a:pt x="96" y="177"/>
                    <a:pt x="94" y="173"/>
                    <a:pt x="97" y="171"/>
                  </a:cubicBezTo>
                  <a:cubicBezTo>
                    <a:pt x="100" y="168"/>
                    <a:pt x="98" y="168"/>
                    <a:pt x="97" y="165"/>
                  </a:cubicBezTo>
                  <a:cubicBezTo>
                    <a:pt x="96" y="162"/>
                    <a:pt x="98" y="160"/>
                    <a:pt x="100" y="161"/>
                  </a:cubicBezTo>
                  <a:cubicBezTo>
                    <a:pt x="101" y="163"/>
                    <a:pt x="112" y="162"/>
                    <a:pt x="121" y="160"/>
                  </a:cubicBezTo>
                  <a:cubicBezTo>
                    <a:pt x="130" y="158"/>
                    <a:pt x="137" y="155"/>
                    <a:pt x="137" y="152"/>
                  </a:cubicBezTo>
                  <a:cubicBezTo>
                    <a:pt x="138" y="150"/>
                    <a:pt x="144" y="143"/>
                    <a:pt x="145" y="141"/>
                  </a:cubicBezTo>
                  <a:cubicBezTo>
                    <a:pt x="146" y="139"/>
                    <a:pt x="145" y="136"/>
                    <a:pt x="141" y="136"/>
                  </a:cubicBezTo>
                  <a:cubicBezTo>
                    <a:pt x="138" y="135"/>
                    <a:pt x="138" y="131"/>
                    <a:pt x="140" y="128"/>
                  </a:cubicBezTo>
                  <a:cubicBezTo>
                    <a:pt x="142" y="126"/>
                    <a:pt x="139" y="124"/>
                    <a:pt x="135" y="123"/>
                  </a:cubicBezTo>
                  <a:cubicBezTo>
                    <a:pt x="132" y="123"/>
                    <a:pt x="126" y="120"/>
                    <a:pt x="129" y="117"/>
                  </a:cubicBezTo>
                  <a:cubicBezTo>
                    <a:pt x="131" y="116"/>
                    <a:pt x="132" y="116"/>
                    <a:pt x="132" y="117"/>
                  </a:cubicBezTo>
                  <a:cubicBezTo>
                    <a:pt x="133" y="116"/>
                    <a:pt x="133" y="114"/>
                    <a:pt x="133" y="113"/>
                  </a:cubicBezTo>
                  <a:cubicBezTo>
                    <a:pt x="132" y="113"/>
                    <a:pt x="130" y="114"/>
                    <a:pt x="131" y="108"/>
                  </a:cubicBezTo>
                  <a:cubicBezTo>
                    <a:pt x="131" y="103"/>
                    <a:pt x="133" y="104"/>
                    <a:pt x="133" y="97"/>
                  </a:cubicBezTo>
                  <a:cubicBezTo>
                    <a:pt x="133" y="91"/>
                    <a:pt x="136" y="87"/>
                    <a:pt x="136" y="83"/>
                  </a:cubicBezTo>
                  <a:cubicBezTo>
                    <a:pt x="136" y="79"/>
                    <a:pt x="142" y="75"/>
                    <a:pt x="146" y="69"/>
                  </a:cubicBezTo>
                  <a:cubicBezTo>
                    <a:pt x="149" y="63"/>
                    <a:pt x="157" y="56"/>
                    <a:pt x="160" y="54"/>
                  </a:cubicBezTo>
                  <a:cubicBezTo>
                    <a:pt x="163" y="52"/>
                    <a:pt x="170" y="50"/>
                    <a:pt x="170" y="48"/>
                  </a:cubicBezTo>
                  <a:cubicBezTo>
                    <a:pt x="171" y="46"/>
                    <a:pt x="170" y="36"/>
                    <a:pt x="169"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10">
              <a:extLst>
                <a:ext uri="{FF2B5EF4-FFF2-40B4-BE49-F238E27FC236}">
                  <a16:creationId xmlns:a16="http://schemas.microsoft.com/office/drawing/2014/main" id="{3237BC9A-C215-4119-84C2-1828C615992C}"/>
                </a:ext>
              </a:extLst>
            </p:cNvPr>
            <p:cNvSpPr>
              <a:spLocks/>
            </p:cNvSpPr>
            <p:nvPr/>
          </p:nvSpPr>
          <p:spPr bwMode="auto">
            <a:xfrm>
              <a:off x="2527058" y="4656825"/>
              <a:ext cx="130559" cy="723532"/>
            </a:xfrm>
            <a:custGeom>
              <a:avLst/>
              <a:gdLst>
                <a:gd name="T0" fmla="*/ 30 w 75"/>
                <a:gd name="T1" fmla="*/ 324 h 380"/>
                <a:gd name="T2" fmla="*/ 20 w 75"/>
                <a:gd name="T3" fmla="*/ 308 h 380"/>
                <a:gd name="T4" fmla="*/ 28 w 75"/>
                <a:gd name="T5" fmla="*/ 290 h 380"/>
                <a:gd name="T6" fmla="*/ 35 w 75"/>
                <a:gd name="T7" fmla="*/ 272 h 380"/>
                <a:gd name="T8" fmla="*/ 38 w 75"/>
                <a:gd name="T9" fmla="*/ 258 h 380"/>
                <a:gd name="T10" fmla="*/ 33 w 75"/>
                <a:gd name="T11" fmla="*/ 245 h 380"/>
                <a:gd name="T12" fmla="*/ 34 w 75"/>
                <a:gd name="T13" fmla="*/ 223 h 380"/>
                <a:gd name="T14" fmla="*/ 37 w 75"/>
                <a:gd name="T15" fmla="*/ 206 h 380"/>
                <a:gd name="T16" fmla="*/ 40 w 75"/>
                <a:gd name="T17" fmla="*/ 191 h 380"/>
                <a:gd name="T18" fmla="*/ 46 w 75"/>
                <a:gd name="T19" fmla="*/ 161 h 380"/>
                <a:gd name="T20" fmla="*/ 49 w 75"/>
                <a:gd name="T21" fmla="*/ 141 h 380"/>
                <a:gd name="T22" fmla="*/ 49 w 75"/>
                <a:gd name="T23" fmla="*/ 117 h 380"/>
                <a:gd name="T24" fmla="*/ 56 w 75"/>
                <a:gd name="T25" fmla="*/ 96 h 380"/>
                <a:gd name="T26" fmla="*/ 63 w 75"/>
                <a:gd name="T27" fmla="*/ 79 h 380"/>
                <a:gd name="T28" fmla="*/ 72 w 75"/>
                <a:gd name="T29" fmla="*/ 57 h 380"/>
                <a:gd name="T30" fmla="*/ 67 w 75"/>
                <a:gd name="T31" fmla="*/ 39 h 380"/>
                <a:gd name="T32" fmla="*/ 62 w 75"/>
                <a:gd name="T33" fmla="*/ 18 h 380"/>
                <a:gd name="T34" fmla="*/ 53 w 75"/>
                <a:gd name="T35" fmla="*/ 1 h 380"/>
                <a:gd name="T36" fmla="*/ 48 w 75"/>
                <a:gd name="T37" fmla="*/ 17 h 380"/>
                <a:gd name="T38" fmla="*/ 46 w 75"/>
                <a:gd name="T39" fmla="*/ 56 h 380"/>
                <a:gd name="T40" fmla="*/ 39 w 75"/>
                <a:gd name="T41" fmla="*/ 95 h 380"/>
                <a:gd name="T42" fmla="*/ 36 w 75"/>
                <a:gd name="T43" fmla="*/ 122 h 380"/>
                <a:gd name="T44" fmla="*/ 31 w 75"/>
                <a:gd name="T45" fmla="*/ 156 h 380"/>
                <a:gd name="T46" fmla="*/ 19 w 75"/>
                <a:gd name="T47" fmla="*/ 187 h 380"/>
                <a:gd name="T48" fmla="*/ 18 w 75"/>
                <a:gd name="T49" fmla="*/ 213 h 380"/>
                <a:gd name="T50" fmla="*/ 13 w 75"/>
                <a:gd name="T51" fmla="*/ 238 h 380"/>
                <a:gd name="T52" fmla="*/ 24 w 75"/>
                <a:gd name="T53" fmla="*/ 225 h 380"/>
                <a:gd name="T54" fmla="*/ 26 w 75"/>
                <a:gd name="T55" fmla="*/ 239 h 380"/>
                <a:gd name="T56" fmla="*/ 22 w 75"/>
                <a:gd name="T57" fmla="*/ 255 h 380"/>
                <a:gd name="T58" fmla="*/ 18 w 75"/>
                <a:gd name="T59" fmla="*/ 266 h 380"/>
                <a:gd name="T60" fmla="*/ 17 w 75"/>
                <a:gd name="T61" fmla="*/ 264 h 380"/>
                <a:gd name="T62" fmla="*/ 11 w 75"/>
                <a:gd name="T63" fmla="*/ 266 h 380"/>
                <a:gd name="T64" fmla="*/ 2 w 75"/>
                <a:gd name="T65" fmla="*/ 279 h 380"/>
                <a:gd name="T66" fmla="*/ 12 w 75"/>
                <a:gd name="T67" fmla="*/ 280 h 380"/>
                <a:gd name="T68" fmla="*/ 18 w 75"/>
                <a:gd name="T69" fmla="*/ 290 h 380"/>
                <a:gd name="T70" fmla="*/ 8 w 75"/>
                <a:gd name="T71" fmla="*/ 293 h 380"/>
                <a:gd name="T72" fmla="*/ 10 w 75"/>
                <a:gd name="T73" fmla="*/ 299 h 380"/>
                <a:gd name="T74" fmla="*/ 4 w 75"/>
                <a:gd name="T75" fmla="*/ 308 h 380"/>
                <a:gd name="T76" fmla="*/ 11 w 75"/>
                <a:gd name="T77" fmla="*/ 310 h 380"/>
                <a:gd name="T78" fmla="*/ 12 w 75"/>
                <a:gd name="T79" fmla="*/ 319 h 380"/>
                <a:gd name="T80" fmla="*/ 7 w 75"/>
                <a:gd name="T81" fmla="*/ 329 h 380"/>
                <a:gd name="T82" fmla="*/ 17 w 75"/>
                <a:gd name="T83" fmla="*/ 331 h 380"/>
                <a:gd name="T84" fmla="*/ 21 w 75"/>
                <a:gd name="T85" fmla="*/ 334 h 380"/>
                <a:gd name="T86" fmla="*/ 17 w 75"/>
                <a:gd name="T87" fmla="*/ 344 h 380"/>
                <a:gd name="T88" fmla="*/ 30 w 75"/>
                <a:gd name="T89" fmla="*/ 345 h 380"/>
                <a:gd name="T90" fmla="*/ 21 w 75"/>
                <a:gd name="T91" fmla="*/ 352 h 380"/>
                <a:gd name="T92" fmla="*/ 32 w 75"/>
                <a:gd name="T93" fmla="*/ 350 h 380"/>
                <a:gd name="T94" fmla="*/ 19 w 75"/>
                <a:gd name="T95" fmla="*/ 359 h 380"/>
                <a:gd name="T96" fmla="*/ 30 w 75"/>
                <a:gd name="T97" fmla="*/ 360 h 380"/>
                <a:gd name="T98" fmla="*/ 48 w 75"/>
                <a:gd name="T99" fmla="*/ 344 h 380"/>
                <a:gd name="T100" fmla="*/ 53 w 75"/>
                <a:gd name="T101" fmla="*/ 353 h 380"/>
                <a:gd name="T102" fmla="*/ 45 w 75"/>
                <a:gd name="T103" fmla="*/ 356 h 380"/>
                <a:gd name="T104" fmla="*/ 37 w 75"/>
                <a:gd name="T105" fmla="*/ 363 h 380"/>
                <a:gd name="T106" fmla="*/ 43 w 75"/>
                <a:gd name="T107" fmla="*/ 375 h 380"/>
                <a:gd name="T108" fmla="*/ 55 w 75"/>
                <a:gd name="T109" fmla="*/ 373 h 380"/>
                <a:gd name="T110" fmla="*/ 68 w 75"/>
                <a:gd name="T111" fmla="*/ 374 h 380"/>
                <a:gd name="T112" fmla="*/ 61 w 75"/>
                <a:gd name="T113" fmla="*/ 372 h 380"/>
                <a:gd name="T114" fmla="*/ 53 w 75"/>
                <a:gd name="T115" fmla="*/ 341 h 380"/>
                <a:gd name="T116" fmla="*/ 35 w 75"/>
                <a:gd name="T117" fmla="*/ 33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380">
                  <a:moveTo>
                    <a:pt x="35" y="337"/>
                  </a:moveTo>
                  <a:cubicBezTo>
                    <a:pt x="33" y="338"/>
                    <a:pt x="32" y="334"/>
                    <a:pt x="31" y="334"/>
                  </a:cubicBezTo>
                  <a:cubicBezTo>
                    <a:pt x="29" y="334"/>
                    <a:pt x="29" y="327"/>
                    <a:pt x="30" y="324"/>
                  </a:cubicBezTo>
                  <a:cubicBezTo>
                    <a:pt x="31" y="321"/>
                    <a:pt x="24" y="323"/>
                    <a:pt x="22" y="322"/>
                  </a:cubicBezTo>
                  <a:cubicBezTo>
                    <a:pt x="20" y="321"/>
                    <a:pt x="23" y="319"/>
                    <a:pt x="21" y="316"/>
                  </a:cubicBezTo>
                  <a:cubicBezTo>
                    <a:pt x="18" y="314"/>
                    <a:pt x="20" y="310"/>
                    <a:pt x="20" y="308"/>
                  </a:cubicBezTo>
                  <a:cubicBezTo>
                    <a:pt x="21" y="307"/>
                    <a:pt x="22" y="303"/>
                    <a:pt x="25" y="303"/>
                  </a:cubicBezTo>
                  <a:cubicBezTo>
                    <a:pt x="28" y="303"/>
                    <a:pt x="26" y="299"/>
                    <a:pt x="28" y="297"/>
                  </a:cubicBezTo>
                  <a:cubicBezTo>
                    <a:pt x="31" y="295"/>
                    <a:pt x="26" y="292"/>
                    <a:pt x="28" y="290"/>
                  </a:cubicBezTo>
                  <a:cubicBezTo>
                    <a:pt x="31" y="289"/>
                    <a:pt x="28" y="285"/>
                    <a:pt x="32" y="285"/>
                  </a:cubicBezTo>
                  <a:cubicBezTo>
                    <a:pt x="35" y="284"/>
                    <a:pt x="32" y="280"/>
                    <a:pt x="34" y="279"/>
                  </a:cubicBezTo>
                  <a:cubicBezTo>
                    <a:pt x="37" y="278"/>
                    <a:pt x="34" y="275"/>
                    <a:pt x="35" y="272"/>
                  </a:cubicBezTo>
                  <a:cubicBezTo>
                    <a:pt x="35" y="269"/>
                    <a:pt x="33" y="267"/>
                    <a:pt x="36" y="266"/>
                  </a:cubicBezTo>
                  <a:cubicBezTo>
                    <a:pt x="39" y="265"/>
                    <a:pt x="37" y="262"/>
                    <a:pt x="35" y="260"/>
                  </a:cubicBezTo>
                  <a:cubicBezTo>
                    <a:pt x="32" y="258"/>
                    <a:pt x="35" y="258"/>
                    <a:pt x="38" y="258"/>
                  </a:cubicBezTo>
                  <a:cubicBezTo>
                    <a:pt x="41" y="258"/>
                    <a:pt x="39" y="254"/>
                    <a:pt x="37" y="255"/>
                  </a:cubicBezTo>
                  <a:cubicBezTo>
                    <a:pt x="34" y="256"/>
                    <a:pt x="32" y="253"/>
                    <a:pt x="34" y="250"/>
                  </a:cubicBezTo>
                  <a:cubicBezTo>
                    <a:pt x="36" y="248"/>
                    <a:pt x="32" y="247"/>
                    <a:pt x="33" y="245"/>
                  </a:cubicBezTo>
                  <a:cubicBezTo>
                    <a:pt x="34" y="244"/>
                    <a:pt x="34" y="242"/>
                    <a:pt x="32" y="241"/>
                  </a:cubicBezTo>
                  <a:cubicBezTo>
                    <a:pt x="31" y="240"/>
                    <a:pt x="32" y="232"/>
                    <a:pt x="33" y="232"/>
                  </a:cubicBezTo>
                  <a:cubicBezTo>
                    <a:pt x="35" y="231"/>
                    <a:pt x="34" y="225"/>
                    <a:pt x="34" y="223"/>
                  </a:cubicBezTo>
                  <a:cubicBezTo>
                    <a:pt x="34" y="221"/>
                    <a:pt x="32" y="219"/>
                    <a:pt x="32" y="217"/>
                  </a:cubicBezTo>
                  <a:cubicBezTo>
                    <a:pt x="32" y="215"/>
                    <a:pt x="34" y="215"/>
                    <a:pt x="34" y="211"/>
                  </a:cubicBezTo>
                  <a:cubicBezTo>
                    <a:pt x="34" y="207"/>
                    <a:pt x="35" y="206"/>
                    <a:pt x="37" y="206"/>
                  </a:cubicBezTo>
                  <a:cubicBezTo>
                    <a:pt x="38" y="205"/>
                    <a:pt x="37" y="201"/>
                    <a:pt x="37" y="199"/>
                  </a:cubicBezTo>
                  <a:cubicBezTo>
                    <a:pt x="37" y="197"/>
                    <a:pt x="41" y="199"/>
                    <a:pt x="42" y="196"/>
                  </a:cubicBezTo>
                  <a:cubicBezTo>
                    <a:pt x="42" y="193"/>
                    <a:pt x="39" y="193"/>
                    <a:pt x="40" y="191"/>
                  </a:cubicBezTo>
                  <a:cubicBezTo>
                    <a:pt x="40" y="189"/>
                    <a:pt x="40" y="186"/>
                    <a:pt x="40" y="180"/>
                  </a:cubicBezTo>
                  <a:cubicBezTo>
                    <a:pt x="40" y="175"/>
                    <a:pt x="44" y="173"/>
                    <a:pt x="46" y="172"/>
                  </a:cubicBezTo>
                  <a:cubicBezTo>
                    <a:pt x="48" y="170"/>
                    <a:pt x="44" y="162"/>
                    <a:pt x="46" y="161"/>
                  </a:cubicBezTo>
                  <a:cubicBezTo>
                    <a:pt x="48" y="160"/>
                    <a:pt x="47" y="156"/>
                    <a:pt x="48" y="155"/>
                  </a:cubicBezTo>
                  <a:cubicBezTo>
                    <a:pt x="50" y="154"/>
                    <a:pt x="50" y="151"/>
                    <a:pt x="51" y="148"/>
                  </a:cubicBezTo>
                  <a:cubicBezTo>
                    <a:pt x="52" y="145"/>
                    <a:pt x="49" y="143"/>
                    <a:pt x="49" y="141"/>
                  </a:cubicBezTo>
                  <a:cubicBezTo>
                    <a:pt x="49" y="138"/>
                    <a:pt x="48" y="135"/>
                    <a:pt x="46" y="132"/>
                  </a:cubicBezTo>
                  <a:cubicBezTo>
                    <a:pt x="44" y="129"/>
                    <a:pt x="44" y="123"/>
                    <a:pt x="46" y="123"/>
                  </a:cubicBezTo>
                  <a:cubicBezTo>
                    <a:pt x="47" y="123"/>
                    <a:pt x="47" y="117"/>
                    <a:pt x="49" y="117"/>
                  </a:cubicBezTo>
                  <a:cubicBezTo>
                    <a:pt x="52" y="116"/>
                    <a:pt x="51" y="112"/>
                    <a:pt x="49" y="108"/>
                  </a:cubicBezTo>
                  <a:cubicBezTo>
                    <a:pt x="48" y="105"/>
                    <a:pt x="52" y="106"/>
                    <a:pt x="52" y="104"/>
                  </a:cubicBezTo>
                  <a:cubicBezTo>
                    <a:pt x="52" y="101"/>
                    <a:pt x="53" y="97"/>
                    <a:pt x="56" y="96"/>
                  </a:cubicBezTo>
                  <a:cubicBezTo>
                    <a:pt x="58" y="95"/>
                    <a:pt x="58" y="91"/>
                    <a:pt x="58" y="89"/>
                  </a:cubicBezTo>
                  <a:cubicBezTo>
                    <a:pt x="58" y="87"/>
                    <a:pt x="61" y="86"/>
                    <a:pt x="63" y="85"/>
                  </a:cubicBezTo>
                  <a:cubicBezTo>
                    <a:pt x="65" y="83"/>
                    <a:pt x="60" y="81"/>
                    <a:pt x="63" y="79"/>
                  </a:cubicBezTo>
                  <a:cubicBezTo>
                    <a:pt x="66" y="78"/>
                    <a:pt x="61" y="71"/>
                    <a:pt x="62" y="70"/>
                  </a:cubicBezTo>
                  <a:cubicBezTo>
                    <a:pt x="64" y="69"/>
                    <a:pt x="62" y="66"/>
                    <a:pt x="63" y="64"/>
                  </a:cubicBezTo>
                  <a:cubicBezTo>
                    <a:pt x="63" y="62"/>
                    <a:pt x="71" y="58"/>
                    <a:pt x="72" y="57"/>
                  </a:cubicBezTo>
                  <a:cubicBezTo>
                    <a:pt x="73" y="55"/>
                    <a:pt x="74" y="51"/>
                    <a:pt x="74" y="47"/>
                  </a:cubicBezTo>
                  <a:cubicBezTo>
                    <a:pt x="71" y="48"/>
                    <a:pt x="69" y="49"/>
                    <a:pt x="69" y="48"/>
                  </a:cubicBezTo>
                  <a:cubicBezTo>
                    <a:pt x="68" y="47"/>
                    <a:pt x="69" y="41"/>
                    <a:pt x="67" y="39"/>
                  </a:cubicBezTo>
                  <a:cubicBezTo>
                    <a:pt x="64" y="37"/>
                    <a:pt x="66" y="32"/>
                    <a:pt x="64" y="31"/>
                  </a:cubicBezTo>
                  <a:cubicBezTo>
                    <a:pt x="61" y="30"/>
                    <a:pt x="59" y="26"/>
                    <a:pt x="61" y="24"/>
                  </a:cubicBezTo>
                  <a:cubicBezTo>
                    <a:pt x="63" y="23"/>
                    <a:pt x="61" y="20"/>
                    <a:pt x="62" y="18"/>
                  </a:cubicBezTo>
                  <a:cubicBezTo>
                    <a:pt x="64" y="17"/>
                    <a:pt x="61" y="17"/>
                    <a:pt x="59" y="14"/>
                  </a:cubicBezTo>
                  <a:cubicBezTo>
                    <a:pt x="56" y="11"/>
                    <a:pt x="60" y="7"/>
                    <a:pt x="57" y="5"/>
                  </a:cubicBezTo>
                  <a:cubicBezTo>
                    <a:pt x="54" y="3"/>
                    <a:pt x="54" y="0"/>
                    <a:pt x="53" y="1"/>
                  </a:cubicBezTo>
                  <a:cubicBezTo>
                    <a:pt x="52" y="2"/>
                    <a:pt x="52" y="6"/>
                    <a:pt x="50" y="8"/>
                  </a:cubicBezTo>
                  <a:cubicBezTo>
                    <a:pt x="49" y="8"/>
                    <a:pt x="49" y="8"/>
                    <a:pt x="48" y="9"/>
                  </a:cubicBezTo>
                  <a:cubicBezTo>
                    <a:pt x="48" y="11"/>
                    <a:pt x="47" y="15"/>
                    <a:pt x="48" y="17"/>
                  </a:cubicBezTo>
                  <a:cubicBezTo>
                    <a:pt x="49" y="19"/>
                    <a:pt x="50" y="33"/>
                    <a:pt x="49" y="38"/>
                  </a:cubicBezTo>
                  <a:cubicBezTo>
                    <a:pt x="47" y="44"/>
                    <a:pt x="46" y="48"/>
                    <a:pt x="45" y="51"/>
                  </a:cubicBezTo>
                  <a:cubicBezTo>
                    <a:pt x="44" y="54"/>
                    <a:pt x="48" y="54"/>
                    <a:pt x="46" y="56"/>
                  </a:cubicBezTo>
                  <a:cubicBezTo>
                    <a:pt x="45" y="57"/>
                    <a:pt x="45" y="61"/>
                    <a:pt x="45" y="67"/>
                  </a:cubicBezTo>
                  <a:cubicBezTo>
                    <a:pt x="45" y="73"/>
                    <a:pt x="42" y="83"/>
                    <a:pt x="42" y="86"/>
                  </a:cubicBezTo>
                  <a:cubicBezTo>
                    <a:pt x="41" y="89"/>
                    <a:pt x="39" y="92"/>
                    <a:pt x="39" y="95"/>
                  </a:cubicBezTo>
                  <a:cubicBezTo>
                    <a:pt x="40" y="99"/>
                    <a:pt x="38" y="101"/>
                    <a:pt x="36" y="102"/>
                  </a:cubicBezTo>
                  <a:cubicBezTo>
                    <a:pt x="34" y="104"/>
                    <a:pt x="39" y="109"/>
                    <a:pt x="39" y="112"/>
                  </a:cubicBezTo>
                  <a:cubicBezTo>
                    <a:pt x="39" y="115"/>
                    <a:pt x="35" y="117"/>
                    <a:pt x="36" y="122"/>
                  </a:cubicBezTo>
                  <a:cubicBezTo>
                    <a:pt x="37" y="128"/>
                    <a:pt x="36" y="138"/>
                    <a:pt x="36" y="140"/>
                  </a:cubicBezTo>
                  <a:cubicBezTo>
                    <a:pt x="36" y="142"/>
                    <a:pt x="33" y="142"/>
                    <a:pt x="34" y="146"/>
                  </a:cubicBezTo>
                  <a:cubicBezTo>
                    <a:pt x="34" y="150"/>
                    <a:pt x="31" y="151"/>
                    <a:pt x="31" y="156"/>
                  </a:cubicBezTo>
                  <a:cubicBezTo>
                    <a:pt x="30" y="162"/>
                    <a:pt x="26" y="170"/>
                    <a:pt x="24" y="174"/>
                  </a:cubicBezTo>
                  <a:cubicBezTo>
                    <a:pt x="23" y="179"/>
                    <a:pt x="23" y="181"/>
                    <a:pt x="20" y="181"/>
                  </a:cubicBezTo>
                  <a:cubicBezTo>
                    <a:pt x="18" y="181"/>
                    <a:pt x="18" y="183"/>
                    <a:pt x="19" y="187"/>
                  </a:cubicBezTo>
                  <a:cubicBezTo>
                    <a:pt x="21" y="191"/>
                    <a:pt x="18" y="194"/>
                    <a:pt x="20" y="198"/>
                  </a:cubicBezTo>
                  <a:cubicBezTo>
                    <a:pt x="23" y="201"/>
                    <a:pt x="22" y="203"/>
                    <a:pt x="21" y="206"/>
                  </a:cubicBezTo>
                  <a:cubicBezTo>
                    <a:pt x="20" y="210"/>
                    <a:pt x="18" y="210"/>
                    <a:pt x="18" y="213"/>
                  </a:cubicBezTo>
                  <a:cubicBezTo>
                    <a:pt x="18" y="217"/>
                    <a:pt x="16" y="220"/>
                    <a:pt x="17" y="223"/>
                  </a:cubicBezTo>
                  <a:cubicBezTo>
                    <a:pt x="18" y="227"/>
                    <a:pt x="18" y="228"/>
                    <a:pt x="16" y="228"/>
                  </a:cubicBezTo>
                  <a:cubicBezTo>
                    <a:pt x="14" y="228"/>
                    <a:pt x="13" y="231"/>
                    <a:pt x="13" y="238"/>
                  </a:cubicBezTo>
                  <a:cubicBezTo>
                    <a:pt x="12" y="244"/>
                    <a:pt x="12" y="244"/>
                    <a:pt x="17" y="243"/>
                  </a:cubicBezTo>
                  <a:cubicBezTo>
                    <a:pt x="21" y="243"/>
                    <a:pt x="18" y="228"/>
                    <a:pt x="20" y="228"/>
                  </a:cubicBezTo>
                  <a:cubicBezTo>
                    <a:pt x="23" y="228"/>
                    <a:pt x="21" y="226"/>
                    <a:pt x="24" y="225"/>
                  </a:cubicBezTo>
                  <a:cubicBezTo>
                    <a:pt x="26" y="224"/>
                    <a:pt x="24" y="227"/>
                    <a:pt x="26" y="228"/>
                  </a:cubicBezTo>
                  <a:cubicBezTo>
                    <a:pt x="28" y="229"/>
                    <a:pt x="29" y="230"/>
                    <a:pt x="26" y="232"/>
                  </a:cubicBezTo>
                  <a:cubicBezTo>
                    <a:pt x="24" y="233"/>
                    <a:pt x="27" y="237"/>
                    <a:pt x="26" y="239"/>
                  </a:cubicBezTo>
                  <a:cubicBezTo>
                    <a:pt x="24" y="241"/>
                    <a:pt x="22" y="243"/>
                    <a:pt x="24" y="246"/>
                  </a:cubicBezTo>
                  <a:cubicBezTo>
                    <a:pt x="25" y="248"/>
                    <a:pt x="22" y="248"/>
                    <a:pt x="22" y="251"/>
                  </a:cubicBezTo>
                  <a:cubicBezTo>
                    <a:pt x="22" y="254"/>
                    <a:pt x="24" y="254"/>
                    <a:pt x="22" y="255"/>
                  </a:cubicBezTo>
                  <a:cubicBezTo>
                    <a:pt x="21" y="256"/>
                    <a:pt x="24" y="258"/>
                    <a:pt x="22" y="259"/>
                  </a:cubicBezTo>
                  <a:cubicBezTo>
                    <a:pt x="20" y="259"/>
                    <a:pt x="21" y="261"/>
                    <a:pt x="23" y="264"/>
                  </a:cubicBezTo>
                  <a:cubicBezTo>
                    <a:pt x="24" y="266"/>
                    <a:pt x="20" y="265"/>
                    <a:pt x="18" y="266"/>
                  </a:cubicBezTo>
                  <a:cubicBezTo>
                    <a:pt x="16" y="268"/>
                    <a:pt x="20" y="270"/>
                    <a:pt x="19" y="272"/>
                  </a:cubicBezTo>
                  <a:cubicBezTo>
                    <a:pt x="18" y="274"/>
                    <a:pt x="15" y="271"/>
                    <a:pt x="14" y="269"/>
                  </a:cubicBezTo>
                  <a:cubicBezTo>
                    <a:pt x="12" y="268"/>
                    <a:pt x="16" y="266"/>
                    <a:pt x="17" y="264"/>
                  </a:cubicBezTo>
                  <a:cubicBezTo>
                    <a:pt x="19" y="262"/>
                    <a:pt x="16" y="257"/>
                    <a:pt x="13" y="258"/>
                  </a:cubicBezTo>
                  <a:cubicBezTo>
                    <a:pt x="10" y="259"/>
                    <a:pt x="16" y="262"/>
                    <a:pt x="16" y="264"/>
                  </a:cubicBezTo>
                  <a:cubicBezTo>
                    <a:pt x="16" y="267"/>
                    <a:pt x="11" y="264"/>
                    <a:pt x="11" y="266"/>
                  </a:cubicBezTo>
                  <a:cubicBezTo>
                    <a:pt x="11" y="269"/>
                    <a:pt x="8" y="268"/>
                    <a:pt x="6" y="270"/>
                  </a:cubicBezTo>
                  <a:cubicBezTo>
                    <a:pt x="5" y="272"/>
                    <a:pt x="9" y="274"/>
                    <a:pt x="7" y="274"/>
                  </a:cubicBezTo>
                  <a:cubicBezTo>
                    <a:pt x="5" y="275"/>
                    <a:pt x="2" y="277"/>
                    <a:pt x="2" y="279"/>
                  </a:cubicBezTo>
                  <a:cubicBezTo>
                    <a:pt x="1" y="281"/>
                    <a:pt x="4" y="281"/>
                    <a:pt x="4" y="280"/>
                  </a:cubicBezTo>
                  <a:cubicBezTo>
                    <a:pt x="4" y="278"/>
                    <a:pt x="7" y="277"/>
                    <a:pt x="7" y="280"/>
                  </a:cubicBezTo>
                  <a:cubicBezTo>
                    <a:pt x="8" y="282"/>
                    <a:pt x="10" y="280"/>
                    <a:pt x="12" y="280"/>
                  </a:cubicBezTo>
                  <a:cubicBezTo>
                    <a:pt x="15" y="281"/>
                    <a:pt x="15" y="285"/>
                    <a:pt x="13" y="284"/>
                  </a:cubicBezTo>
                  <a:cubicBezTo>
                    <a:pt x="12" y="284"/>
                    <a:pt x="10" y="287"/>
                    <a:pt x="10" y="290"/>
                  </a:cubicBezTo>
                  <a:cubicBezTo>
                    <a:pt x="11" y="292"/>
                    <a:pt x="16" y="290"/>
                    <a:pt x="18" y="290"/>
                  </a:cubicBezTo>
                  <a:cubicBezTo>
                    <a:pt x="21" y="291"/>
                    <a:pt x="20" y="295"/>
                    <a:pt x="18" y="294"/>
                  </a:cubicBezTo>
                  <a:cubicBezTo>
                    <a:pt x="17" y="292"/>
                    <a:pt x="14" y="290"/>
                    <a:pt x="13" y="292"/>
                  </a:cubicBezTo>
                  <a:cubicBezTo>
                    <a:pt x="12" y="295"/>
                    <a:pt x="10" y="294"/>
                    <a:pt x="8" y="293"/>
                  </a:cubicBezTo>
                  <a:cubicBezTo>
                    <a:pt x="6" y="292"/>
                    <a:pt x="0" y="296"/>
                    <a:pt x="2" y="297"/>
                  </a:cubicBezTo>
                  <a:cubicBezTo>
                    <a:pt x="4" y="299"/>
                    <a:pt x="4" y="301"/>
                    <a:pt x="5" y="301"/>
                  </a:cubicBezTo>
                  <a:cubicBezTo>
                    <a:pt x="7" y="301"/>
                    <a:pt x="9" y="300"/>
                    <a:pt x="10" y="299"/>
                  </a:cubicBezTo>
                  <a:cubicBezTo>
                    <a:pt x="10" y="297"/>
                    <a:pt x="13" y="296"/>
                    <a:pt x="13" y="299"/>
                  </a:cubicBezTo>
                  <a:cubicBezTo>
                    <a:pt x="13" y="302"/>
                    <a:pt x="10" y="301"/>
                    <a:pt x="9" y="303"/>
                  </a:cubicBezTo>
                  <a:cubicBezTo>
                    <a:pt x="8" y="304"/>
                    <a:pt x="7" y="306"/>
                    <a:pt x="4" y="308"/>
                  </a:cubicBezTo>
                  <a:cubicBezTo>
                    <a:pt x="2" y="309"/>
                    <a:pt x="4" y="312"/>
                    <a:pt x="6" y="311"/>
                  </a:cubicBezTo>
                  <a:cubicBezTo>
                    <a:pt x="8" y="310"/>
                    <a:pt x="6" y="313"/>
                    <a:pt x="8" y="314"/>
                  </a:cubicBezTo>
                  <a:cubicBezTo>
                    <a:pt x="11" y="314"/>
                    <a:pt x="11" y="312"/>
                    <a:pt x="11" y="310"/>
                  </a:cubicBezTo>
                  <a:cubicBezTo>
                    <a:pt x="10" y="308"/>
                    <a:pt x="12" y="304"/>
                    <a:pt x="14" y="306"/>
                  </a:cubicBezTo>
                  <a:cubicBezTo>
                    <a:pt x="17" y="308"/>
                    <a:pt x="13" y="311"/>
                    <a:pt x="13" y="312"/>
                  </a:cubicBezTo>
                  <a:cubicBezTo>
                    <a:pt x="13" y="314"/>
                    <a:pt x="12" y="317"/>
                    <a:pt x="12" y="319"/>
                  </a:cubicBezTo>
                  <a:cubicBezTo>
                    <a:pt x="12" y="321"/>
                    <a:pt x="10" y="320"/>
                    <a:pt x="10" y="322"/>
                  </a:cubicBezTo>
                  <a:cubicBezTo>
                    <a:pt x="10" y="324"/>
                    <a:pt x="4" y="323"/>
                    <a:pt x="7" y="324"/>
                  </a:cubicBezTo>
                  <a:cubicBezTo>
                    <a:pt x="9" y="326"/>
                    <a:pt x="5" y="328"/>
                    <a:pt x="7" y="329"/>
                  </a:cubicBezTo>
                  <a:cubicBezTo>
                    <a:pt x="8" y="331"/>
                    <a:pt x="9" y="327"/>
                    <a:pt x="11" y="328"/>
                  </a:cubicBezTo>
                  <a:cubicBezTo>
                    <a:pt x="13" y="329"/>
                    <a:pt x="13" y="329"/>
                    <a:pt x="16" y="328"/>
                  </a:cubicBezTo>
                  <a:cubicBezTo>
                    <a:pt x="18" y="327"/>
                    <a:pt x="20" y="330"/>
                    <a:pt x="17" y="331"/>
                  </a:cubicBezTo>
                  <a:cubicBezTo>
                    <a:pt x="15" y="332"/>
                    <a:pt x="12" y="334"/>
                    <a:pt x="13" y="335"/>
                  </a:cubicBezTo>
                  <a:cubicBezTo>
                    <a:pt x="14" y="335"/>
                    <a:pt x="18" y="333"/>
                    <a:pt x="18" y="335"/>
                  </a:cubicBezTo>
                  <a:cubicBezTo>
                    <a:pt x="19" y="338"/>
                    <a:pt x="21" y="337"/>
                    <a:pt x="21" y="334"/>
                  </a:cubicBezTo>
                  <a:cubicBezTo>
                    <a:pt x="21" y="332"/>
                    <a:pt x="26" y="334"/>
                    <a:pt x="27" y="336"/>
                  </a:cubicBezTo>
                  <a:cubicBezTo>
                    <a:pt x="27" y="339"/>
                    <a:pt x="22" y="340"/>
                    <a:pt x="19" y="339"/>
                  </a:cubicBezTo>
                  <a:cubicBezTo>
                    <a:pt x="16" y="339"/>
                    <a:pt x="15" y="342"/>
                    <a:pt x="17" y="344"/>
                  </a:cubicBezTo>
                  <a:cubicBezTo>
                    <a:pt x="18" y="347"/>
                    <a:pt x="21" y="344"/>
                    <a:pt x="23" y="342"/>
                  </a:cubicBezTo>
                  <a:cubicBezTo>
                    <a:pt x="25" y="340"/>
                    <a:pt x="35" y="341"/>
                    <a:pt x="36" y="343"/>
                  </a:cubicBezTo>
                  <a:cubicBezTo>
                    <a:pt x="36" y="345"/>
                    <a:pt x="31" y="343"/>
                    <a:pt x="30" y="345"/>
                  </a:cubicBezTo>
                  <a:cubicBezTo>
                    <a:pt x="30" y="346"/>
                    <a:pt x="26" y="347"/>
                    <a:pt x="25" y="346"/>
                  </a:cubicBezTo>
                  <a:cubicBezTo>
                    <a:pt x="25" y="344"/>
                    <a:pt x="21" y="346"/>
                    <a:pt x="21" y="349"/>
                  </a:cubicBezTo>
                  <a:cubicBezTo>
                    <a:pt x="20" y="351"/>
                    <a:pt x="17" y="351"/>
                    <a:pt x="21" y="352"/>
                  </a:cubicBezTo>
                  <a:cubicBezTo>
                    <a:pt x="24" y="353"/>
                    <a:pt x="23" y="348"/>
                    <a:pt x="28" y="349"/>
                  </a:cubicBezTo>
                  <a:cubicBezTo>
                    <a:pt x="34" y="349"/>
                    <a:pt x="36" y="344"/>
                    <a:pt x="38" y="347"/>
                  </a:cubicBezTo>
                  <a:cubicBezTo>
                    <a:pt x="39" y="350"/>
                    <a:pt x="34" y="352"/>
                    <a:pt x="32" y="350"/>
                  </a:cubicBezTo>
                  <a:cubicBezTo>
                    <a:pt x="30" y="349"/>
                    <a:pt x="27" y="352"/>
                    <a:pt x="27" y="355"/>
                  </a:cubicBezTo>
                  <a:cubicBezTo>
                    <a:pt x="27" y="357"/>
                    <a:pt x="21" y="354"/>
                    <a:pt x="18" y="353"/>
                  </a:cubicBezTo>
                  <a:cubicBezTo>
                    <a:pt x="15" y="353"/>
                    <a:pt x="17" y="356"/>
                    <a:pt x="19" y="359"/>
                  </a:cubicBezTo>
                  <a:cubicBezTo>
                    <a:pt x="22" y="362"/>
                    <a:pt x="23" y="359"/>
                    <a:pt x="27" y="361"/>
                  </a:cubicBezTo>
                  <a:cubicBezTo>
                    <a:pt x="30" y="363"/>
                    <a:pt x="30" y="365"/>
                    <a:pt x="32" y="363"/>
                  </a:cubicBezTo>
                  <a:cubicBezTo>
                    <a:pt x="34" y="361"/>
                    <a:pt x="32" y="361"/>
                    <a:pt x="30" y="360"/>
                  </a:cubicBezTo>
                  <a:cubicBezTo>
                    <a:pt x="29" y="359"/>
                    <a:pt x="30" y="356"/>
                    <a:pt x="34" y="358"/>
                  </a:cubicBezTo>
                  <a:cubicBezTo>
                    <a:pt x="37" y="359"/>
                    <a:pt x="41" y="356"/>
                    <a:pt x="40" y="352"/>
                  </a:cubicBezTo>
                  <a:cubicBezTo>
                    <a:pt x="39" y="347"/>
                    <a:pt x="44" y="345"/>
                    <a:pt x="48" y="344"/>
                  </a:cubicBezTo>
                  <a:cubicBezTo>
                    <a:pt x="52" y="342"/>
                    <a:pt x="50" y="347"/>
                    <a:pt x="47" y="348"/>
                  </a:cubicBezTo>
                  <a:cubicBezTo>
                    <a:pt x="44" y="349"/>
                    <a:pt x="43" y="350"/>
                    <a:pt x="45" y="353"/>
                  </a:cubicBezTo>
                  <a:cubicBezTo>
                    <a:pt x="48" y="355"/>
                    <a:pt x="51" y="351"/>
                    <a:pt x="53" y="353"/>
                  </a:cubicBezTo>
                  <a:cubicBezTo>
                    <a:pt x="55" y="355"/>
                    <a:pt x="49" y="355"/>
                    <a:pt x="48" y="357"/>
                  </a:cubicBezTo>
                  <a:cubicBezTo>
                    <a:pt x="47" y="359"/>
                    <a:pt x="52" y="361"/>
                    <a:pt x="49" y="363"/>
                  </a:cubicBezTo>
                  <a:cubicBezTo>
                    <a:pt x="46" y="364"/>
                    <a:pt x="47" y="357"/>
                    <a:pt x="45" y="356"/>
                  </a:cubicBezTo>
                  <a:cubicBezTo>
                    <a:pt x="43" y="355"/>
                    <a:pt x="42" y="357"/>
                    <a:pt x="44" y="361"/>
                  </a:cubicBezTo>
                  <a:cubicBezTo>
                    <a:pt x="45" y="365"/>
                    <a:pt x="41" y="362"/>
                    <a:pt x="39" y="360"/>
                  </a:cubicBezTo>
                  <a:cubicBezTo>
                    <a:pt x="38" y="358"/>
                    <a:pt x="35" y="361"/>
                    <a:pt x="37" y="363"/>
                  </a:cubicBezTo>
                  <a:cubicBezTo>
                    <a:pt x="39" y="365"/>
                    <a:pt x="33" y="363"/>
                    <a:pt x="33" y="366"/>
                  </a:cubicBezTo>
                  <a:cubicBezTo>
                    <a:pt x="33" y="370"/>
                    <a:pt x="36" y="367"/>
                    <a:pt x="39" y="367"/>
                  </a:cubicBezTo>
                  <a:cubicBezTo>
                    <a:pt x="42" y="368"/>
                    <a:pt x="41" y="373"/>
                    <a:pt x="43" y="375"/>
                  </a:cubicBezTo>
                  <a:cubicBezTo>
                    <a:pt x="46" y="377"/>
                    <a:pt x="44" y="369"/>
                    <a:pt x="46" y="368"/>
                  </a:cubicBezTo>
                  <a:cubicBezTo>
                    <a:pt x="49" y="368"/>
                    <a:pt x="47" y="374"/>
                    <a:pt x="52" y="376"/>
                  </a:cubicBezTo>
                  <a:cubicBezTo>
                    <a:pt x="58" y="378"/>
                    <a:pt x="53" y="375"/>
                    <a:pt x="55" y="373"/>
                  </a:cubicBezTo>
                  <a:cubicBezTo>
                    <a:pt x="58" y="371"/>
                    <a:pt x="61" y="379"/>
                    <a:pt x="64" y="380"/>
                  </a:cubicBezTo>
                  <a:cubicBezTo>
                    <a:pt x="67" y="380"/>
                    <a:pt x="65" y="376"/>
                    <a:pt x="63" y="374"/>
                  </a:cubicBezTo>
                  <a:cubicBezTo>
                    <a:pt x="61" y="372"/>
                    <a:pt x="65" y="373"/>
                    <a:pt x="68" y="374"/>
                  </a:cubicBezTo>
                  <a:cubicBezTo>
                    <a:pt x="71" y="375"/>
                    <a:pt x="73" y="375"/>
                    <a:pt x="73" y="373"/>
                  </a:cubicBezTo>
                  <a:cubicBezTo>
                    <a:pt x="74" y="372"/>
                    <a:pt x="74" y="373"/>
                    <a:pt x="75" y="373"/>
                  </a:cubicBezTo>
                  <a:cubicBezTo>
                    <a:pt x="72" y="371"/>
                    <a:pt x="62" y="372"/>
                    <a:pt x="61" y="372"/>
                  </a:cubicBezTo>
                  <a:cubicBezTo>
                    <a:pt x="59" y="372"/>
                    <a:pt x="60" y="349"/>
                    <a:pt x="61" y="344"/>
                  </a:cubicBezTo>
                  <a:cubicBezTo>
                    <a:pt x="60" y="344"/>
                    <a:pt x="60" y="344"/>
                    <a:pt x="60" y="344"/>
                  </a:cubicBezTo>
                  <a:cubicBezTo>
                    <a:pt x="58" y="344"/>
                    <a:pt x="52" y="345"/>
                    <a:pt x="53" y="341"/>
                  </a:cubicBezTo>
                  <a:cubicBezTo>
                    <a:pt x="53" y="340"/>
                    <a:pt x="54" y="340"/>
                    <a:pt x="54" y="340"/>
                  </a:cubicBezTo>
                  <a:cubicBezTo>
                    <a:pt x="53" y="339"/>
                    <a:pt x="51" y="338"/>
                    <a:pt x="49" y="337"/>
                  </a:cubicBezTo>
                  <a:cubicBezTo>
                    <a:pt x="46" y="336"/>
                    <a:pt x="37" y="337"/>
                    <a:pt x="35" y="33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11">
              <a:extLst>
                <a:ext uri="{FF2B5EF4-FFF2-40B4-BE49-F238E27FC236}">
                  <a16:creationId xmlns:a16="http://schemas.microsoft.com/office/drawing/2014/main" id="{99339874-90D2-478F-8B8F-90D64BCECCDB}"/>
                </a:ext>
              </a:extLst>
            </p:cNvPr>
            <p:cNvSpPr>
              <a:spLocks/>
            </p:cNvSpPr>
            <p:nvPr/>
          </p:nvSpPr>
          <p:spPr bwMode="auto">
            <a:xfrm>
              <a:off x="2720199" y="4687414"/>
              <a:ext cx="129479" cy="144707"/>
            </a:xfrm>
            <a:custGeom>
              <a:avLst/>
              <a:gdLst>
                <a:gd name="T0" fmla="*/ 71 w 74"/>
                <a:gd name="T1" fmla="*/ 41 h 76"/>
                <a:gd name="T2" fmla="*/ 64 w 74"/>
                <a:gd name="T3" fmla="*/ 43 h 76"/>
                <a:gd name="T4" fmla="*/ 60 w 74"/>
                <a:gd name="T5" fmla="*/ 33 h 76"/>
                <a:gd name="T6" fmla="*/ 54 w 74"/>
                <a:gd name="T7" fmla="*/ 26 h 76"/>
                <a:gd name="T8" fmla="*/ 47 w 74"/>
                <a:gd name="T9" fmla="*/ 25 h 76"/>
                <a:gd name="T10" fmla="*/ 43 w 74"/>
                <a:gd name="T11" fmla="*/ 19 h 76"/>
                <a:gd name="T12" fmla="*/ 41 w 74"/>
                <a:gd name="T13" fmla="*/ 8 h 76"/>
                <a:gd name="T14" fmla="*/ 41 w 74"/>
                <a:gd name="T15" fmla="*/ 4 h 76"/>
                <a:gd name="T16" fmla="*/ 39 w 74"/>
                <a:gd name="T17" fmla="*/ 4 h 76"/>
                <a:gd name="T18" fmla="*/ 31 w 74"/>
                <a:gd name="T19" fmla="*/ 1 h 76"/>
                <a:gd name="T20" fmla="*/ 22 w 74"/>
                <a:gd name="T21" fmla="*/ 2 h 76"/>
                <a:gd name="T22" fmla="*/ 11 w 74"/>
                <a:gd name="T23" fmla="*/ 3 h 76"/>
                <a:gd name="T24" fmla="*/ 5 w 74"/>
                <a:gd name="T25" fmla="*/ 11 h 76"/>
                <a:gd name="T26" fmla="*/ 2 w 74"/>
                <a:gd name="T27" fmla="*/ 24 h 76"/>
                <a:gd name="T28" fmla="*/ 0 w 74"/>
                <a:gd name="T29" fmla="*/ 24 h 76"/>
                <a:gd name="T30" fmla="*/ 11 w 74"/>
                <a:gd name="T31" fmla="*/ 36 h 76"/>
                <a:gd name="T32" fmla="*/ 21 w 74"/>
                <a:gd name="T33" fmla="*/ 42 h 76"/>
                <a:gd name="T34" fmla="*/ 30 w 74"/>
                <a:gd name="T35" fmla="*/ 47 h 76"/>
                <a:gd name="T36" fmla="*/ 46 w 74"/>
                <a:gd name="T37" fmla="*/ 55 h 76"/>
                <a:gd name="T38" fmla="*/ 39 w 74"/>
                <a:gd name="T39" fmla="*/ 66 h 76"/>
                <a:gd name="T40" fmla="*/ 36 w 74"/>
                <a:gd name="T41" fmla="*/ 72 h 76"/>
                <a:gd name="T42" fmla="*/ 44 w 74"/>
                <a:gd name="T43" fmla="*/ 73 h 76"/>
                <a:gd name="T44" fmla="*/ 52 w 74"/>
                <a:gd name="T45" fmla="*/ 74 h 76"/>
                <a:gd name="T46" fmla="*/ 60 w 74"/>
                <a:gd name="T47" fmla="*/ 73 h 76"/>
                <a:gd name="T48" fmla="*/ 66 w 74"/>
                <a:gd name="T49" fmla="*/ 69 h 76"/>
                <a:gd name="T50" fmla="*/ 70 w 74"/>
                <a:gd name="T51" fmla="*/ 57 h 76"/>
                <a:gd name="T52" fmla="*/ 71 w 74"/>
                <a:gd name="T5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76">
                  <a:moveTo>
                    <a:pt x="71" y="41"/>
                  </a:moveTo>
                  <a:cubicBezTo>
                    <a:pt x="68" y="40"/>
                    <a:pt x="65" y="43"/>
                    <a:pt x="64" y="43"/>
                  </a:cubicBezTo>
                  <a:cubicBezTo>
                    <a:pt x="63" y="43"/>
                    <a:pt x="61" y="36"/>
                    <a:pt x="60" y="33"/>
                  </a:cubicBezTo>
                  <a:cubicBezTo>
                    <a:pt x="59" y="30"/>
                    <a:pt x="56" y="25"/>
                    <a:pt x="54" y="26"/>
                  </a:cubicBezTo>
                  <a:cubicBezTo>
                    <a:pt x="52" y="27"/>
                    <a:pt x="53" y="26"/>
                    <a:pt x="47" y="25"/>
                  </a:cubicBezTo>
                  <a:cubicBezTo>
                    <a:pt x="41" y="25"/>
                    <a:pt x="41" y="24"/>
                    <a:pt x="43" y="19"/>
                  </a:cubicBezTo>
                  <a:cubicBezTo>
                    <a:pt x="44" y="13"/>
                    <a:pt x="39" y="9"/>
                    <a:pt x="41" y="8"/>
                  </a:cubicBezTo>
                  <a:cubicBezTo>
                    <a:pt x="43" y="7"/>
                    <a:pt x="43" y="6"/>
                    <a:pt x="41" y="4"/>
                  </a:cubicBezTo>
                  <a:cubicBezTo>
                    <a:pt x="40" y="4"/>
                    <a:pt x="40" y="4"/>
                    <a:pt x="39" y="4"/>
                  </a:cubicBezTo>
                  <a:cubicBezTo>
                    <a:pt x="37" y="4"/>
                    <a:pt x="35" y="1"/>
                    <a:pt x="31" y="1"/>
                  </a:cubicBezTo>
                  <a:cubicBezTo>
                    <a:pt x="28" y="1"/>
                    <a:pt x="24" y="0"/>
                    <a:pt x="22" y="2"/>
                  </a:cubicBezTo>
                  <a:cubicBezTo>
                    <a:pt x="19" y="3"/>
                    <a:pt x="14" y="1"/>
                    <a:pt x="11" y="3"/>
                  </a:cubicBezTo>
                  <a:cubicBezTo>
                    <a:pt x="8" y="5"/>
                    <a:pt x="5" y="10"/>
                    <a:pt x="5" y="11"/>
                  </a:cubicBezTo>
                  <a:cubicBezTo>
                    <a:pt x="5" y="13"/>
                    <a:pt x="4" y="24"/>
                    <a:pt x="2" y="24"/>
                  </a:cubicBezTo>
                  <a:cubicBezTo>
                    <a:pt x="2" y="24"/>
                    <a:pt x="1" y="24"/>
                    <a:pt x="0" y="24"/>
                  </a:cubicBezTo>
                  <a:cubicBezTo>
                    <a:pt x="2" y="28"/>
                    <a:pt x="7" y="34"/>
                    <a:pt x="11" y="36"/>
                  </a:cubicBezTo>
                  <a:cubicBezTo>
                    <a:pt x="16" y="39"/>
                    <a:pt x="16" y="42"/>
                    <a:pt x="21" y="42"/>
                  </a:cubicBezTo>
                  <a:cubicBezTo>
                    <a:pt x="26" y="43"/>
                    <a:pt x="28" y="45"/>
                    <a:pt x="30" y="47"/>
                  </a:cubicBezTo>
                  <a:cubicBezTo>
                    <a:pt x="32" y="49"/>
                    <a:pt x="45" y="53"/>
                    <a:pt x="46" y="55"/>
                  </a:cubicBezTo>
                  <a:cubicBezTo>
                    <a:pt x="47" y="56"/>
                    <a:pt x="39" y="62"/>
                    <a:pt x="39" y="66"/>
                  </a:cubicBezTo>
                  <a:cubicBezTo>
                    <a:pt x="39" y="71"/>
                    <a:pt x="36" y="70"/>
                    <a:pt x="36" y="72"/>
                  </a:cubicBezTo>
                  <a:cubicBezTo>
                    <a:pt x="36" y="73"/>
                    <a:pt x="42" y="72"/>
                    <a:pt x="44" y="73"/>
                  </a:cubicBezTo>
                  <a:cubicBezTo>
                    <a:pt x="46" y="75"/>
                    <a:pt x="50" y="73"/>
                    <a:pt x="52" y="74"/>
                  </a:cubicBezTo>
                  <a:cubicBezTo>
                    <a:pt x="55" y="76"/>
                    <a:pt x="58" y="72"/>
                    <a:pt x="60" y="73"/>
                  </a:cubicBezTo>
                  <a:cubicBezTo>
                    <a:pt x="62" y="73"/>
                    <a:pt x="64" y="69"/>
                    <a:pt x="66" y="69"/>
                  </a:cubicBezTo>
                  <a:cubicBezTo>
                    <a:pt x="69" y="70"/>
                    <a:pt x="71" y="61"/>
                    <a:pt x="70" y="57"/>
                  </a:cubicBezTo>
                  <a:cubicBezTo>
                    <a:pt x="70" y="53"/>
                    <a:pt x="74" y="43"/>
                    <a:pt x="71" y="4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12">
              <a:extLst>
                <a:ext uri="{FF2B5EF4-FFF2-40B4-BE49-F238E27FC236}">
                  <a16:creationId xmlns:a16="http://schemas.microsoft.com/office/drawing/2014/main" id="{61098465-9F9B-42AD-91E4-2B927FCAD592}"/>
                </a:ext>
              </a:extLst>
            </p:cNvPr>
            <p:cNvSpPr>
              <a:spLocks/>
            </p:cNvSpPr>
            <p:nvPr/>
          </p:nvSpPr>
          <p:spPr bwMode="auto">
            <a:xfrm>
              <a:off x="2378157" y="4193295"/>
              <a:ext cx="48555" cy="43530"/>
            </a:xfrm>
            <a:custGeom>
              <a:avLst/>
              <a:gdLst>
                <a:gd name="T0" fmla="*/ 27 w 28"/>
                <a:gd name="T1" fmla="*/ 18 h 23"/>
                <a:gd name="T2" fmla="*/ 28 w 28"/>
                <a:gd name="T3" fmla="*/ 13 h 23"/>
                <a:gd name="T4" fmla="*/ 20 w 28"/>
                <a:gd name="T5" fmla="*/ 2 h 23"/>
                <a:gd name="T6" fmla="*/ 15 w 28"/>
                <a:gd name="T7" fmla="*/ 2 h 23"/>
                <a:gd name="T8" fmla="*/ 7 w 28"/>
                <a:gd name="T9" fmla="*/ 0 h 23"/>
                <a:gd name="T10" fmla="*/ 2 w 28"/>
                <a:gd name="T11" fmla="*/ 0 h 23"/>
                <a:gd name="T12" fmla="*/ 2 w 28"/>
                <a:gd name="T13" fmla="*/ 4 h 23"/>
                <a:gd name="T14" fmla="*/ 4 w 28"/>
                <a:gd name="T15" fmla="*/ 11 h 23"/>
                <a:gd name="T16" fmla="*/ 9 w 28"/>
                <a:gd name="T17" fmla="*/ 10 h 23"/>
                <a:gd name="T18" fmla="*/ 13 w 28"/>
                <a:gd name="T19" fmla="*/ 13 h 23"/>
                <a:gd name="T20" fmla="*/ 19 w 28"/>
                <a:gd name="T21" fmla="*/ 18 h 23"/>
                <a:gd name="T22" fmla="*/ 23 w 28"/>
                <a:gd name="T23" fmla="*/ 23 h 23"/>
                <a:gd name="T24" fmla="*/ 25 w 28"/>
                <a:gd name="T25" fmla="*/ 23 h 23"/>
                <a:gd name="T26" fmla="*/ 27 w 28"/>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3">
                  <a:moveTo>
                    <a:pt x="27" y="18"/>
                  </a:moveTo>
                  <a:cubicBezTo>
                    <a:pt x="26" y="17"/>
                    <a:pt x="26" y="15"/>
                    <a:pt x="28" y="13"/>
                  </a:cubicBezTo>
                  <a:cubicBezTo>
                    <a:pt x="25" y="9"/>
                    <a:pt x="21" y="5"/>
                    <a:pt x="20" y="2"/>
                  </a:cubicBezTo>
                  <a:cubicBezTo>
                    <a:pt x="18" y="3"/>
                    <a:pt x="16" y="3"/>
                    <a:pt x="15" y="2"/>
                  </a:cubicBezTo>
                  <a:cubicBezTo>
                    <a:pt x="13" y="0"/>
                    <a:pt x="9" y="1"/>
                    <a:pt x="7" y="0"/>
                  </a:cubicBezTo>
                  <a:cubicBezTo>
                    <a:pt x="6" y="0"/>
                    <a:pt x="4" y="0"/>
                    <a:pt x="2" y="0"/>
                  </a:cubicBezTo>
                  <a:cubicBezTo>
                    <a:pt x="3" y="2"/>
                    <a:pt x="3" y="3"/>
                    <a:pt x="2" y="4"/>
                  </a:cubicBezTo>
                  <a:cubicBezTo>
                    <a:pt x="0" y="5"/>
                    <a:pt x="0" y="9"/>
                    <a:pt x="4" y="11"/>
                  </a:cubicBezTo>
                  <a:cubicBezTo>
                    <a:pt x="8" y="12"/>
                    <a:pt x="7" y="10"/>
                    <a:pt x="9" y="10"/>
                  </a:cubicBezTo>
                  <a:cubicBezTo>
                    <a:pt x="11" y="10"/>
                    <a:pt x="11" y="13"/>
                    <a:pt x="13" y="13"/>
                  </a:cubicBezTo>
                  <a:cubicBezTo>
                    <a:pt x="14" y="13"/>
                    <a:pt x="19" y="15"/>
                    <a:pt x="19" y="18"/>
                  </a:cubicBezTo>
                  <a:cubicBezTo>
                    <a:pt x="18" y="21"/>
                    <a:pt x="20" y="23"/>
                    <a:pt x="23" y="23"/>
                  </a:cubicBezTo>
                  <a:cubicBezTo>
                    <a:pt x="24" y="23"/>
                    <a:pt x="25" y="23"/>
                    <a:pt x="25" y="23"/>
                  </a:cubicBezTo>
                  <a:cubicBezTo>
                    <a:pt x="26" y="21"/>
                    <a:pt x="27" y="19"/>
                    <a:pt x="27" y="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13">
              <a:extLst>
                <a:ext uri="{FF2B5EF4-FFF2-40B4-BE49-F238E27FC236}">
                  <a16:creationId xmlns:a16="http://schemas.microsoft.com/office/drawing/2014/main" id="{3A0BE70B-77F8-4BF1-95CA-55FAF1B836A4}"/>
                </a:ext>
              </a:extLst>
            </p:cNvPr>
            <p:cNvSpPr>
              <a:spLocks/>
            </p:cNvSpPr>
            <p:nvPr/>
          </p:nvSpPr>
          <p:spPr bwMode="auto">
            <a:xfrm>
              <a:off x="2422396" y="4213295"/>
              <a:ext cx="87399" cy="45883"/>
            </a:xfrm>
            <a:custGeom>
              <a:avLst/>
              <a:gdLst>
                <a:gd name="T0" fmla="*/ 44 w 50"/>
                <a:gd name="T1" fmla="*/ 7 h 24"/>
                <a:gd name="T2" fmla="*/ 33 w 50"/>
                <a:gd name="T3" fmla="*/ 1 h 24"/>
                <a:gd name="T4" fmla="*/ 21 w 50"/>
                <a:gd name="T5" fmla="*/ 6 h 24"/>
                <a:gd name="T6" fmla="*/ 7 w 50"/>
                <a:gd name="T7" fmla="*/ 6 h 24"/>
                <a:gd name="T8" fmla="*/ 3 w 50"/>
                <a:gd name="T9" fmla="*/ 2 h 24"/>
                <a:gd name="T10" fmla="*/ 2 w 50"/>
                <a:gd name="T11" fmla="*/ 7 h 24"/>
                <a:gd name="T12" fmla="*/ 0 w 50"/>
                <a:gd name="T13" fmla="*/ 12 h 24"/>
                <a:gd name="T14" fmla="*/ 11 w 50"/>
                <a:gd name="T15" fmla="*/ 17 h 24"/>
                <a:gd name="T16" fmla="*/ 17 w 50"/>
                <a:gd name="T17" fmla="*/ 21 h 24"/>
                <a:gd name="T18" fmla="*/ 24 w 50"/>
                <a:gd name="T19" fmla="*/ 19 h 24"/>
                <a:gd name="T20" fmla="*/ 22 w 50"/>
                <a:gd name="T21" fmla="*/ 14 h 24"/>
                <a:gd name="T22" fmla="*/ 26 w 50"/>
                <a:gd name="T23" fmla="*/ 10 h 24"/>
                <a:gd name="T24" fmla="*/ 35 w 50"/>
                <a:gd name="T25" fmla="*/ 7 h 24"/>
                <a:gd name="T26" fmla="*/ 38 w 50"/>
                <a:gd name="T27" fmla="*/ 13 h 24"/>
                <a:gd name="T28" fmla="*/ 43 w 50"/>
                <a:gd name="T29" fmla="*/ 22 h 24"/>
                <a:gd name="T30" fmla="*/ 48 w 50"/>
                <a:gd name="T31" fmla="*/ 16 h 24"/>
                <a:gd name="T32" fmla="*/ 50 w 50"/>
                <a:gd name="T33" fmla="*/ 14 h 24"/>
                <a:gd name="T34" fmla="*/ 44 w 50"/>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4">
                  <a:moveTo>
                    <a:pt x="44" y="7"/>
                  </a:moveTo>
                  <a:cubicBezTo>
                    <a:pt x="41" y="3"/>
                    <a:pt x="36" y="3"/>
                    <a:pt x="33" y="1"/>
                  </a:cubicBezTo>
                  <a:cubicBezTo>
                    <a:pt x="29" y="0"/>
                    <a:pt x="25" y="2"/>
                    <a:pt x="21" y="6"/>
                  </a:cubicBezTo>
                  <a:cubicBezTo>
                    <a:pt x="16" y="10"/>
                    <a:pt x="11" y="8"/>
                    <a:pt x="7" y="6"/>
                  </a:cubicBezTo>
                  <a:cubicBezTo>
                    <a:pt x="6" y="5"/>
                    <a:pt x="5" y="4"/>
                    <a:pt x="3" y="2"/>
                  </a:cubicBezTo>
                  <a:cubicBezTo>
                    <a:pt x="1" y="4"/>
                    <a:pt x="1" y="6"/>
                    <a:pt x="2" y="7"/>
                  </a:cubicBezTo>
                  <a:cubicBezTo>
                    <a:pt x="2" y="8"/>
                    <a:pt x="1" y="10"/>
                    <a:pt x="0" y="12"/>
                  </a:cubicBezTo>
                  <a:cubicBezTo>
                    <a:pt x="4" y="12"/>
                    <a:pt x="9" y="14"/>
                    <a:pt x="11" y="17"/>
                  </a:cubicBezTo>
                  <a:cubicBezTo>
                    <a:pt x="14" y="20"/>
                    <a:pt x="16" y="18"/>
                    <a:pt x="17" y="21"/>
                  </a:cubicBezTo>
                  <a:cubicBezTo>
                    <a:pt x="19" y="24"/>
                    <a:pt x="23" y="21"/>
                    <a:pt x="24" y="19"/>
                  </a:cubicBezTo>
                  <a:cubicBezTo>
                    <a:pt x="25" y="17"/>
                    <a:pt x="22" y="16"/>
                    <a:pt x="22" y="14"/>
                  </a:cubicBezTo>
                  <a:cubicBezTo>
                    <a:pt x="21" y="12"/>
                    <a:pt x="25" y="13"/>
                    <a:pt x="26" y="10"/>
                  </a:cubicBezTo>
                  <a:cubicBezTo>
                    <a:pt x="27" y="7"/>
                    <a:pt x="33" y="6"/>
                    <a:pt x="35" y="7"/>
                  </a:cubicBezTo>
                  <a:cubicBezTo>
                    <a:pt x="38" y="8"/>
                    <a:pt x="40" y="10"/>
                    <a:pt x="38" y="13"/>
                  </a:cubicBezTo>
                  <a:cubicBezTo>
                    <a:pt x="36" y="15"/>
                    <a:pt x="40" y="19"/>
                    <a:pt x="43" y="22"/>
                  </a:cubicBezTo>
                  <a:cubicBezTo>
                    <a:pt x="45" y="20"/>
                    <a:pt x="47" y="17"/>
                    <a:pt x="48" y="16"/>
                  </a:cubicBezTo>
                  <a:cubicBezTo>
                    <a:pt x="49" y="16"/>
                    <a:pt x="49" y="15"/>
                    <a:pt x="50" y="14"/>
                  </a:cubicBezTo>
                  <a:cubicBezTo>
                    <a:pt x="48" y="13"/>
                    <a:pt x="46" y="10"/>
                    <a:pt x="44"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14">
              <a:extLst>
                <a:ext uri="{FF2B5EF4-FFF2-40B4-BE49-F238E27FC236}">
                  <a16:creationId xmlns:a16="http://schemas.microsoft.com/office/drawing/2014/main" id="{40E5D9E9-DAC5-4406-BED9-7EE3BEE72B4B}"/>
                </a:ext>
              </a:extLst>
            </p:cNvPr>
            <p:cNvSpPr>
              <a:spLocks/>
            </p:cNvSpPr>
            <p:nvPr/>
          </p:nvSpPr>
          <p:spPr bwMode="auto">
            <a:xfrm>
              <a:off x="2481740" y="4168589"/>
              <a:ext cx="175877" cy="271766"/>
            </a:xfrm>
            <a:custGeom>
              <a:avLst/>
              <a:gdLst>
                <a:gd name="T0" fmla="*/ 16 w 101"/>
                <a:gd name="T1" fmla="*/ 104 h 143"/>
                <a:gd name="T2" fmla="*/ 22 w 101"/>
                <a:gd name="T3" fmla="*/ 104 h 143"/>
                <a:gd name="T4" fmla="*/ 28 w 101"/>
                <a:gd name="T5" fmla="*/ 109 h 143"/>
                <a:gd name="T6" fmla="*/ 28 w 101"/>
                <a:gd name="T7" fmla="*/ 109 h 143"/>
                <a:gd name="T8" fmla="*/ 36 w 101"/>
                <a:gd name="T9" fmla="*/ 109 h 143"/>
                <a:gd name="T10" fmla="*/ 41 w 101"/>
                <a:gd name="T11" fmla="*/ 116 h 143"/>
                <a:gd name="T12" fmla="*/ 46 w 101"/>
                <a:gd name="T13" fmla="*/ 121 h 143"/>
                <a:gd name="T14" fmla="*/ 49 w 101"/>
                <a:gd name="T15" fmla="*/ 127 h 143"/>
                <a:gd name="T16" fmla="*/ 59 w 101"/>
                <a:gd name="T17" fmla="*/ 128 h 143"/>
                <a:gd name="T18" fmla="*/ 64 w 101"/>
                <a:gd name="T19" fmla="*/ 127 h 143"/>
                <a:gd name="T20" fmla="*/ 69 w 101"/>
                <a:gd name="T21" fmla="*/ 127 h 143"/>
                <a:gd name="T22" fmla="*/ 75 w 101"/>
                <a:gd name="T23" fmla="*/ 132 h 143"/>
                <a:gd name="T24" fmla="*/ 71 w 101"/>
                <a:gd name="T25" fmla="*/ 139 h 143"/>
                <a:gd name="T26" fmla="*/ 76 w 101"/>
                <a:gd name="T27" fmla="*/ 143 h 143"/>
                <a:gd name="T28" fmla="*/ 76 w 101"/>
                <a:gd name="T29" fmla="*/ 143 h 143"/>
                <a:gd name="T30" fmla="*/ 80 w 101"/>
                <a:gd name="T31" fmla="*/ 132 h 143"/>
                <a:gd name="T32" fmla="*/ 81 w 101"/>
                <a:gd name="T33" fmla="*/ 120 h 143"/>
                <a:gd name="T34" fmla="*/ 76 w 101"/>
                <a:gd name="T35" fmla="*/ 106 h 143"/>
                <a:gd name="T36" fmla="*/ 82 w 101"/>
                <a:gd name="T37" fmla="*/ 102 h 143"/>
                <a:gd name="T38" fmla="*/ 80 w 101"/>
                <a:gd name="T39" fmla="*/ 98 h 143"/>
                <a:gd name="T40" fmla="*/ 78 w 101"/>
                <a:gd name="T41" fmla="*/ 94 h 143"/>
                <a:gd name="T42" fmla="*/ 91 w 101"/>
                <a:gd name="T43" fmla="*/ 93 h 143"/>
                <a:gd name="T44" fmla="*/ 100 w 101"/>
                <a:gd name="T45" fmla="*/ 90 h 143"/>
                <a:gd name="T46" fmla="*/ 99 w 101"/>
                <a:gd name="T47" fmla="*/ 85 h 143"/>
                <a:gd name="T48" fmla="*/ 99 w 101"/>
                <a:gd name="T49" fmla="*/ 79 h 143"/>
                <a:gd name="T50" fmla="*/ 96 w 101"/>
                <a:gd name="T51" fmla="*/ 73 h 143"/>
                <a:gd name="T52" fmla="*/ 98 w 101"/>
                <a:gd name="T53" fmla="*/ 57 h 143"/>
                <a:gd name="T54" fmla="*/ 88 w 101"/>
                <a:gd name="T55" fmla="*/ 55 h 143"/>
                <a:gd name="T56" fmla="*/ 76 w 101"/>
                <a:gd name="T57" fmla="*/ 49 h 143"/>
                <a:gd name="T58" fmla="*/ 62 w 101"/>
                <a:gd name="T59" fmla="*/ 48 h 143"/>
                <a:gd name="T60" fmla="*/ 56 w 101"/>
                <a:gd name="T61" fmla="*/ 37 h 143"/>
                <a:gd name="T62" fmla="*/ 52 w 101"/>
                <a:gd name="T63" fmla="*/ 32 h 143"/>
                <a:gd name="T64" fmla="*/ 48 w 101"/>
                <a:gd name="T65" fmla="*/ 30 h 143"/>
                <a:gd name="T66" fmla="*/ 50 w 101"/>
                <a:gd name="T67" fmla="*/ 26 h 143"/>
                <a:gd name="T68" fmla="*/ 51 w 101"/>
                <a:gd name="T69" fmla="*/ 20 h 143"/>
                <a:gd name="T70" fmla="*/ 58 w 101"/>
                <a:gd name="T71" fmla="*/ 10 h 143"/>
                <a:gd name="T72" fmla="*/ 61 w 101"/>
                <a:gd name="T73" fmla="*/ 8 h 143"/>
                <a:gd name="T74" fmla="*/ 63 w 101"/>
                <a:gd name="T75" fmla="*/ 7 h 143"/>
                <a:gd name="T76" fmla="*/ 65 w 101"/>
                <a:gd name="T77" fmla="*/ 2 h 143"/>
                <a:gd name="T78" fmla="*/ 56 w 101"/>
                <a:gd name="T79" fmla="*/ 6 h 143"/>
                <a:gd name="T80" fmla="*/ 48 w 101"/>
                <a:gd name="T81" fmla="*/ 10 h 143"/>
                <a:gd name="T82" fmla="*/ 41 w 101"/>
                <a:gd name="T83" fmla="*/ 13 h 143"/>
                <a:gd name="T84" fmla="*/ 37 w 101"/>
                <a:gd name="T85" fmla="*/ 12 h 143"/>
                <a:gd name="T86" fmla="*/ 29 w 101"/>
                <a:gd name="T87" fmla="*/ 20 h 143"/>
                <a:gd name="T88" fmla="*/ 26 w 101"/>
                <a:gd name="T89" fmla="*/ 28 h 143"/>
                <a:gd name="T90" fmla="*/ 17 w 101"/>
                <a:gd name="T91" fmla="*/ 37 h 143"/>
                <a:gd name="T92" fmla="*/ 16 w 101"/>
                <a:gd name="T93" fmla="*/ 38 h 143"/>
                <a:gd name="T94" fmla="*/ 14 w 101"/>
                <a:gd name="T95" fmla="*/ 40 h 143"/>
                <a:gd name="T96" fmla="*/ 9 w 101"/>
                <a:gd name="T97" fmla="*/ 46 h 143"/>
                <a:gd name="T98" fmla="*/ 11 w 101"/>
                <a:gd name="T99" fmla="*/ 48 h 143"/>
                <a:gd name="T100" fmla="*/ 13 w 101"/>
                <a:gd name="T101" fmla="*/ 55 h 143"/>
                <a:gd name="T102" fmla="*/ 13 w 101"/>
                <a:gd name="T103" fmla="*/ 60 h 143"/>
                <a:gd name="T104" fmla="*/ 15 w 101"/>
                <a:gd name="T105" fmla="*/ 73 h 143"/>
                <a:gd name="T106" fmla="*/ 13 w 101"/>
                <a:gd name="T107" fmla="*/ 80 h 143"/>
                <a:gd name="T108" fmla="*/ 6 w 101"/>
                <a:gd name="T109" fmla="*/ 86 h 143"/>
                <a:gd name="T110" fmla="*/ 2 w 101"/>
                <a:gd name="T111" fmla="*/ 91 h 143"/>
                <a:gd name="T112" fmla="*/ 0 w 101"/>
                <a:gd name="T113" fmla="*/ 95 h 143"/>
                <a:gd name="T114" fmla="*/ 10 w 101"/>
                <a:gd name="T115" fmla="*/ 100 h 143"/>
                <a:gd name="T116" fmla="*/ 16 w 101"/>
                <a:gd name="T117" fmla="*/ 10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43">
                  <a:moveTo>
                    <a:pt x="16" y="104"/>
                  </a:moveTo>
                  <a:cubicBezTo>
                    <a:pt x="18" y="106"/>
                    <a:pt x="21" y="105"/>
                    <a:pt x="22" y="104"/>
                  </a:cubicBezTo>
                  <a:cubicBezTo>
                    <a:pt x="23" y="103"/>
                    <a:pt x="25" y="105"/>
                    <a:pt x="28" y="109"/>
                  </a:cubicBezTo>
                  <a:cubicBezTo>
                    <a:pt x="28" y="109"/>
                    <a:pt x="28" y="109"/>
                    <a:pt x="28" y="109"/>
                  </a:cubicBezTo>
                  <a:cubicBezTo>
                    <a:pt x="31" y="109"/>
                    <a:pt x="34" y="108"/>
                    <a:pt x="36" y="109"/>
                  </a:cubicBezTo>
                  <a:cubicBezTo>
                    <a:pt x="38" y="111"/>
                    <a:pt x="37" y="116"/>
                    <a:pt x="41" y="116"/>
                  </a:cubicBezTo>
                  <a:cubicBezTo>
                    <a:pt x="44" y="116"/>
                    <a:pt x="46" y="120"/>
                    <a:pt x="46" y="121"/>
                  </a:cubicBezTo>
                  <a:cubicBezTo>
                    <a:pt x="46" y="123"/>
                    <a:pt x="49" y="124"/>
                    <a:pt x="49" y="127"/>
                  </a:cubicBezTo>
                  <a:cubicBezTo>
                    <a:pt x="49" y="129"/>
                    <a:pt x="58" y="129"/>
                    <a:pt x="59" y="128"/>
                  </a:cubicBezTo>
                  <a:cubicBezTo>
                    <a:pt x="60" y="127"/>
                    <a:pt x="62" y="126"/>
                    <a:pt x="64" y="127"/>
                  </a:cubicBezTo>
                  <a:cubicBezTo>
                    <a:pt x="65" y="128"/>
                    <a:pt x="68" y="126"/>
                    <a:pt x="69" y="127"/>
                  </a:cubicBezTo>
                  <a:cubicBezTo>
                    <a:pt x="71" y="128"/>
                    <a:pt x="77" y="130"/>
                    <a:pt x="75" y="132"/>
                  </a:cubicBezTo>
                  <a:cubicBezTo>
                    <a:pt x="74" y="134"/>
                    <a:pt x="70" y="137"/>
                    <a:pt x="71" y="139"/>
                  </a:cubicBezTo>
                  <a:cubicBezTo>
                    <a:pt x="72" y="140"/>
                    <a:pt x="75" y="141"/>
                    <a:pt x="76" y="143"/>
                  </a:cubicBezTo>
                  <a:cubicBezTo>
                    <a:pt x="76" y="143"/>
                    <a:pt x="76" y="143"/>
                    <a:pt x="76" y="143"/>
                  </a:cubicBezTo>
                  <a:cubicBezTo>
                    <a:pt x="79" y="142"/>
                    <a:pt x="80" y="134"/>
                    <a:pt x="80" y="132"/>
                  </a:cubicBezTo>
                  <a:cubicBezTo>
                    <a:pt x="80" y="129"/>
                    <a:pt x="81" y="123"/>
                    <a:pt x="81" y="120"/>
                  </a:cubicBezTo>
                  <a:cubicBezTo>
                    <a:pt x="83" y="115"/>
                    <a:pt x="76" y="112"/>
                    <a:pt x="76" y="106"/>
                  </a:cubicBezTo>
                  <a:cubicBezTo>
                    <a:pt x="76" y="101"/>
                    <a:pt x="79" y="104"/>
                    <a:pt x="82" y="102"/>
                  </a:cubicBezTo>
                  <a:cubicBezTo>
                    <a:pt x="85" y="100"/>
                    <a:pt x="82" y="99"/>
                    <a:pt x="80" y="98"/>
                  </a:cubicBezTo>
                  <a:cubicBezTo>
                    <a:pt x="79" y="98"/>
                    <a:pt x="77" y="95"/>
                    <a:pt x="78" y="94"/>
                  </a:cubicBezTo>
                  <a:cubicBezTo>
                    <a:pt x="78" y="92"/>
                    <a:pt x="88" y="93"/>
                    <a:pt x="91" y="93"/>
                  </a:cubicBezTo>
                  <a:cubicBezTo>
                    <a:pt x="94" y="93"/>
                    <a:pt x="100" y="90"/>
                    <a:pt x="100" y="90"/>
                  </a:cubicBezTo>
                  <a:cubicBezTo>
                    <a:pt x="100" y="89"/>
                    <a:pt x="101" y="87"/>
                    <a:pt x="99" y="85"/>
                  </a:cubicBezTo>
                  <a:cubicBezTo>
                    <a:pt x="96" y="84"/>
                    <a:pt x="97" y="81"/>
                    <a:pt x="99" y="79"/>
                  </a:cubicBezTo>
                  <a:cubicBezTo>
                    <a:pt x="101" y="77"/>
                    <a:pt x="98" y="75"/>
                    <a:pt x="96" y="73"/>
                  </a:cubicBezTo>
                  <a:cubicBezTo>
                    <a:pt x="93" y="70"/>
                    <a:pt x="95" y="61"/>
                    <a:pt x="98" y="57"/>
                  </a:cubicBezTo>
                  <a:cubicBezTo>
                    <a:pt x="100" y="53"/>
                    <a:pt x="92" y="54"/>
                    <a:pt x="88" y="55"/>
                  </a:cubicBezTo>
                  <a:cubicBezTo>
                    <a:pt x="83" y="55"/>
                    <a:pt x="79" y="53"/>
                    <a:pt x="76" y="49"/>
                  </a:cubicBezTo>
                  <a:cubicBezTo>
                    <a:pt x="73" y="46"/>
                    <a:pt x="69" y="48"/>
                    <a:pt x="62" y="48"/>
                  </a:cubicBezTo>
                  <a:cubicBezTo>
                    <a:pt x="54" y="48"/>
                    <a:pt x="56" y="40"/>
                    <a:pt x="56" y="37"/>
                  </a:cubicBezTo>
                  <a:cubicBezTo>
                    <a:pt x="56" y="34"/>
                    <a:pt x="52" y="34"/>
                    <a:pt x="52" y="32"/>
                  </a:cubicBezTo>
                  <a:cubicBezTo>
                    <a:pt x="52" y="30"/>
                    <a:pt x="50" y="30"/>
                    <a:pt x="48" y="30"/>
                  </a:cubicBezTo>
                  <a:cubicBezTo>
                    <a:pt x="47" y="30"/>
                    <a:pt x="48" y="27"/>
                    <a:pt x="50" y="26"/>
                  </a:cubicBezTo>
                  <a:cubicBezTo>
                    <a:pt x="51" y="24"/>
                    <a:pt x="51" y="23"/>
                    <a:pt x="51" y="20"/>
                  </a:cubicBezTo>
                  <a:cubicBezTo>
                    <a:pt x="51" y="16"/>
                    <a:pt x="56" y="13"/>
                    <a:pt x="58" y="10"/>
                  </a:cubicBezTo>
                  <a:cubicBezTo>
                    <a:pt x="59" y="9"/>
                    <a:pt x="60" y="9"/>
                    <a:pt x="61" y="8"/>
                  </a:cubicBezTo>
                  <a:cubicBezTo>
                    <a:pt x="61" y="8"/>
                    <a:pt x="62" y="7"/>
                    <a:pt x="63" y="7"/>
                  </a:cubicBezTo>
                  <a:cubicBezTo>
                    <a:pt x="67" y="6"/>
                    <a:pt x="69" y="4"/>
                    <a:pt x="65" y="2"/>
                  </a:cubicBezTo>
                  <a:cubicBezTo>
                    <a:pt x="61" y="0"/>
                    <a:pt x="59" y="6"/>
                    <a:pt x="56" y="6"/>
                  </a:cubicBezTo>
                  <a:cubicBezTo>
                    <a:pt x="52" y="7"/>
                    <a:pt x="51" y="9"/>
                    <a:pt x="48" y="10"/>
                  </a:cubicBezTo>
                  <a:cubicBezTo>
                    <a:pt x="46" y="12"/>
                    <a:pt x="41" y="11"/>
                    <a:pt x="41" y="13"/>
                  </a:cubicBezTo>
                  <a:cubicBezTo>
                    <a:pt x="40" y="15"/>
                    <a:pt x="39" y="13"/>
                    <a:pt x="37" y="12"/>
                  </a:cubicBezTo>
                  <a:cubicBezTo>
                    <a:pt x="34" y="12"/>
                    <a:pt x="29" y="17"/>
                    <a:pt x="29" y="20"/>
                  </a:cubicBezTo>
                  <a:cubicBezTo>
                    <a:pt x="29" y="22"/>
                    <a:pt x="30" y="25"/>
                    <a:pt x="26" y="28"/>
                  </a:cubicBezTo>
                  <a:cubicBezTo>
                    <a:pt x="22" y="30"/>
                    <a:pt x="19" y="35"/>
                    <a:pt x="17" y="37"/>
                  </a:cubicBezTo>
                  <a:cubicBezTo>
                    <a:pt x="17" y="38"/>
                    <a:pt x="16" y="38"/>
                    <a:pt x="16" y="38"/>
                  </a:cubicBezTo>
                  <a:cubicBezTo>
                    <a:pt x="15" y="39"/>
                    <a:pt x="15" y="40"/>
                    <a:pt x="14" y="40"/>
                  </a:cubicBezTo>
                  <a:cubicBezTo>
                    <a:pt x="13" y="41"/>
                    <a:pt x="11" y="44"/>
                    <a:pt x="9" y="46"/>
                  </a:cubicBezTo>
                  <a:cubicBezTo>
                    <a:pt x="10" y="47"/>
                    <a:pt x="11" y="48"/>
                    <a:pt x="11" y="48"/>
                  </a:cubicBezTo>
                  <a:cubicBezTo>
                    <a:pt x="14" y="51"/>
                    <a:pt x="12" y="53"/>
                    <a:pt x="13" y="55"/>
                  </a:cubicBezTo>
                  <a:cubicBezTo>
                    <a:pt x="14" y="56"/>
                    <a:pt x="15" y="59"/>
                    <a:pt x="13" y="60"/>
                  </a:cubicBezTo>
                  <a:cubicBezTo>
                    <a:pt x="12" y="61"/>
                    <a:pt x="13" y="71"/>
                    <a:pt x="15" y="73"/>
                  </a:cubicBezTo>
                  <a:cubicBezTo>
                    <a:pt x="16" y="75"/>
                    <a:pt x="15" y="76"/>
                    <a:pt x="13" y="80"/>
                  </a:cubicBezTo>
                  <a:cubicBezTo>
                    <a:pt x="11" y="84"/>
                    <a:pt x="9" y="85"/>
                    <a:pt x="6" y="86"/>
                  </a:cubicBezTo>
                  <a:cubicBezTo>
                    <a:pt x="2" y="86"/>
                    <a:pt x="3" y="91"/>
                    <a:pt x="2" y="91"/>
                  </a:cubicBezTo>
                  <a:cubicBezTo>
                    <a:pt x="1" y="91"/>
                    <a:pt x="0" y="93"/>
                    <a:pt x="0" y="95"/>
                  </a:cubicBezTo>
                  <a:cubicBezTo>
                    <a:pt x="3" y="97"/>
                    <a:pt x="9" y="100"/>
                    <a:pt x="10" y="100"/>
                  </a:cubicBezTo>
                  <a:cubicBezTo>
                    <a:pt x="12" y="100"/>
                    <a:pt x="13" y="103"/>
                    <a:pt x="16" y="10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15">
              <a:extLst>
                <a:ext uri="{FF2B5EF4-FFF2-40B4-BE49-F238E27FC236}">
                  <a16:creationId xmlns:a16="http://schemas.microsoft.com/office/drawing/2014/main" id="{3B49E3FA-06DF-4910-898A-3EA46269F6B2}"/>
                </a:ext>
              </a:extLst>
            </p:cNvPr>
            <p:cNvSpPr>
              <a:spLocks/>
            </p:cNvSpPr>
            <p:nvPr/>
          </p:nvSpPr>
          <p:spPr bwMode="auto">
            <a:xfrm>
              <a:off x="2619852" y="4529766"/>
              <a:ext cx="181271" cy="222354"/>
            </a:xfrm>
            <a:custGeom>
              <a:avLst/>
              <a:gdLst>
                <a:gd name="T0" fmla="*/ 102 w 104"/>
                <a:gd name="T1" fmla="*/ 70 h 117"/>
                <a:gd name="T2" fmla="*/ 97 w 104"/>
                <a:gd name="T3" fmla="*/ 62 h 117"/>
                <a:gd name="T4" fmla="*/ 90 w 104"/>
                <a:gd name="T5" fmla="*/ 58 h 117"/>
                <a:gd name="T6" fmla="*/ 81 w 104"/>
                <a:gd name="T7" fmla="*/ 53 h 117"/>
                <a:gd name="T8" fmla="*/ 80 w 104"/>
                <a:gd name="T9" fmla="*/ 46 h 117"/>
                <a:gd name="T10" fmla="*/ 79 w 104"/>
                <a:gd name="T11" fmla="*/ 40 h 117"/>
                <a:gd name="T12" fmla="*/ 76 w 104"/>
                <a:gd name="T13" fmla="*/ 34 h 117"/>
                <a:gd name="T14" fmla="*/ 66 w 104"/>
                <a:gd name="T15" fmla="*/ 32 h 117"/>
                <a:gd name="T16" fmla="*/ 59 w 104"/>
                <a:gd name="T17" fmla="*/ 29 h 117"/>
                <a:gd name="T18" fmla="*/ 56 w 104"/>
                <a:gd name="T19" fmla="*/ 26 h 117"/>
                <a:gd name="T20" fmla="*/ 50 w 104"/>
                <a:gd name="T21" fmla="*/ 25 h 117"/>
                <a:gd name="T22" fmla="*/ 40 w 104"/>
                <a:gd name="T23" fmla="*/ 19 h 117"/>
                <a:gd name="T24" fmla="*/ 37 w 104"/>
                <a:gd name="T25" fmla="*/ 2 h 117"/>
                <a:gd name="T26" fmla="*/ 29 w 104"/>
                <a:gd name="T27" fmla="*/ 2 h 117"/>
                <a:gd name="T28" fmla="*/ 19 w 104"/>
                <a:gd name="T29" fmla="*/ 6 h 117"/>
                <a:gd name="T30" fmla="*/ 12 w 104"/>
                <a:gd name="T31" fmla="*/ 10 h 117"/>
                <a:gd name="T32" fmla="*/ 5 w 104"/>
                <a:gd name="T33" fmla="*/ 12 h 117"/>
                <a:gd name="T34" fmla="*/ 2 w 104"/>
                <a:gd name="T35" fmla="*/ 11 h 117"/>
                <a:gd name="T36" fmla="*/ 8 w 104"/>
                <a:gd name="T37" fmla="*/ 23 h 117"/>
                <a:gd name="T38" fmla="*/ 6 w 104"/>
                <a:gd name="T39" fmla="*/ 27 h 117"/>
                <a:gd name="T40" fmla="*/ 6 w 104"/>
                <a:gd name="T41" fmla="*/ 39 h 117"/>
                <a:gd name="T42" fmla="*/ 4 w 104"/>
                <a:gd name="T43" fmla="*/ 46 h 117"/>
                <a:gd name="T44" fmla="*/ 2 w 104"/>
                <a:gd name="T45" fmla="*/ 54 h 117"/>
                <a:gd name="T46" fmla="*/ 6 w 104"/>
                <a:gd name="T47" fmla="*/ 58 h 117"/>
                <a:gd name="T48" fmla="*/ 1 w 104"/>
                <a:gd name="T49" fmla="*/ 64 h 117"/>
                <a:gd name="T50" fmla="*/ 1 w 104"/>
                <a:gd name="T51" fmla="*/ 68 h 117"/>
                <a:gd name="T52" fmla="*/ 4 w 104"/>
                <a:gd name="T53" fmla="*/ 72 h 117"/>
                <a:gd name="T54" fmla="*/ 6 w 104"/>
                <a:gd name="T55" fmla="*/ 81 h 117"/>
                <a:gd name="T56" fmla="*/ 9 w 104"/>
                <a:gd name="T57" fmla="*/ 85 h 117"/>
                <a:gd name="T58" fmla="*/ 8 w 104"/>
                <a:gd name="T59" fmla="*/ 91 h 117"/>
                <a:gd name="T60" fmla="*/ 11 w 104"/>
                <a:gd name="T61" fmla="*/ 98 h 117"/>
                <a:gd name="T62" fmla="*/ 14 w 104"/>
                <a:gd name="T63" fmla="*/ 106 h 117"/>
                <a:gd name="T64" fmla="*/ 16 w 104"/>
                <a:gd name="T65" fmla="*/ 115 h 117"/>
                <a:gd name="T66" fmla="*/ 27 w 104"/>
                <a:gd name="T67" fmla="*/ 109 h 117"/>
                <a:gd name="T68" fmla="*/ 35 w 104"/>
                <a:gd name="T69" fmla="*/ 108 h 117"/>
                <a:gd name="T70" fmla="*/ 44 w 104"/>
                <a:gd name="T71" fmla="*/ 112 h 117"/>
                <a:gd name="T72" fmla="*/ 49 w 104"/>
                <a:gd name="T73" fmla="*/ 107 h 117"/>
                <a:gd name="T74" fmla="*/ 60 w 104"/>
                <a:gd name="T75" fmla="*/ 107 h 117"/>
                <a:gd name="T76" fmla="*/ 63 w 104"/>
                <a:gd name="T77" fmla="*/ 94 h 117"/>
                <a:gd name="T78" fmla="*/ 69 w 104"/>
                <a:gd name="T79" fmla="*/ 86 h 117"/>
                <a:gd name="T80" fmla="*/ 80 w 104"/>
                <a:gd name="T81" fmla="*/ 85 h 117"/>
                <a:gd name="T82" fmla="*/ 89 w 104"/>
                <a:gd name="T83" fmla="*/ 84 h 117"/>
                <a:gd name="T84" fmla="*/ 97 w 104"/>
                <a:gd name="T85" fmla="*/ 87 h 117"/>
                <a:gd name="T86" fmla="*/ 101 w 104"/>
                <a:gd name="T87" fmla="*/ 81 h 117"/>
                <a:gd name="T88" fmla="*/ 102 w 104"/>
                <a:gd name="T89" fmla="*/ 7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17">
                  <a:moveTo>
                    <a:pt x="102" y="70"/>
                  </a:moveTo>
                  <a:cubicBezTo>
                    <a:pt x="101" y="66"/>
                    <a:pt x="97" y="66"/>
                    <a:pt x="97" y="62"/>
                  </a:cubicBezTo>
                  <a:cubicBezTo>
                    <a:pt x="97" y="58"/>
                    <a:pt x="96" y="57"/>
                    <a:pt x="90" y="58"/>
                  </a:cubicBezTo>
                  <a:cubicBezTo>
                    <a:pt x="85" y="58"/>
                    <a:pt x="81" y="57"/>
                    <a:pt x="81" y="53"/>
                  </a:cubicBezTo>
                  <a:cubicBezTo>
                    <a:pt x="81" y="50"/>
                    <a:pt x="78" y="48"/>
                    <a:pt x="80" y="46"/>
                  </a:cubicBezTo>
                  <a:cubicBezTo>
                    <a:pt x="83" y="45"/>
                    <a:pt x="78" y="43"/>
                    <a:pt x="79" y="40"/>
                  </a:cubicBezTo>
                  <a:cubicBezTo>
                    <a:pt x="79" y="37"/>
                    <a:pt x="77" y="36"/>
                    <a:pt x="76" y="34"/>
                  </a:cubicBezTo>
                  <a:cubicBezTo>
                    <a:pt x="74" y="33"/>
                    <a:pt x="66" y="35"/>
                    <a:pt x="66" y="32"/>
                  </a:cubicBezTo>
                  <a:cubicBezTo>
                    <a:pt x="66" y="29"/>
                    <a:pt x="62" y="29"/>
                    <a:pt x="59" y="29"/>
                  </a:cubicBezTo>
                  <a:cubicBezTo>
                    <a:pt x="57" y="29"/>
                    <a:pt x="59" y="26"/>
                    <a:pt x="56" y="26"/>
                  </a:cubicBezTo>
                  <a:cubicBezTo>
                    <a:pt x="53" y="26"/>
                    <a:pt x="54" y="24"/>
                    <a:pt x="50" y="25"/>
                  </a:cubicBezTo>
                  <a:cubicBezTo>
                    <a:pt x="46" y="25"/>
                    <a:pt x="44" y="23"/>
                    <a:pt x="40" y="19"/>
                  </a:cubicBezTo>
                  <a:cubicBezTo>
                    <a:pt x="36" y="14"/>
                    <a:pt x="37" y="5"/>
                    <a:pt x="37" y="2"/>
                  </a:cubicBezTo>
                  <a:cubicBezTo>
                    <a:pt x="38" y="0"/>
                    <a:pt x="33" y="2"/>
                    <a:pt x="29" y="2"/>
                  </a:cubicBezTo>
                  <a:cubicBezTo>
                    <a:pt x="26" y="2"/>
                    <a:pt x="23" y="4"/>
                    <a:pt x="19" y="6"/>
                  </a:cubicBezTo>
                  <a:cubicBezTo>
                    <a:pt x="16" y="8"/>
                    <a:pt x="14" y="8"/>
                    <a:pt x="12" y="10"/>
                  </a:cubicBezTo>
                  <a:cubicBezTo>
                    <a:pt x="10" y="12"/>
                    <a:pt x="8" y="13"/>
                    <a:pt x="5" y="12"/>
                  </a:cubicBezTo>
                  <a:cubicBezTo>
                    <a:pt x="4" y="11"/>
                    <a:pt x="3" y="11"/>
                    <a:pt x="2" y="11"/>
                  </a:cubicBezTo>
                  <a:cubicBezTo>
                    <a:pt x="4" y="15"/>
                    <a:pt x="7" y="21"/>
                    <a:pt x="8" y="23"/>
                  </a:cubicBezTo>
                  <a:cubicBezTo>
                    <a:pt x="9" y="26"/>
                    <a:pt x="7" y="26"/>
                    <a:pt x="6" y="27"/>
                  </a:cubicBezTo>
                  <a:cubicBezTo>
                    <a:pt x="5" y="28"/>
                    <a:pt x="6" y="37"/>
                    <a:pt x="6" y="39"/>
                  </a:cubicBezTo>
                  <a:cubicBezTo>
                    <a:pt x="7" y="41"/>
                    <a:pt x="3" y="45"/>
                    <a:pt x="4" y="46"/>
                  </a:cubicBezTo>
                  <a:cubicBezTo>
                    <a:pt x="6" y="48"/>
                    <a:pt x="2" y="51"/>
                    <a:pt x="2" y="54"/>
                  </a:cubicBezTo>
                  <a:cubicBezTo>
                    <a:pt x="2" y="56"/>
                    <a:pt x="6" y="56"/>
                    <a:pt x="6" y="58"/>
                  </a:cubicBezTo>
                  <a:cubicBezTo>
                    <a:pt x="6" y="59"/>
                    <a:pt x="3" y="63"/>
                    <a:pt x="1" y="64"/>
                  </a:cubicBezTo>
                  <a:cubicBezTo>
                    <a:pt x="0" y="65"/>
                    <a:pt x="0" y="66"/>
                    <a:pt x="1" y="68"/>
                  </a:cubicBezTo>
                  <a:cubicBezTo>
                    <a:pt x="1" y="68"/>
                    <a:pt x="1" y="70"/>
                    <a:pt x="4" y="72"/>
                  </a:cubicBezTo>
                  <a:cubicBezTo>
                    <a:pt x="7" y="74"/>
                    <a:pt x="3" y="78"/>
                    <a:pt x="6" y="81"/>
                  </a:cubicBezTo>
                  <a:cubicBezTo>
                    <a:pt x="8" y="84"/>
                    <a:pt x="11" y="84"/>
                    <a:pt x="9" y="85"/>
                  </a:cubicBezTo>
                  <a:cubicBezTo>
                    <a:pt x="8" y="87"/>
                    <a:pt x="10" y="90"/>
                    <a:pt x="8" y="91"/>
                  </a:cubicBezTo>
                  <a:cubicBezTo>
                    <a:pt x="6" y="93"/>
                    <a:pt x="8" y="97"/>
                    <a:pt x="11" y="98"/>
                  </a:cubicBezTo>
                  <a:cubicBezTo>
                    <a:pt x="13" y="99"/>
                    <a:pt x="11" y="104"/>
                    <a:pt x="14" y="106"/>
                  </a:cubicBezTo>
                  <a:cubicBezTo>
                    <a:pt x="16" y="108"/>
                    <a:pt x="15" y="114"/>
                    <a:pt x="16" y="115"/>
                  </a:cubicBezTo>
                  <a:cubicBezTo>
                    <a:pt x="16" y="117"/>
                    <a:pt x="23" y="113"/>
                    <a:pt x="27" y="109"/>
                  </a:cubicBezTo>
                  <a:cubicBezTo>
                    <a:pt x="31" y="104"/>
                    <a:pt x="31" y="108"/>
                    <a:pt x="35" y="108"/>
                  </a:cubicBezTo>
                  <a:cubicBezTo>
                    <a:pt x="38" y="109"/>
                    <a:pt x="43" y="109"/>
                    <a:pt x="44" y="112"/>
                  </a:cubicBezTo>
                  <a:cubicBezTo>
                    <a:pt x="46" y="116"/>
                    <a:pt x="48" y="109"/>
                    <a:pt x="49" y="107"/>
                  </a:cubicBezTo>
                  <a:cubicBezTo>
                    <a:pt x="51" y="106"/>
                    <a:pt x="59" y="108"/>
                    <a:pt x="60" y="107"/>
                  </a:cubicBezTo>
                  <a:cubicBezTo>
                    <a:pt x="62" y="107"/>
                    <a:pt x="63" y="96"/>
                    <a:pt x="63" y="94"/>
                  </a:cubicBezTo>
                  <a:cubicBezTo>
                    <a:pt x="63" y="93"/>
                    <a:pt x="66" y="88"/>
                    <a:pt x="69" y="86"/>
                  </a:cubicBezTo>
                  <a:cubicBezTo>
                    <a:pt x="72" y="84"/>
                    <a:pt x="77" y="86"/>
                    <a:pt x="80" y="85"/>
                  </a:cubicBezTo>
                  <a:cubicBezTo>
                    <a:pt x="82" y="83"/>
                    <a:pt x="86" y="84"/>
                    <a:pt x="89" y="84"/>
                  </a:cubicBezTo>
                  <a:cubicBezTo>
                    <a:pt x="93" y="84"/>
                    <a:pt x="95" y="87"/>
                    <a:pt x="97" y="87"/>
                  </a:cubicBezTo>
                  <a:cubicBezTo>
                    <a:pt x="99" y="87"/>
                    <a:pt x="102" y="84"/>
                    <a:pt x="101" y="81"/>
                  </a:cubicBezTo>
                  <a:cubicBezTo>
                    <a:pt x="101" y="78"/>
                    <a:pt x="104" y="74"/>
                    <a:pt x="102" y="7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16">
              <a:extLst>
                <a:ext uri="{FF2B5EF4-FFF2-40B4-BE49-F238E27FC236}">
                  <a16:creationId xmlns:a16="http://schemas.microsoft.com/office/drawing/2014/main" id="{90CDE1EC-1F43-4902-B94A-61043BC2BCC4}"/>
                </a:ext>
              </a:extLst>
            </p:cNvPr>
            <p:cNvSpPr>
              <a:spLocks/>
            </p:cNvSpPr>
            <p:nvPr/>
          </p:nvSpPr>
          <p:spPr bwMode="auto">
            <a:xfrm>
              <a:off x="2445054" y="4373296"/>
              <a:ext cx="189903" cy="301177"/>
            </a:xfrm>
            <a:custGeom>
              <a:avLst/>
              <a:gdLst>
                <a:gd name="T0" fmla="*/ 100 w 109"/>
                <a:gd name="T1" fmla="*/ 150 h 158"/>
                <a:gd name="T2" fmla="*/ 101 w 109"/>
                <a:gd name="T3" fmla="*/ 150 h 158"/>
                <a:gd name="T4" fmla="*/ 101 w 109"/>
                <a:gd name="T5" fmla="*/ 146 h 158"/>
                <a:gd name="T6" fmla="*/ 106 w 109"/>
                <a:gd name="T7" fmla="*/ 140 h 158"/>
                <a:gd name="T8" fmla="*/ 102 w 109"/>
                <a:gd name="T9" fmla="*/ 136 h 158"/>
                <a:gd name="T10" fmla="*/ 104 w 109"/>
                <a:gd name="T11" fmla="*/ 128 h 158"/>
                <a:gd name="T12" fmla="*/ 106 w 109"/>
                <a:gd name="T13" fmla="*/ 121 h 158"/>
                <a:gd name="T14" fmla="*/ 106 w 109"/>
                <a:gd name="T15" fmla="*/ 109 h 158"/>
                <a:gd name="T16" fmla="*/ 108 w 109"/>
                <a:gd name="T17" fmla="*/ 105 h 158"/>
                <a:gd name="T18" fmla="*/ 102 w 109"/>
                <a:gd name="T19" fmla="*/ 93 h 158"/>
                <a:gd name="T20" fmla="*/ 94 w 109"/>
                <a:gd name="T21" fmla="*/ 94 h 158"/>
                <a:gd name="T22" fmla="*/ 92 w 109"/>
                <a:gd name="T23" fmla="*/ 83 h 158"/>
                <a:gd name="T24" fmla="*/ 88 w 109"/>
                <a:gd name="T25" fmla="*/ 83 h 158"/>
                <a:gd name="T26" fmla="*/ 79 w 109"/>
                <a:gd name="T27" fmla="*/ 85 h 158"/>
                <a:gd name="T28" fmla="*/ 75 w 109"/>
                <a:gd name="T29" fmla="*/ 80 h 158"/>
                <a:gd name="T30" fmla="*/ 71 w 109"/>
                <a:gd name="T31" fmla="*/ 77 h 158"/>
                <a:gd name="T32" fmla="*/ 67 w 109"/>
                <a:gd name="T33" fmla="*/ 69 h 158"/>
                <a:gd name="T34" fmla="*/ 65 w 109"/>
                <a:gd name="T35" fmla="*/ 62 h 158"/>
                <a:gd name="T36" fmla="*/ 66 w 109"/>
                <a:gd name="T37" fmla="*/ 57 h 158"/>
                <a:gd name="T38" fmla="*/ 70 w 109"/>
                <a:gd name="T39" fmla="*/ 52 h 158"/>
                <a:gd name="T40" fmla="*/ 73 w 109"/>
                <a:gd name="T41" fmla="*/ 44 h 158"/>
                <a:gd name="T42" fmla="*/ 80 w 109"/>
                <a:gd name="T43" fmla="*/ 39 h 158"/>
                <a:gd name="T44" fmla="*/ 90 w 109"/>
                <a:gd name="T45" fmla="*/ 35 h 158"/>
                <a:gd name="T46" fmla="*/ 97 w 109"/>
                <a:gd name="T47" fmla="*/ 35 h 158"/>
                <a:gd name="T48" fmla="*/ 92 w 109"/>
                <a:gd name="T49" fmla="*/ 31 h 158"/>
                <a:gd name="T50" fmla="*/ 96 w 109"/>
                <a:gd name="T51" fmla="*/ 24 h 158"/>
                <a:gd name="T52" fmla="*/ 90 w 109"/>
                <a:gd name="T53" fmla="*/ 19 h 158"/>
                <a:gd name="T54" fmla="*/ 85 w 109"/>
                <a:gd name="T55" fmla="*/ 19 h 158"/>
                <a:gd name="T56" fmla="*/ 80 w 109"/>
                <a:gd name="T57" fmla="*/ 20 h 158"/>
                <a:gd name="T58" fmla="*/ 70 w 109"/>
                <a:gd name="T59" fmla="*/ 19 h 158"/>
                <a:gd name="T60" fmla="*/ 67 w 109"/>
                <a:gd name="T61" fmla="*/ 13 h 158"/>
                <a:gd name="T62" fmla="*/ 62 w 109"/>
                <a:gd name="T63" fmla="*/ 8 h 158"/>
                <a:gd name="T64" fmla="*/ 57 w 109"/>
                <a:gd name="T65" fmla="*/ 1 h 158"/>
                <a:gd name="T66" fmla="*/ 49 w 109"/>
                <a:gd name="T67" fmla="*/ 1 h 158"/>
                <a:gd name="T68" fmla="*/ 51 w 109"/>
                <a:gd name="T69" fmla="*/ 7 h 158"/>
                <a:gd name="T70" fmla="*/ 47 w 109"/>
                <a:gd name="T71" fmla="*/ 16 h 158"/>
                <a:gd name="T72" fmla="*/ 30 w 109"/>
                <a:gd name="T73" fmla="*/ 25 h 158"/>
                <a:gd name="T74" fmla="*/ 23 w 109"/>
                <a:gd name="T75" fmla="*/ 38 h 158"/>
                <a:gd name="T76" fmla="*/ 16 w 109"/>
                <a:gd name="T77" fmla="*/ 39 h 158"/>
                <a:gd name="T78" fmla="*/ 10 w 109"/>
                <a:gd name="T79" fmla="*/ 37 h 158"/>
                <a:gd name="T80" fmla="*/ 10 w 109"/>
                <a:gd name="T81" fmla="*/ 33 h 158"/>
                <a:gd name="T82" fmla="*/ 8 w 109"/>
                <a:gd name="T83" fmla="*/ 28 h 158"/>
                <a:gd name="T84" fmla="*/ 1 w 109"/>
                <a:gd name="T85" fmla="*/ 36 h 158"/>
                <a:gd name="T86" fmla="*/ 5 w 109"/>
                <a:gd name="T87" fmla="*/ 47 h 158"/>
                <a:gd name="T88" fmla="*/ 2 w 109"/>
                <a:gd name="T89" fmla="*/ 49 h 158"/>
                <a:gd name="T90" fmla="*/ 11 w 109"/>
                <a:gd name="T91" fmla="*/ 57 h 158"/>
                <a:gd name="T92" fmla="*/ 20 w 109"/>
                <a:gd name="T93" fmla="*/ 68 h 158"/>
                <a:gd name="T94" fmla="*/ 26 w 109"/>
                <a:gd name="T95" fmla="*/ 81 h 158"/>
                <a:gd name="T96" fmla="*/ 39 w 109"/>
                <a:gd name="T97" fmla="*/ 106 h 158"/>
                <a:gd name="T98" fmla="*/ 44 w 109"/>
                <a:gd name="T99" fmla="*/ 117 h 158"/>
                <a:gd name="T100" fmla="*/ 47 w 109"/>
                <a:gd name="T101" fmla="*/ 125 h 158"/>
                <a:gd name="T102" fmla="*/ 60 w 109"/>
                <a:gd name="T103" fmla="*/ 134 h 158"/>
                <a:gd name="T104" fmla="*/ 84 w 109"/>
                <a:gd name="T105" fmla="*/ 149 h 158"/>
                <a:gd name="T106" fmla="*/ 94 w 109"/>
                <a:gd name="T107" fmla="*/ 156 h 158"/>
                <a:gd name="T108" fmla="*/ 95 w 109"/>
                <a:gd name="T109" fmla="*/ 158 h 158"/>
                <a:gd name="T110" fmla="*/ 97 w 109"/>
                <a:gd name="T111" fmla="*/ 157 h 158"/>
                <a:gd name="T112" fmla="*/ 100 w 109"/>
                <a:gd name="T113" fmla="*/ 1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 h="158">
                  <a:moveTo>
                    <a:pt x="100" y="150"/>
                  </a:moveTo>
                  <a:cubicBezTo>
                    <a:pt x="100" y="150"/>
                    <a:pt x="100" y="150"/>
                    <a:pt x="101" y="150"/>
                  </a:cubicBezTo>
                  <a:cubicBezTo>
                    <a:pt x="100" y="148"/>
                    <a:pt x="100" y="147"/>
                    <a:pt x="101" y="146"/>
                  </a:cubicBezTo>
                  <a:cubicBezTo>
                    <a:pt x="103" y="145"/>
                    <a:pt x="106" y="141"/>
                    <a:pt x="106" y="140"/>
                  </a:cubicBezTo>
                  <a:cubicBezTo>
                    <a:pt x="106" y="138"/>
                    <a:pt x="102" y="138"/>
                    <a:pt x="102" y="136"/>
                  </a:cubicBezTo>
                  <a:cubicBezTo>
                    <a:pt x="102" y="133"/>
                    <a:pt x="106" y="130"/>
                    <a:pt x="104" y="128"/>
                  </a:cubicBezTo>
                  <a:cubicBezTo>
                    <a:pt x="103" y="127"/>
                    <a:pt x="107" y="123"/>
                    <a:pt x="106" y="121"/>
                  </a:cubicBezTo>
                  <a:cubicBezTo>
                    <a:pt x="106" y="119"/>
                    <a:pt x="105" y="110"/>
                    <a:pt x="106" y="109"/>
                  </a:cubicBezTo>
                  <a:cubicBezTo>
                    <a:pt x="107" y="108"/>
                    <a:pt x="109" y="108"/>
                    <a:pt x="108" y="105"/>
                  </a:cubicBezTo>
                  <a:cubicBezTo>
                    <a:pt x="107" y="103"/>
                    <a:pt x="104" y="97"/>
                    <a:pt x="102" y="93"/>
                  </a:cubicBezTo>
                  <a:cubicBezTo>
                    <a:pt x="99" y="93"/>
                    <a:pt x="96" y="93"/>
                    <a:pt x="94" y="94"/>
                  </a:cubicBezTo>
                  <a:cubicBezTo>
                    <a:pt x="91" y="95"/>
                    <a:pt x="92" y="86"/>
                    <a:pt x="92" y="83"/>
                  </a:cubicBezTo>
                  <a:cubicBezTo>
                    <a:pt x="92" y="79"/>
                    <a:pt x="89" y="81"/>
                    <a:pt x="88" y="83"/>
                  </a:cubicBezTo>
                  <a:cubicBezTo>
                    <a:pt x="87" y="86"/>
                    <a:pt x="83" y="85"/>
                    <a:pt x="79" y="85"/>
                  </a:cubicBezTo>
                  <a:cubicBezTo>
                    <a:pt x="75" y="85"/>
                    <a:pt x="77" y="80"/>
                    <a:pt x="75" y="80"/>
                  </a:cubicBezTo>
                  <a:cubicBezTo>
                    <a:pt x="72" y="80"/>
                    <a:pt x="70" y="79"/>
                    <a:pt x="71" y="77"/>
                  </a:cubicBezTo>
                  <a:cubicBezTo>
                    <a:pt x="71" y="74"/>
                    <a:pt x="69" y="72"/>
                    <a:pt x="67" y="69"/>
                  </a:cubicBezTo>
                  <a:cubicBezTo>
                    <a:pt x="65" y="67"/>
                    <a:pt x="63" y="64"/>
                    <a:pt x="65" y="62"/>
                  </a:cubicBezTo>
                  <a:cubicBezTo>
                    <a:pt x="66" y="60"/>
                    <a:pt x="64" y="59"/>
                    <a:pt x="66" y="57"/>
                  </a:cubicBezTo>
                  <a:cubicBezTo>
                    <a:pt x="68" y="54"/>
                    <a:pt x="71" y="55"/>
                    <a:pt x="70" y="52"/>
                  </a:cubicBezTo>
                  <a:cubicBezTo>
                    <a:pt x="69" y="49"/>
                    <a:pt x="72" y="47"/>
                    <a:pt x="73" y="44"/>
                  </a:cubicBezTo>
                  <a:cubicBezTo>
                    <a:pt x="73" y="41"/>
                    <a:pt x="77" y="42"/>
                    <a:pt x="80" y="39"/>
                  </a:cubicBezTo>
                  <a:cubicBezTo>
                    <a:pt x="84" y="36"/>
                    <a:pt x="87" y="38"/>
                    <a:pt x="90" y="35"/>
                  </a:cubicBezTo>
                  <a:cubicBezTo>
                    <a:pt x="93" y="33"/>
                    <a:pt x="95" y="35"/>
                    <a:pt x="97" y="35"/>
                  </a:cubicBezTo>
                  <a:cubicBezTo>
                    <a:pt x="96" y="33"/>
                    <a:pt x="93" y="32"/>
                    <a:pt x="92" y="31"/>
                  </a:cubicBezTo>
                  <a:cubicBezTo>
                    <a:pt x="91" y="29"/>
                    <a:pt x="95" y="26"/>
                    <a:pt x="96" y="24"/>
                  </a:cubicBezTo>
                  <a:cubicBezTo>
                    <a:pt x="98" y="22"/>
                    <a:pt x="92" y="20"/>
                    <a:pt x="90" y="19"/>
                  </a:cubicBezTo>
                  <a:cubicBezTo>
                    <a:pt x="89" y="18"/>
                    <a:pt x="86" y="20"/>
                    <a:pt x="85" y="19"/>
                  </a:cubicBezTo>
                  <a:cubicBezTo>
                    <a:pt x="83" y="18"/>
                    <a:pt x="81" y="19"/>
                    <a:pt x="80" y="20"/>
                  </a:cubicBezTo>
                  <a:cubicBezTo>
                    <a:pt x="79" y="21"/>
                    <a:pt x="70" y="21"/>
                    <a:pt x="70" y="19"/>
                  </a:cubicBezTo>
                  <a:cubicBezTo>
                    <a:pt x="70" y="16"/>
                    <a:pt x="67" y="15"/>
                    <a:pt x="67" y="13"/>
                  </a:cubicBezTo>
                  <a:cubicBezTo>
                    <a:pt x="67" y="12"/>
                    <a:pt x="65" y="8"/>
                    <a:pt x="62" y="8"/>
                  </a:cubicBezTo>
                  <a:cubicBezTo>
                    <a:pt x="58" y="8"/>
                    <a:pt x="59" y="3"/>
                    <a:pt x="57" y="1"/>
                  </a:cubicBezTo>
                  <a:cubicBezTo>
                    <a:pt x="55" y="0"/>
                    <a:pt x="52" y="1"/>
                    <a:pt x="49" y="1"/>
                  </a:cubicBezTo>
                  <a:cubicBezTo>
                    <a:pt x="52" y="5"/>
                    <a:pt x="53" y="6"/>
                    <a:pt x="51" y="7"/>
                  </a:cubicBezTo>
                  <a:cubicBezTo>
                    <a:pt x="49" y="9"/>
                    <a:pt x="51" y="10"/>
                    <a:pt x="47" y="16"/>
                  </a:cubicBezTo>
                  <a:cubicBezTo>
                    <a:pt x="42" y="22"/>
                    <a:pt x="34" y="24"/>
                    <a:pt x="30" y="25"/>
                  </a:cubicBezTo>
                  <a:cubicBezTo>
                    <a:pt x="26" y="26"/>
                    <a:pt x="25" y="33"/>
                    <a:pt x="23" y="38"/>
                  </a:cubicBezTo>
                  <a:cubicBezTo>
                    <a:pt x="20" y="43"/>
                    <a:pt x="19" y="42"/>
                    <a:pt x="16" y="39"/>
                  </a:cubicBezTo>
                  <a:cubicBezTo>
                    <a:pt x="14" y="36"/>
                    <a:pt x="13" y="39"/>
                    <a:pt x="10" y="37"/>
                  </a:cubicBezTo>
                  <a:cubicBezTo>
                    <a:pt x="8" y="35"/>
                    <a:pt x="9" y="35"/>
                    <a:pt x="10" y="33"/>
                  </a:cubicBezTo>
                  <a:cubicBezTo>
                    <a:pt x="11" y="32"/>
                    <a:pt x="10" y="30"/>
                    <a:pt x="8" y="28"/>
                  </a:cubicBezTo>
                  <a:cubicBezTo>
                    <a:pt x="6" y="29"/>
                    <a:pt x="3" y="33"/>
                    <a:pt x="1" y="36"/>
                  </a:cubicBezTo>
                  <a:cubicBezTo>
                    <a:pt x="0" y="39"/>
                    <a:pt x="4" y="45"/>
                    <a:pt x="5" y="47"/>
                  </a:cubicBezTo>
                  <a:cubicBezTo>
                    <a:pt x="5" y="49"/>
                    <a:pt x="2" y="47"/>
                    <a:pt x="2" y="49"/>
                  </a:cubicBezTo>
                  <a:cubicBezTo>
                    <a:pt x="2" y="52"/>
                    <a:pt x="8" y="55"/>
                    <a:pt x="11" y="57"/>
                  </a:cubicBezTo>
                  <a:cubicBezTo>
                    <a:pt x="14" y="59"/>
                    <a:pt x="17" y="65"/>
                    <a:pt x="20" y="68"/>
                  </a:cubicBezTo>
                  <a:cubicBezTo>
                    <a:pt x="22" y="71"/>
                    <a:pt x="23" y="74"/>
                    <a:pt x="26" y="81"/>
                  </a:cubicBezTo>
                  <a:cubicBezTo>
                    <a:pt x="29" y="89"/>
                    <a:pt x="35" y="101"/>
                    <a:pt x="39" y="106"/>
                  </a:cubicBezTo>
                  <a:cubicBezTo>
                    <a:pt x="43" y="111"/>
                    <a:pt x="45" y="115"/>
                    <a:pt x="44" y="117"/>
                  </a:cubicBezTo>
                  <a:cubicBezTo>
                    <a:pt x="43" y="118"/>
                    <a:pt x="44" y="123"/>
                    <a:pt x="47" y="125"/>
                  </a:cubicBezTo>
                  <a:cubicBezTo>
                    <a:pt x="50" y="127"/>
                    <a:pt x="52" y="130"/>
                    <a:pt x="60" y="134"/>
                  </a:cubicBezTo>
                  <a:cubicBezTo>
                    <a:pt x="68" y="138"/>
                    <a:pt x="82" y="145"/>
                    <a:pt x="84" y="149"/>
                  </a:cubicBezTo>
                  <a:cubicBezTo>
                    <a:pt x="86" y="152"/>
                    <a:pt x="93" y="156"/>
                    <a:pt x="94" y="156"/>
                  </a:cubicBezTo>
                  <a:cubicBezTo>
                    <a:pt x="95" y="157"/>
                    <a:pt x="95" y="157"/>
                    <a:pt x="95" y="158"/>
                  </a:cubicBezTo>
                  <a:cubicBezTo>
                    <a:pt x="96" y="157"/>
                    <a:pt x="96" y="157"/>
                    <a:pt x="97" y="157"/>
                  </a:cubicBezTo>
                  <a:cubicBezTo>
                    <a:pt x="99" y="155"/>
                    <a:pt x="99" y="151"/>
                    <a:pt x="100" y="1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17">
              <a:extLst>
                <a:ext uri="{FF2B5EF4-FFF2-40B4-BE49-F238E27FC236}">
                  <a16:creationId xmlns:a16="http://schemas.microsoft.com/office/drawing/2014/main" id="{7CB0B3A1-6E86-4B28-B152-1A99FE8DBFD6}"/>
                </a:ext>
              </a:extLst>
            </p:cNvPr>
            <p:cNvSpPr>
              <a:spLocks/>
            </p:cNvSpPr>
            <p:nvPr/>
          </p:nvSpPr>
          <p:spPr bwMode="auto">
            <a:xfrm>
              <a:off x="2563744" y="4175648"/>
              <a:ext cx="203931" cy="185883"/>
            </a:xfrm>
            <a:custGeom>
              <a:avLst/>
              <a:gdLst>
                <a:gd name="T0" fmla="*/ 11 w 117"/>
                <a:gd name="T1" fmla="*/ 6 h 98"/>
                <a:gd name="T2" fmla="*/ 4 w 117"/>
                <a:gd name="T3" fmla="*/ 16 h 98"/>
                <a:gd name="T4" fmla="*/ 3 w 117"/>
                <a:gd name="T5" fmla="*/ 22 h 98"/>
                <a:gd name="T6" fmla="*/ 1 w 117"/>
                <a:gd name="T7" fmla="*/ 26 h 98"/>
                <a:gd name="T8" fmla="*/ 5 w 117"/>
                <a:gd name="T9" fmla="*/ 28 h 98"/>
                <a:gd name="T10" fmla="*/ 9 w 117"/>
                <a:gd name="T11" fmla="*/ 33 h 98"/>
                <a:gd name="T12" fmla="*/ 15 w 117"/>
                <a:gd name="T13" fmla="*/ 44 h 98"/>
                <a:gd name="T14" fmla="*/ 29 w 117"/>
                <a:gd name="T15" fmla="*/ 45 h 98"/>
                <a:gd name="T16" fmla="*/ 41 w 117"/>
                <a:gd name="T17" fmla="*/ 51 h 98"/>
                <a:gd name="T18" fmla="*/ 51 w 117"/>
                <a:gd name="T19" fmla="*/ 53 h 98"/>
                <a:gd name="T20" fmla="*/ 49 w 117"/>
                <a:gd name="T21" fmla="*/ 69 h 98"/>
                <a:gd name="T22" fmla="*/ 52 w 117"/>
                <a:gd name="T23" fmla="*/ 75 h 98"/>
                <a:gd name="T24" fmla="*/ 52 w 117"/>
                <a:gd name="T25" fmla="*/ 81 h 98"/>
                <a:gd name="T26" fmla="*/ 53 w 117"/>
                <a:gd name="T27" fmla="*/ 86 h 98"/>
                <a:gd name="T28" fmla="*/ 52 w 117"/>
                <a:gd name="T29" fmla="*/ 86 h 98"/>
                <a:gd name="T30" fmla="*/ 58 w 117"/>
                <a:gd name="T31" fmla="*/ 95 h 98"/>
                <a:gd name="T32" fmla="*/ 63 w 117"/>
                <a:gd name="T33" fmla="*/ 97 h 98"/>
                <a:gd name="T34" fmla="*/ 68 w 117"/>
                <a:gd name="T35" fmla="*/ 96 h 98"/>
                <a:gd name="T36" fmla="*/ 74 w 117"/>
                <a:gd name="T37" fmla="*/ 93 h 98"/>
                <a:gd name="T38" fmla="*/ 79 w 117"/>
                <a:gd name="T39" fmla="*/ 90 h 98"/>
                <a:gd name="T40" fmla="*/ 84 w 117"/>
                <a:gd name="T41" fmla="*/ 86 h 98"/>
                <a:gd name="T42" fmla="*/ 85 w 117"/>
                <a:gd name="T43" fmla="*/ 82 h 98"/>
                <a:gd name="T44" fmla="*/ 81 w 117"/>
                <a:gd name="T45" fmla="*/ 81 h 98"/>
                <a:gd name="T46" fmla="*/ 79 w 117"/>
                <a:gd name="T47" fmla="*/ 76 h 98"/>
                <a:gd name="T48" fmla="*/ 75 w 117"/>
                <a:gd name="T49" fmla="*/ 70 h 98"/>
                <a:gd name="T50" fmla="*/ 81 w 117"/>
                <a:gd name="T51" fmla="*/ 69 h 98"/>
                <a:gd name="T52" fmla="*/ 88 w 117"/>
                <a:gd name="T53" fmla="*/ 71 h 98"/>
                <a:gd name="T54" fmla="*/ 91 w 117"/>
                <a:gd name="T55" fmla="*/ 71 h 98"/>
                <a:gd name="T56" fmla="*/ 97 w 117"/>
                <a:gd name="T57" fmla="*/ 68 h 98"/>
                <a:gd name="T58" fmla="*/ 108 w 117"/>
                <a:gd name="T59" fmla="*/ 64 h 98"/>
                <a:gd name="T60" fmla="*/ 110 w 117"/>
                <a:gd name="T61" fmla="*/ 61 h 98"/>
                <a:gd name="T62" fmla="*/ 104 w 117"/>
                <a:gd name="T63" fmla="*/ 54 h 98"/>
                <a:gd name="T64" fmla="*/ 105 w 117"/>
                <a:gd name="T65" fmla="*/ 50 h 98"/>
                <a:gd name="T66" fmla="*/ 109 w 117"/>
                <a:gd name="T67" fmla="*/ 46 h 98"/>
                <a:gd name="T68" fmla="*/ 110 w 117"/>
                <a:gd name="T69" fmla="*/ 41 h 98"/>
                <a:gd name="T70" fmla="*/ 113 w 117"/>
                <a:gd name="T71" fmla="*/ 36 h 98"/>
                <a:gd name="T72" fmla="*/ 117 w 117"/>
                <a:gd name="T73" fmla="*/ 32 h 98"/>
                <a:gd name="T74" fmla="*/ 104 w 117"/>
                <a:gd name="T75" fmla="*/ 30 h 98"/>
                <a:gd name="T76" fmla="*/ 107 w 117"/>
                <a:gd name="T77" fmla="*/ 23 h 98"/>
                <a:gd name="T78" fmla="*/ 94 w 117"/>
                <a:gd name="T79" fmla="*/ 19 h 98"/>
                <a:gd name="T80" fmla="*/ 95 w 117"/>
                <a:gd name="T81" fmla="*/ 14 h 98"/>
                <a:gd name="T82" fmla="*/ 88 w 117"/>
                <a:gd name="T83" fmla="*/ 12 h 98"/>
                <a:gd name="T84" fmla="*/ 72 w 117"/>
                <a:gd name="T85" fmla="*/ 18 h 98"/>
                <a:gd name="T86" fmla="*/ 56 w 117"/>
                <a:gd name="T87" fmla="*/ 13 h 98"/>
                <a:gd name="T88" fmla="*/ 45 w 117"/>
                <a:gd name="T89" fmla="*/ 11 h 98"/>
                <a:gd name="T90" fmla="*/ 38 w 117"/>
                <a:gd name="T91" fmla="*/ 5 h 98"/>
                <a:gd name="T92" fmla="*/ 31 w 117"/>
                <a:gd name="T93" fmla="*/ 0 h 98"/>
                <a:gd name="T94" fmla="*/ 29 w 117"/>
                <a:gd name="T95" fmla="*/ 5 h 98"/>
                <a:gd name="T96" fmla="*/ 17 w 117"/>
                <a:gd name="T97" fmla="*/ 12 h 98"/>
                <a:gd name="T98" fmla="*/ 20 w 117"/>
                <a:gd name="T99" fmla="*/ 24 h 98"/>
                <a:gd name="T100" fmla="*/ 11 w 117"/>
                <a:gd name="T101" fmla="*/ 21 h 98"/>
                <a:gd name="T102" fmla="*/ 15 w 117"/>
                <a:gd name="T103" fmla="*/ 10 h 98"/>
                <a:gd name="T104" fmla="*/ 14 w 117"/>
                <a:gd name="T105" fmla="*/ 4 h 98"/>
                <a:gd name="T106" fmla="*/ 11 w 117"/>
                <a:gd name="T107" fmla="*/ 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98">
                  <a:moveTo>
                    <a:pt x="11" y="6"/>
                  </a:moveTo>
                  <a:cubicBezTo>
                    <a:pt x="9" y="9"/>
                    <a:pt x="4" y="12"/>
                    <a:pt x="4" y="16"/>
                  </a:cubicBezTo>
                  <a:cubicBezTo>
                    <a:pt x="4" y="19"/>
                    <a:pt x="4" y="20"/>
                    <a:pt x="3" y="22"/>
                  </a:cubicBezTo>
                  <a:cubicBezTo>
                    <a:pt x="1" y="23"/>
                    <a:pt x="0" y="26"/>
                    <a:pt x="1" y="26"/>
                  </a:cubicBezTo>
                  <a:cubicBezTo>
                    <a:pt x="3" y="26"/>
                    <a:pt x="5" y="26"/>
                    <a:pt x="5" y="28"/>
                  </a:cubicBezTo>
                  <a:cubicBezTo>
                    <a:pt x="5" y="30"/>
                    <a:pt x="9" y="30"/>
                    <a:pt x="9" y="33"/>
                  </a:cubicBezTo>
                  <a:cubicBezTo>
                    <a:pt x="9" y="36"/>
                    <a:pt x="7" y="44"/>
                    <a:pt x="15" y="44"/>
                  </a:cubicBezTo>
                  <a:cubicBezTo>
                    <a:pt x="22" y="44"/>
                    <a:pt x="26" y="42"/>
                    <a:pt x="29" y="45"/>
                  </a:cubicBezTo>
                  <a:cubicBezTo>
                    <a:pt x="32" y="49"/>
                    <a:pt x="36" y="51"/>
                    <a:pt x="41" y="51"/>
                  </a:cubicBezTo>
                  <a:cubicBezTo>
                    <a:pt x="45" y="50"/>
                    <a:pt x="53" y="49"/>
                    <a:pt x="51" y="53"/>
                  </a:cubicBezTo>
                  <a:cubicBezTo>
                    <a:pt x="48" y="57"/>
                    <a:pt x="46" y="66"/>
                    <a:pt x="49" y="69"/>
                  </a:cubicBezTo>
                  <a:cubicBezTo>
                    <a:pt x="51" y="71"/>
                    <a:pt x="54" y="73"/>
                    <a:pt x="52" y="75"/>
                  </a:cubicBezTo>
                  <a:cubicBezTo>
                    <a:pt x="50" y="77"/>
                    <a:pt x="49" y="80"/>
                    <a:pt x="52" y="81"/>
                  </a:cubicBezTo>
                  <a:cubicBezTo>
                    <a:pt x="54" y="83"/>
                    <a:pt x="53" y="85"/>
                    <a:pt x="53" y="86"/>
                  </a:cubicBezTo>
                  <a:cubicBezTo>
                    <a:pt x="53" y="86"/>
                    <a:pt x="53" y="86"/>
                    <a:pt x="52" y="86"/>
                  </a:cubicBezTo>
                  <a:cubicBezTo>
                    <a:pt x="55" y="90"/>
                    <a:pt x="56" y="93"/>
                    <a:pt x="58" y="95"/>
                  </a:cubicBezTo>
                  <a:cubicBezTo>
                    <a:pt x="61" y="97"/>
                    <a:pt x="62" y="98"/>
                    <a:pt x="63" y="97"/>
                  </a:cubicBezTo>
                  <a:cubicBezTo>
                    <a:pt x="65" y="96"/>
                    <a:pt x="66" y="95"/>
                    <a:pt x="68" y="96"/>
                  </a:cubicBezTo>
                  <a:cubicBezTo>
                    <a:pt x="69" y="97"/>
                    <a:pt x="71" y="95"/>
                    <a:pt x="74" y="93"/>
                  </a:cubicBezTo>
                  <a:cubicBezTo>
                    <a:pt x="76" y="91"/>
                    <a:pt x="79" y="93"/>
                    <a:pt x="79" y="90"/>
                  </a:cubicBezTo>
                  <a:cubicBezTo>
                    <a:pt x="80" y="88"/>
                    <a:pt x="81" y="86"/>
                    <a:pt x="84" y="86"/>
                  </a:cubicBezTo>
                  <a:cubicBezTo>
                    <a:pt x="87" y="85"/>
                    <a:pt x="87" y="82"/>
                    <a:pt x="85" y="82"/>
                  </a:cubicBezTo>
                  <a:cubicBezTo>
                    <a:pt x="83" y="82"/>
                    <a:pt x="81" y="85"/>
                    <a:pt x="81" y="81"/>
                  </a:cubicBezTo>
                  <a:cubicBezTo>
                    <a:pt x="81" y="78"/>
                    <a:pt x="79" y="79"/>
                    <a:pt x="79" y="76"/>
                  </a:cubicBezTo>
                  <a:cubicBezTo>
                    <a:pt x="79" y="73"/>
                    <a:pt x="78" y="71"/>
                    <a:pt x="75" y="70"/>
                  </a:cubicBezTo>
                  <a:cubicBezTo>
                    <a:pt x="72" y="68"/>
                    <a:pt x="79" y="67"/>
                    <a:pt x="81" y="69"/>
                  </a:cubicBezTo>
                  <a:cubicBezTo>
                    <a:pt x="82" y="70"/>
                    <a:pt x="88" y="69"/>
                    <a:pt x="88" y="71"/>
                  </a:cubicBezTo>
                  <a:cubicBezTo>
                    <a:pt x="89" y="73"/>
                    <a:pt x="91" y="74"/>
                    <a:pt x="91" y="71"/>
                  </a:cubicBezTo>
                  <a:cubicBezTo>
                    <a:pt x="91" y="69"/>
                    <a:pt x="95" y="68"/>
                    <a:pt x="97" y="68"/>
                  </a:cubicBezTo>
                  <a:cubicBezTo>
                    <a:pt x="100" y="69"/>
                    <a:pt x="105" y="65"/>
                    <a:pt x="108" y="64"/>
                  </a:cubicBezTo>
                  <a:cubicBezTo>
                    <a:pt x="109" y="64"/>
                    <a:pt x="109" y="62"/>
                    <a:pt x="110" y="61"/>
                  </a:cubicBezTo>
                  <a:cubicBezTo>
                    <a:pt x="108" y="59"/>
                    <a:pt x="106" y="55"/>
                    <a:pt x="104" y="54"/>
                  </a:cubicBezTo>
                  <a:cubicBezTo>
                    <a:pt x="103" y="53"/>
                    <a:pt x="106" y="52"/>
                    <a:pt x="105" y="50"/>
                  </a:cubicBezTo>
                  <a:cubicBezTo>
                    <a:pt x="105" y="48"/>
                    <a:pt x="105" y="46"/>
                    <a:pt x="109" y="46"/>
                  </a:cubicBezTo>
                  <a:cubicBezTo>
                    <a:pt x="113" y="46"/>
                    <a:pt x="113" y="42"/>
                    <a:pt x="110" y="41"/>
                  </a:cubicBezTo>
                  <a:cubicBezTo>
                    <a:pt x="108" y="40"/>
                    <a:pt x="111" y="37"/>
                    <a:pt x="113" y="36"/>
                  </a:cubicBezTo>
                  <a:cubicBezTo>
                    <a:pt x="114" y="35"/>
                    <a:pt x="115" y="34"/>
                    <a:pt x="117" y="32"/>
                  </a:cubicBezTo>
                  <a:cubicBezTo>
                    <a:pt x="112" y="30"/>
                    <a:pt x="107" y="30"/>
                    <a:pt x="104" y="30"/>
                  </a:cubicBezTo>
                  <a:cubicBezTo>
                    <a:pt x="101" y="30"/>
                    <a:pt x="106" y="27"/>
                    <a:pt x="107" y="23"/>
                  </a:cubicBezTo>
                  <a:cubicBezTo>
                    <a:pt x="107" y="20"/>
                    <a:pt x="98" y="19"/>
                    <a:pt x="94" y="19"/>
                  </a:cubicBezTo>
                  <a:cubicBezTo>
                    <a:pt x="90" y="18"/>
                    <a:pt x="91" y="14"/>
                    <a:pt x="95" y="14"/>
                  </a:cubicBezTo>
                  <a:cubicBezTo>
                    <a:pt x="99" y="14"/>
                    <a:pt x="93" y="11"/>
                    <a:pt x="88" y="12"/>
                  </a:cubicBezTo>
                  <a:cubicBezTo>
                    <a:pt x="83" y="13"/>
                    <a:pt x="76" y="16"/>
                    <a:pt x="72" y="18"/>
                  </a:cubicBezTo>
                  <a:cubicBezTo>
                    <a:pt x="68" y="20"/>
                    <a:pt x="61" y="11"/>
                    <a:pt x="56" y="13"/>
                  </a:cubicBezTo>
                  <a:cubicBezTo>
                    <a:pt x="51" y="15"/>
                    <a:pt x="45" y="15"/>
                    <a:pt x="45" y="11"/>
                  </a:cubicBezTo>
                  <a:cubicBezTo>
                    <a:pt x="45" y="7"/>
                    <a:pt x="43" y="4"/>
                    <a:pt x="38" y="5"/>
                  </a:cubicBezTo>
                  <a:cubicBezTo>
                    <a:pt x="34" y="5"/>
                    <a:pt x="35" y="0"/>
                    <a:pt x="31" y="0"/>
                  </a:cubicBezTo>
                  <a:cubicBezTo>
                    <a:pt x="28" y="0"/>
                    <a:pt x="31" y="4"/>
                    <a:pt x="29" y="5"/>
                  </a:cubicBezTo>
                  <a:cubicBezTo>
                    <a:pt x="26" y="7"/>
                    <a:pt x="18" y="9"/>
                    <a:pt x="17" y="12"/>
                  </a:cubicBezTo>
                  <a:cubicBezTo>
                    <a:pt x="17" y="15"/>
                    <a:pt x="22" y="21"/>
                    <a:pt x="20" y="24"/>
                  </a:cubicBezTo>
                  <a:cubicBezTo>
                    <a:pt x="19" y="28"/>
                    <a:pt x="13" y="25"/>
                    <a:pt x="11" y="21"/>
                  </a:cubicBezTo>
                  <a:cubicBezTo>
                    <a:pt x="10" y="18"/>
                    <a:pt x="16" y="12"/>
                    <a:pt x="15" y="10"/>
                  </a:cubicBezTo>
                  <a:cubicBezTo>
                    <a:pt x="14" y="9"/>
                    <a:pt x="13" y="6"/>
                    <a:pt x="14" y="4"/>
                  </a:cubicBezTo>
                  <a:cubicBezTo>
                    <a:pt x="13" y="5"/>
                    <a:pt x="12" y="5"/>
                    <a:pt x="11"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8">
              <a:extLst>
                <a:ext uri="{FF2B5EF4-FFF2-40B4-BE49-F238E27FC236}">
                  <a16:creationId xmlns:a16="http://schemas.microsoft.com/office/drawing/2014/main" id="{4E441791-5821-45A5-ADB0-149CFF0E38E6}"/>
                </a:ext>
              </a:extLst>
            </p:cNvPr>
            <p:cNvSpPr>
              <a:spLocks/>
            </p:cNvSpPr>
            <p:nvPr/>
          </p:nvSpPr>
          <p:spPr bwMode="auto">
            <a:xfrm>
              <a:off x="2790333" y="4270942"/>
              <a:ext cx="63661" cy="71765"/>
            </a:xfrm>
            <a:custGeom>
              <a:avLst/>
              <a:gdLst>
                <a:gd name="T0" fmla="*/ 9 w 36"/>
                <a:gd name="T1" fmla="*/ 8 h 38"/>
                <a:gd name="T2" fmla="*/ 5 w 36"/>
                <a:gd name="T3" fmla="*/ 12 h 38"/>
                <a:gd name="T4" fmla="*/ 2 w 36"/>
                <a:gd name="T5" fmla="*/ 19 h 38"/>
                <a:gd name="T6" fmla="*/ 9 w 36"/>
                <a:gd name="T7" fmla="*/ 28 h 38"/>
                <a:gd name="T8" fmla="*/ 14 w 36"/>
                <a:gd name="T9" fmla="*/ 37 h 38"/>
                <a:gd name="T10" fmla="*/ 18 w 36"/>
                <a:gd name="T11" fmla="*/ 38 h 38"/>
                <a:gd name="T12" fmla="*/ 22 w 36"/>
                <a:gd name="T13" fmla="*/ 32 h 38"/>
                <a:gd name="T14" fmla="*/ 31 w 36"/>
                <a:gd name="T15" fmla="*/ 33 h 38"/>
                <a:gd name="T16" fmla="*/ 32 w 36"/>
                <a:gd name="T17" fmla="*/ 34 h 38"/>
                <a:gd name="T18" fmla="*/ 34 w 36"/>
                <a:gd name="T19" fmla="*/ 30 h 38"/>
                <a:gd name="T20" fmla="*/ 33 w 36"/>
                <a:gd name="T21" fmla="*/ 19 h 38"/>
                <a:gd name="T22" fmla="*/ 35 w 36"/>
                <a:gd name="T23" fmla="*/ 9 h 38"/>
                <a:gd name="T24" fmla="*/ 36 w 36"/>
                <a:gd name="T25" fmla="*/ 4 h 38"/>
                <a:gd name="T26" fmla="*/ 28 w 36"/>
                <a:gd name="T27" fmla="*/ 2 h 38"/>
                <a:gd name="T28" fmla="*/ 17 w 36"/>
                <a:gd name="T29" fmla="*/ 2 h 38"/>
                <a:gd name="T30" fmla="*/ 11 w 36"/>
                <a:gd name="T31" fmla="*/ 2 h 38"/>
                <a:gd name="T32" fmla="*/ 10 w 36"/>
                <a:gd name="T33" fmla="*/ 3 h 38"/>
                <a:gd name="T34" fmla="*/ 9 w 36"/>
                <a:gd name="T35"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8">
                  <a:moveTo>
                    <a:pt x="9" y="8"/>
                  </a:moveTo>
                  <a:cubicBezTo>
                    <a:pt x="10" y="10"/>
                    <a:pt x="8" y="12"/>
                    <a:pt x="5" y="12"/>
                  </a:cubicBezTo>
                  <a:cubicBezTo>
                    <a:pt x="3" y="12"/>
                    <a:pt x="3" y="18"/>
                    <a:pt x="2" y="19"/>
                  </a:cubicBezTo>
                  <a:cubicBezTo>
                    <a:pt x="0" y="21"/>
                    <a:pt x="8" y="25"/>
                    <a:pt x="9" y="28"/>
                  </a:cubicBezTo>
                  <a:cubicBezTo>
                    <a:pt x="10" y="30"/>
                    <a:pt x="12" y="34"/>
                    <a:pt x="14" y="37"/>
                  </a:cubicBezTo>
                  <a:cubicBezTo>
                    <a:pt x="15" y="38"/>
                    <a:pt x="17" y="38"/>
                    <a:pt x="18" y="38"/>
                  </a:cubicBezTo>
                  <a:cubicBezTo>
                    <a:pt x="20" y="36"/>
                    <a:pt x="18" y="32"/>
                    <a:pt x="22" y="32"/>
                  </a:cubicBezTo>
                  <a:cubicBezTo>
                    <a:pt x="25" y="33"/>
                    <a:pt x="30" y="31"/>
                    <a:pt x="31" y="33"/>
                  </a:cubicBezTo>
                  <a:cubicBezTo>
                    <a:pt x="31" y="33"/>
                    <a:pt x="31" y="33"/>
                    <a:pt x="32" y="34"/>
                  </a:cubicBezTo>
                  <a:cubicBezTo>
                    <a:pt x="33" y="32"/>
                    <a:pt x="34" y="30"/>
                    <a:pt x="34" y="30"/>
                  </a:cubicBezTo>
                  <a:cubicBezTo>
                    <a:pt x="35" y="28"/>
                    <a:pt x="35" y="22"/>
                    <a:pt x="33" y="19"/>
                  </a:cubicBezTo>
                  <a:cubicBezTo>
                    <a:pt x="32" y="15"/>
                    <a:pt x="33" y="10"/>
                    <a:pt x="35" y="9"/>
                  </a:cubicBezTo>
                  <a:cubicBezTo>
                    <a:pt x="35" y="8"/>
                    <a:pt x="36" y="7"/>
                    <a:pt x="36" y="4"/>
                  </a:cubicBezTo>
                  <a:cubicBezTo>
                    <a:pt x="33" y="3"/>
                    <a:pt x="31" y="2"/>
                    <a:pt x="28" y="2"/>
                  </a:cubicBezTo>
                  <a:cubicBezTo>
                    <a:pt x="24" y="3"/>
                    <a:pt x="19" y="5"/>
                    <a:pt x="17" y="2"/>
                  </a:cubicBezTo>
                  <a:cubicBezTo>
                    <a:pt x="16" y="0"/>
                    <a:pt x="13" y="0"/>
                    <a:pt x="11" y="2"/>
                  </a:cubicBezTo>
                  <a:cubicBezTo>
                    <a:pt x="11" y="3"/>
                    <a:pt x="10" y="3"/>
                    <a:pt x="10" y="3"/>
                  </a:cubicBezTo>
                  <a:cubicBezTo>
                    <a:pt x="9" y="5"/>
                    <a:pt x="9" y="7"/>
                    <a:pt x="9"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19">
              <a:extLst>
                <a:ext uri="{FF2B5EF4-FFF2-40B4-BE49-F238E27FC236}">
                  <a16:creationId xmlns:a16="http://schemas.microsoft.com/office/drawing/2014/main" id="{0D6CFAB5-F424-49C9-A137-940750CC2D02}"/>
                </a:ext>
              </a:extLst>
            </p:cNvPr>
            <p:cNvSpPr>
              <a:spLocks/>
            </p:cNvSpPr>
            <p:nvPr/>
          </p:nvSpPr>
          <p:spPr bwMode="auto">
            <a:xfrm>
              <a:off x="2743937" y="4236825"/>
              <a:ext cx="71214" cy="115294"/>
            </a:xfrm>
            <a:custGeom>
              <a:avLst/>
              <a:gdLst>
                <a:gd name="T0" fmla="*/ 10 w 41"/>
                <a:gd name="T1" fmla="*/ 4 h 61"/>
                <a:gd name="T2" fmla="*/ 7 w 41"/>
                <a:gd name="T3" fmla="*/ 9 h 61"/>
                <a:gd name="T4" fmla="*/ 6 w 41"/>
                <a:gd name="T5" fmla="*/ 14 h 61"/>
                <a:gd name="T6" fmla="*/ 2 w 41"/>
                <a:gd name="T7" fmla="*/ 18 h 61"/>
                <a:gd name="T8" fmla="*/ 1 w 41"/>
                <a:gd name="T9" fmla="*/ 22 h 61"/>
                <a:gd name="T10" fmla="*/ 7 w 41"/>
                <a:gd name="T11" fmla="*/ 29 h 61"/>
                <a:gd name="T12" fmla="*/ 10 w 41"/>
                <a:gd name="T13" fmla="*/ 27 h 61"/>
                <a:gd name="T14" fmla="*/ 13 w 41"/>
                <a:gd name="T15" fmla="*/ 34 h 61"/>
                <a:gd name="T16" fmla="*/ 14 w 41"/>
                <a:gd name="T17" fmla="*/ 41 h 61"/>
                <a:gd name="T18" fmla="*/ 16 w 41"/>
                <a:gd name="T19" fmla="*/ 56 h 61"/>
                <a:gd name="T20" fmla="*/ 25 w 41"/>
                <a:gd name="T21" fmla="*/ 59 h 61"/>
                <a:gd name="T22" fmla="*/ 31 w 41"/>
                <a:gd name="T23" fmla="*/ 57 h 61"/>
                <a:gd name="T24" fmla="*/ 35 w 41"/>
                <a:gd name="T25" fmla="*/ 55 h 61"/>
                <a:gd name="T26" fmla="*/ 41 w 41"/>
                <a:gd name="T27" fmla="*/ 55 h 61"/>
                <a:gd name="T28" fmla="*/ 36 w 41"/>
                <a:gd name="T29" fmla="*/ 46 h 61"/>
                <a:gd name="T30" fmla="*/ 29 w 41"/>
                <a:gd name="T31" fmla="*/ 37 h 61"/>
                <a:gd name="T32" fmla="*/ 32 w 41"/>
                <a:gd name="T33" fmla="*/ 30 h 61"/>
                <a:gd name="T34" fmla="*/ 36 w 41"/>
                <a:gd name="T35" fmla="*/ 26 h 61"/>
                <a:gd name="T36" fmla="*/ 37 w 41"/>
                <a:gd name="T37" fmla="*/ 21 h 61"/>
                <a:gd name="T38" fmla="*/ 29 w 41"/>
                <a:gd name="T39" fmla="*/ 14 h 61"/>
                <a:gd name="T40" fmla="*/ 25 w 41"/>
                <a:gd name="T41" fmla="*/ 9 h 61"/>
                <a:gd name="T42" fmla="*/ 17 w 41"/>
                <a:gd name="T43" fmla="*/ 1 h 61"/>
                <a:gd name="T44" fmla="*/ 14 w 41"/>
                <a:gd name="T45" fmla="*/ 0 h 61"/>
                <a:gd name="T46" fmla="*/ 10 w 41"/>
                <a:gd name="T4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61">
                  <a:moveTo>
                    <a:pt x="10" y="4"/>
                  </a:moveTo>
                  <a:cubicBezTo>
                    <a:pt x="8" y="5"/>
                    <a:pt x="5" y="8"/>
                    <a:pt x="7" y="9"/>
                  </a:cubicBezTo>
                  <a:cubicBezTo>
                    <a:pt x="10" y="10"/>
                    <a:pt x="10" y="14"/>
                    <a:pt x="6" y="14"/>
                  </a:cubicBezTo>
                  <a:cubicBezTo>
                    <a:pt x="2" y="14"/>
                    <a:pt x="2" y="16"/>
                    <a:pt x="2" y="18"/>
                  </a:cubicBezTo>
                  <a:cubicBezTo>
                    <a:pt x="3" y="20"/>
                    <a:pt x="0" y="21"/>
                    <a:pt x="1" y="22"/>
                  </a:cubicBezTo>
                  <a:cubicBezTo>
                    <a:pt x="3" y="23"/>
                    <a:pt x="5" y="27"/>
                    <a:pt x="7" y="29"/>
                  </a:cubicBezTo>
                  <a:cubicBezTo>
                    <a:pt x="7" y="28"/>
                    <a:pt x="8" y="27"/>
                    <a:pt x="10" y="27"/>
                  </a:cubicBezTo>
                  <a:cubicBezTo>
                    <a:pt x="13" y="28"/>
                    <a:pt x="11" y="33"/>
                    <a:pt x="13" y="34"/>
                  </a:cubicBezTo>
                  <a:cubicBezTo>
                    <a:pt x="16" y="36"/>
                    <a:pt x="16" y="40"/>
                    <a:pt x="14" y="41"/>
                  </a:cubicBezTo>
                  <a:cubicBezTo>
                    <a:pt x="12" y="43"/>
                    <a:pt x="11" y="51"/>
                    <a:pt x="16" y="56"/>
                  </a:cubicBezTo>
                  <a:cubicBezTo>
                    <a:pt x="21" y="61"/>
                    <a:pt x="24" y="61"/>
                    <a:pt x="25" y="59"/>
                  </a:cubicBezTo>
                  <a:cubicBezTo>
                    <a:pt x="26" y="58"/>
                    <a:pt x="30" y="59"/>
                    <a:pt x="31" y="57"/>
                  </a:cubicBezTo>
                  <a:cubicBezTo>
                    <a:pt x="32" y="55"/>
                    <a:pt x="33" y="58"/>
                    <a:pt x="35" y="55"/>
                  </a:cubicBezTo>
                  <a:cubicBezTo>
                    <a:pt x="36" y="54"/>
                    <a:pt x="39" y="55"/>
                    <a:pt x="41" y="55"/>
                  </a:cubicBezTo>
                  <a:cubicBezTo>
                    <a:pt x="39" y="52"/>
                    <a:pt x="37" y="48"/>
                    <a:pt x="36" y="46"/>
                  </a:cubicBezTo>
                  <a:cubicBezTo>
                    <a:pt x="35" y="43"/>
                    <a:pt x="27" y="39"/>
                    <a:pt x="29" y="37"/>
                  </a:cubicBezTo>
                  <a:cubicBezTo>
                    <a:pt x="30" y="36"/>
                    <a:pt x="30" y="30"/>
                    <a:pt x="32" y="30"/>
                  </a:cubicBezTo>
                  <a:cubicBezTo>
                    <a:pt x="35" y="30"/>
                    <a:pt x="37" y="28"/>
                    <a:pt x="36" y="26"/>
                  </a:cubicBezTo>
                  <a:cubicBezTo>
                    <a:pt x="36" y="25"/>
                    <a:pt x="36" y="23"/>
                    <a:pt x="37" y="21"/>
                  </a:cubicBezTo>
                  <a:cubicBezTo>
                    <a:pt x="35" y="20"/>
                    <a:pt x="31" y="14"/>
                    <a:pt x="29" y="14"/>
                  </a:cubicBezTo>
                  <a:cubicBezTo>
                    <a:pt x="27" y="14"/>
                    <a:pt x="24" y="12"/>
                    <a:pt x="25" y="9"/>
                  </a:cubicBezTo>
                  <a:cubicBezTo>
                    <a:pt x="26" y="5"/>
                    <a:pt x="20" y="5"/>
                    <a:pt x="17" y="1"/>
                  </a:cubicBezTo>
                  <a:cubicBezTo>
                    <a:pt x="16" y="1"/>
                    <a:pt x="15" y="0"/>
                    <a:pt x="14" y="0"/>
                  </a:cubicBezTo>
                  <a:cubicBezTo>
                    <a:pt x="12" y="2"/>
                    <a:pt x="11" y="3"/>
                    <a:pt x="10"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120">
              <a:extLst>
                <a:ext uri="{FF2B5EF4-FFF2-40B4-BE49-F238E27FC236}">
                  <a16:creationId xmlns:a16="http://schemas.microsoft.com/office/drawing/2014/main" id="{DFE3219A-AE7D-49E1-A0EB-64EBA959C4C8}"/>
                </a:ext>
              </a:extLst>
            </p:cNvPr>
            <p:cNvSpPr>
              <a:spLocks/>
            </p:cNvSpPr>
            <p:nvPr/>
          </p:nvSpPr>
          <p:spPr bwMode="auto">
            <a:xfrm>
              <a:off x="2846441" y="4278001"/>
              <a:ext cx="45318" cy="63530"/>
            </a:xfrm>
            <a:custGeom>
              <a:avLst/>
              <a:gdLst>
                <a:gd name="T0" fmla="*/ 1 w 26"/>
                <a:gd name="T1" fmla="*/ 15 h 33"/>
                <a:gd name="T2" fmla="*/ 2 w 26"/>
                <a:gd name="T3" fmla="*/ 26 h 33"/>
                <a:gd name="T4" fmla="*/ 0 w 26"/>
                <a:gd name="T5" fmla="*/ 30 h 33"/>
                <a:gd name="T6" fmla="*/ 7 w 26"/>
                <a:gd name="T7" fmla="*/ 31 h 33"/>
                <a:gd name="T8" fmla="*/ 16 w 26"/>
                <a:gd name="T9" fmla="*/ 27 h 33"/>
                <a:gd name="T10" fmla="*/ 26 w 26"/>
                <a:gd name="T11" fmla="*/ 14 h 33"/>
                <a:gd name="T12" fmla="*/ 26 w 26"/>
                <a:gd name="T13" fmla="*/ 14 h 33"/>
                <a:gd name="T14" fmla="*/ 12 w 26"/>
                <a:gd name="T15" fmla="*/ 3 h 33"/>
                <a:gd name="T16" fmla="*/ 4 w 26"/>
                <a:gd name="T17" fmla="*/ 0 h 33"/>
                <a:gd name="T18" fmla="*/ 3 w 26"/>
                <a:gd name="T19" fmla="*/ 5 h 33"/>
                <a:gd name="T20" fmla="*/ 1 w 26"/>
                <a:gd name="T21"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3">
                  <a:moveTo>
                    <a:pt x="1" y="15"/>
                  </a:moveTo>
                  <a:cubicBezTo>
                    <a:pt x="3" y="18"/>
                    <a:pt x="3" y="24"/>
                    <a:pt x="2" y="26"/>
                  </a:cubicBezTo>
                  <a:cubicBezTo>
                    <a:pt x="2" y="26"/>
                    <a:pt x="1" y="28"/>
                    <a:pt x="0" y="30"/>
                  </a:cubicBezTo>
                  <a:cubicBezTo>
                    <a:pt x="1" y="31"/>
                    <a:pt x="3" y="32"/>
                    <a:pt x="7" y="31"/>
                  </a:cubicBezTo>
                  <a:cubicBezTo>
                    <a:pt x="12" y="30"/>
                    <a:pt x="14" y="33"/>
                    <a:pt x="16" y="27"/>
                  </a:cubicBezTo>
                  <a:cubicBezTo>
                    <a:pt x="18" y="23"/>
                    <a:pt x="22" y="17"/>
                    <a:pt x="26" y="14"/>
                  </a:cubicBezTo>
                  <a:cubicBezTo>
                    <a:pt x="26" y="14"/>
                    <a:pt x="26" y="14"/>
                    <a:pt x="26" y="14"/>
                  </a:cubicBezTo>
                  <a:cubicBezTo>
                    <a:pt x="22" y="12"/>
                    <a:pt x="17" y="4"/>
                    <a:pt x="12" y="3"/>
                  </a:cubicBezTo>
                  <a:cubicBezTo>
                    <a:pt x="9" y="2"/>
                    <a:pt x="7" y="1"/>
                    <a:pt x="4" y="0"/>
                  </a:cubicBezTo>
                  <a:cubicBezTo>
                    <a:pt x="4" y="3"/>
                    <a:pt x="3" y="4"/>
                    <a:pt x="3" y="5"/>
                  </a:cubicBezTo>
                  <a:cubicBezTo>
                    <a:pt x="1" y="6"/>
                    <a:pt x="0" y="11"/>
                    <a:pt x="1"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21">
              <a:extLst>
                <a:ext uri="{FF2B5EF4-FFF2-40B4-BE49-F238E27FC236}">
                  <a16:creationId xmlns:a16="http://schemas.microsoft.com/office/drawing/2014/main" id="{84FF8B24-099F-45E2-965E-505A9D67DE1E}"/>
                </a:ext>
              </a:extLst>
            </p:cNvPr>
            <p:cNvSpPr>
              <a:spLocks/>
            </p:cNvSpPr>
            <p:nvPr/>
          </p:nvSpPr>
          <p:spPr bwMode="auto">
            <a:xfrm>
              <a:off x="2397579" y="3985059"/>
              <a:ext cx="155375" cy="61177"/>
            </a:xfrm>
            <a:custGeom>
              <a:avLst/>
              <a:gdLst>
                <a:gd name="T0" fmla="*/ 72 w 89"/>
                <a:gd name="T1" fmla="*/ 20 h 32"/>
                <a:gd name="T2" fmla="*/ 31 w 89"/>
                <a:gd name="T3" fmla="*/ 4 h 32"/>
                <a:gd name="T4" fmla="*/ 1 w 89"/>
                <a:gd name="T5" fmla="*/ 14 h 32"/>
                <a:gd name="T6" fmla="*/ 16 w 89"/>
                <a:gd name="T7" fmla="*/ 8 h 32"/>
                <a:gd name="T8" fmla="*/ 24 w 89"/>
                <a:gd name="T9" fmla="*/ 11 h 32"/>
                <a:gd name="T10" fmla="*/ 38 w 89"/>
                <a:gd name="T11" fmla="*/ 14 h 32"/>
                <a:gd name="T12" fmla="*/ 56 w 89"/>
                <a:gd name="T13" fmla="*/ 24 h 32"/>
                <a:gd name="T14" fmla="*/ 60 w 89"/>
                <a:gd name="T15" fmla="*/ 30 h 32"/>
                <a:gd name="T16" fmla="*/ 88 w 89"/>
                <a:gd name="T17" fmla="*/ 30 h 32"/>
                <a:gd name="T18" fmla="*/ 72 w 89"/>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2" y="20"/>
                  </a:moveTo>
                  <a:cubicBezTo>
                    <a:pt x="66" y="20"/>
                    <a:pt x="48" y="8"/>
                    <a:pt x="31" y="4"/>
                  </a:cubicBezTo>
                  <a:cubicBezTo>
                    <a:pt x="14" y="0"/>
                    <a:pt x="0" y="12"/>
                    <a:pt x="1" y="14"/>
                  </a:cubicBezTo>
                  <a:cubicBezTo>
                    <a:pt x="4" y="17"/>
                    <a:pt x="12" y="11"/>
                    <a:pt x="16" y="8"/>
                  </a:cubicBezTo>
                  <a:cubicBezTo>
                    <a:pt x="20" y="5"/>
                    <a:pt x="24" y="9"/>
                    <a:pt x="24" y="11"/>
                  </a:cubicBezTo>
                  <a:cubicBezTo>
                    <a:pt x="25" y="13"/>
                    <a:pt x="30" y="14"/>
                    <a:pt x="38" y="14"/>
                  </a:cubicBezTo>
                  <a:cubicBezTo>
                    <a:pt x="47" y="15"/>
                    <a:pt x="48" y="22"/>
                    <a:pt x="56" y="24"/>
                  </a:cubicBezTo>
                  <a:cubicBezTo>
                    <a:pt x="64" y="26"/>
                    <a:pt x="56" y="29"/>
                    <a:pt x="60" y="30"/>
                  </a:cubicBezTo>
                  <a:cubicBezTo>
                    <a:pt x="64" y="32"/>
                    <a:pt x="86" y="31"/>
                    <a:pt x="88" y="30"/>
                  </a:cubicBezTo>
                  <a:cubicBezTo>
                    <a:pt x="89" y="28"/>
                    <a:pt x="78" y="20"/>
                    <a:pt x="72"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22">
              <a:extLst>
                <a:ext uri="{FF2B5EF4-FFF2-40B4-BE49-F238E27FC236}">
                  <a16:creationId xmlns:a16="http://schemas.microsoft.com/office/drawing/2014/main" id="{FF648153-5490-46ED-8977-57B43C7129F4}"/>
                </a:ext>
              </a:extLst>
            </p:cNvPr>
            <p:cNvSpPr>
              <a:spLocks/>
            </p:cNvSpPr>
            <p:nvPr/>
          </p:nvSpPr>
          <p:spPr bwMode="auto">
            <a:xfrm>
              <a:off x="2487136" y="4067412"/>
              <a:ext cx="36686" cy="16471"/>
            </a:xfrm>
            <a:custGeom>
              <a:avLst/>
              <a:gdLst>
                <a:gd name="T0" fmla="*/ 2 w 21"/>
                <a:gd name="T1" fmla="*/ 3 h 9"/>
                <a:gd name="T2" fmla="*/ 19 w 21"/>
                <a:gd name="T3" fmla="*/ 6 h 9"/>
                <a:gd name="T4" fmla="*/ 2 w 21"/>
                <a:gd name="T5" fmla="*/ 3 h 9"/>
              </a:gdLst>
              <a:ahLst/>
              <a:cxnLst>
                <a:cxn ang="0">
                  <a:pos x="T0" y="T1"/>
                </a:cxn>
                <a:cxn ang="0">
                  <a:pos x="T2" y="T3"/>
                </a:cxn>
                <a:cxn ang="0">
                  <a:pos x="T4" y="T5"/>
                </a:cxn>
              </a:cxnLst>
              <a:rect l="0" t="0" r="r" b="b"/>
              <a:pathLst>
                <a:path w="21" h="9">
                  <a:moveTo>
                    <a:pt x="2" y="3"/>
                  </a:moveTo>
                  <a:cubicBezTo>
                    <a:pt x="3" y="6"/>
                    <a:pt x="18" y="9"/>
                    <a:pt x="19" y="6"/>
                  </a:cubicBezTo>
                  <a:cubicBezTo>
                    <a:pt x="21" y="3"/>
                    <a:pt x="0" y="0"/>
                    <a:pt x="2"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123">
              <a:extLst>
                <a:ext uri="{FF2B5EF4-FFF2-40B4-BE49-F238E27FC236}">
                  <a16:creationId xmlns:a16="http://schemas.microsoft.com/office/drawing/2014/main" id="{FD6CBCFE-7058-42AF-8FF1-C09F3F3309B8}"/>
                </a:ext>
              </a:extLst>
            </p:cNvPr>
            <p:cNvSpPr>
              <a:spLocks/>
            </p:cNvSpPr>
            <p:nvPr/>
          </p:nvSpPr>
          <p:spPr bwMode="auto">
            <a:xfrm>
              <a:off x="2652222" y="4065059"/>
              <a:ext cx="31291" cy="18824"/>
            </a:xfrm>
            <a:custGeom>
              <a:avLst/>
              <a:gdLst>
                <a:gd name="T0" fmla="*/ 3 w 18"/>
                <a:gd name="T1" fmla="*/ 5 h 10"/>
                <a:gd name="T2" fmla="*/ 17 w 18"/>
                <a:gd name="T3" fmla="*/ 5 h 10"/>
                <a:gd name="T4" fmla="*/ 3 w 18"/>
                <a:gd name="T5" fmla="*/ 5 h 10"/>
              </a:gdLst>
              <a:ahLst/>
              <a:cxnLst>
                <a:cxn ang="0">
                  <a:pos x="T0" y="T1"/>
                </a:cxn>
                <a:cxn ang="0">
                  <a:pos x="T2" y="T3"/>
                </a:cxn>
                <a:cxn ang="0">
                  <a:pos x="T4" y="T5"/>
                </a:cxn>
              </a:cxnLst>
              <a:rect l="0" t="0" r="r" b="b"/>
              <a:pathLst>
                <a:path w="18" h="10">
                  <a:moveTo>
                    <a:pt x="3" y="5"/>
                  </a:moveTo>
                  <a:cubicBezTo>
                    <a:pt x="6" y="10"/>
                    <a:pt x="16" y="7"/>
                    <a:pt x="17" y="5"/>
                  </a:cubicBezTo>
                  <a:cubicBezTo>
                    <a:pt x="18" y="1"/>
                    <a:pt x="0" y="0"/>
                    <a:pt x="3"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24">
              <a:extLst>
                <a:ext uri="{FF2B5EF4-FFF2-40B4-BE49-F238E27FC236}">
                  <a16:creationId xmlns:a16="http://schemas.microsoft.com/office/drawing/2014/main" id="{CC58C087-92B8-44B1-AF69-F979E6FA7897}"/>
                </a:ext>
              </a:extLst>
            </p:cNvPr>
            <p:cNvSpPr>
              <a:spLocks noEditPoints="1"/>
            </p:cNvSpPr>
            <p:nvPr/>
          </p:nvSpPr>
          <p:spPr bwMode="auto">
            <a:xfrm>
              <a:off x="2743937" y="5279180"/>
              <a:ext cx="53950" cy="24706"/>
            </a:xfrm>
            <a:custGeom>
              <a:avLst/>
              <a:gdLst>
                <a:gd name="T0" fmla="*/ 29 w 31"/>
                <a:gd name="T1" fmla="*/ 5 h 13"/>
                <a:gd name="T2" fmla="*/ 15 w 31"/>
                <a:gd name="T3" fmla="*/ 12 h 13"/>
                <a:gd name="T4" fmla="*/ 29 w 31"/>
                <a:gd name="T5" fmla="*/ 5 h 13"/>
                <a:gd name="T6" fmla="*/ 14 w 31"/>
                <a:gd name="T7" fmla="*/ 1 h 13"/>
                <a:gd name="T8" fmla="*/ 4 w 31"/>
                <a:gd name="T9" fmla="*/ 11 h 13"/>
                <a:gd name="T10" fmla="*/ 14 w 31"/>
                <a:gd name="T11" fmla="*/ 1 h 13"/>
              </a:gdLst>
              <a:ahLst/>
              <a:cxnLst>
                <a:cxn ang="0">
                  <a:pos x="T0" y="T1"/>
                </a:cxn>
                <a:cxn ang="0">
                  <a:pos x="T2" y="T3"/>
                </a:cxn>
                <a:cxn ang="0">
                  <a:pos x="T4" y="T5"/>
                </a:cxn>
                <a:cxn ang="0">
                  <a:pos x="T6" y="T7"/>
                </a:cxn>
                <a:cxn ang="0">
                  <a:pos x="T8" y="T9"/>
                </a:cxn>
                <a:cxn ang="0">
                  <a:pos x="T10" y="T11"/>
                </a:cxn>
              </a:cxnLst>
              <a:rect l="0" t="0" r="r" b="b"/>
              <a:pathLst>
                <a:path w="31" h="13">
                  <a:moveTo>
                    <a:pt x="29" y="5"/>
                  </a:moveTo>
                  <a:cubicBezTo>
                    <a:pt x="26" y="0"/>
                    <a:pt x="13" y="10"/>
                    <a:pt x="15" y="12"/>
                  </a:cubicBezTo>
                  <a:cubicBezTo>
                    <a:pt x="18" y="13"/>
                    <a:pt x="31" y="8"/>
                    <a:pt x="29" y="5"/>
                  </a:cubicBezTo>
                  <a:close/>
                  <a:moveTo>
                    <a:pt x="14" y="1"/>
                  </a:moveTo>
                  <a:cubicBezTo>
                    <a:pt x="10" y="1"/>
                    <a:pt x="0" y="9"/>
                    <a:pt x="4" y="11"/>
                  </a:cubicBezTo>
                  <a:cubicBezTo>
                    <a:pt x="9" y="13"/>
                    <a:pt x="18" y="2"/>
                    <a:pt x="14" y="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25">
              <a:extLst>
                <a:ext uri="{FF2B5EF4-FFF2-40B4-BE49-F238E27FC236}">
                  <a16:creationId xmlns:a16="http://schemas.microsoft.com/office/drawing/2014/main" id="{C6D5FB14-D766-4C9B-B597-E30E686DD773}"/>
                </a:ext>
              </a:extLst>
            </p:cNvPr>
            <p:cNvSpPr>
              <a:spLocks noEditPoints="1"/>
            </p:cNvSpPr>
            <p:nvPr/>
          </p:nvSpPr>
          <p:spPr bwMode="auto">
            <a:xfrm>
              <a:off x="2290758" y="4348589"/>
              <a:ext cx="246011" cy="107059"/>
            </a:xfrm>
            <a:custGeom>
              <a:avLst/>
              <a:gdLst>
                <a:gd name="T0" fmla="*/ 137 w 141"/>
                <a:gd name="T1" fmla="*/ 14 h 56"/>
                <a:gd name="T2" fmla="*/ 131 w 141"/>
                <a:gd name="T3" fmla="*/ 9 h 56"/>
                <a:gd name="T4" fmla="*/ 125 w 141"/>
                <a:gd name="T5" fmla="*/ 9 h 56"/>
                <a:gd name="T6" fmla="*/ 119 w 141"/>
                <a:gd name="T7" fmla="*/ 5 h 56"/>
                <a:gd name="T8" fmla="*/ 109 w 141"/>
                <a:gd name="T9" fmla="*/ 0 h 56"/>
                <a:gd name="T10" fmla="*/ 109 w 141"/>
                <a:gd name="T11" fmla="*/ 1 h 56"/>
                <a:gd name="T12" fmla="*/ 103 w 141"/>
                <a:gd name="T13" fmla="*/ 4 h 56"/>
                <a:gd name="T14" fmla="*/ 100 w 141"/>
                <a:gd name="T15" fmla="*/ 10 h 56"/>
                <a:gd name="T16" fmla="*/ 97 w 141"/>
                <a:gd name="T17" fmla="*/ 15 h 56"/>
                <a:gd name="T18" fmla="*/ 94 w 141"/>
                <a:gd name="T19" fmla="*/ 19 h 56"/>
                <a:gd name="T20" fmla="*/ 92 w 141"/>
                <a:gd name="T21" fmla="*/ 25 h 56"/>
                <a:gd name="T22" fmla="*/ 92 w 141"/>
                <a:gd name="T23" fmla="*/ 31 h 56"/>
                <a:gd name="T24" fmla="*/ 97 w 141"/>
                <a:gd name="T25" fmla="*/ 35 h 56"/>
                <a:gd name="T26" fmla="*/ 101 w 141"/>
                <a:gd name="T27" fmla="*/ 36 h 56"/>
                <a:gd name="T28" fmla="*/ 97 w 141"/>
                <a:gd name="T29" fmla="*/ 41 h 56"/>
                <a:gd name="T30" fmla="*/ 96 w 141"/>
                <a:gd name="T31" fmla="*/ 41 h 56"/>
                <a:gd name="T32" fmla="*/ 98 w 141"/>
                <a:gd name="T33" fmla="*/ 46 h 56"/>
                <a:gd name="T34" fmla="*/ 98 w 141"/>
                <a:gd name="T35" fmla="*/ 50 h 56"/>
                <a:gd name="T36" fmla="*/ 104 w 141"/>
                <a:gd name="T37" fmla="*/ 52 h 56"/>
                <a:gd name="T38" fmla="*/ 111 w 141"/>
                <a:gd name="T39" fmla="*/ 51 h 56"/>
                <a:gd name="T40" fmla="*/ 118 w 141"/>
                <a:gd name="T41" fmla="*/ 38 h 56"/>
                <a:gd name="T42" fmla="*/ 135 w 141"/>
                <a:gd name="T43" fmla="*/ 29 h 56"/>
                <a:gd name="T44" fmla="*/ 139 w 141"/>
                <a:gd name="T45" fmla="*/ 20 h 56"/>
                <a:gd name="T46" fmla="*/ 137 w 141"/>
                <a:gd name="T47" fmla="*/ 14 h 56"/>
                <a:gd name="T48" fmla="*/ 4 w 141"/>
                <a:gd name="T49" fmla="*/ 12 h 56"/>
                <a:gd name="T50" fmla="*/ 9 w 141"/>
                <a:gd name="T51" fmla="*/ 20 h 56"/>
                <a:gd name="T52" fmla="*/ 4 w 141"/>
                <a:gd name="T53"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1" h="56">
                  <a:moveTo>
                    <a:pt x="137" y="14"/>
                  </a:moveTo>
                  <a:cubicBezTo>
                    <a:pt x="134" y="10"/>
                    <a:pt x="132" y="8"/>
                    <a:pt x="131" y="9"/>
                  </a:cubicBezTo>
                  <a:cubicBezTo>
                    <a:pt x="130" y="10"/>
                    <a:pt x="127" y="11"/>
                    <a:pt x="125" y="9"/>
                  </a:cubicBezTo>
                  <a:cubicBezTo>
                    <a:pt x="122" y="8"/>
                    <a:pt x="121" y="5"/>
                    <a:pt x="119" y="5"/>
                  </a:cubicBezTo>
                  <a:cubicBezTo>
                    <a:pt x="118" y="5"/>
                    <a:pt x="112" y="2"/>
                    <a:pt x="109" y="0"/>
                  </a:cubicBezTo>
                  <a:cubicBezTo>
                    <a:pt x="109" y="0"/>
                    <a:pt x="109" y="0"/>
                    <a:pt x="109" y="1"/>
                  </a:cubicBezTo>
                  <a:cubicBezTo>
                    <a:pt x="109" y="2"/>
                    <a:pt x="106" y="3"/>
                    <a:pt x="103" y="4"/>
                  </a:cubicBezTo>
                  <a:cubicBezTo>
                    <a:pt x="100" y="4"/>
                    <a:pt x="100" y="7"/>
                    <a:pt x="100" y="10"/>
                  </a:cubicBezTo>
                  <a:cubicBezTo>
                    <a:pt x="100" y="12"/>
                    <a:pt x="98" y="12"/>
                    <a:pt x="97" y="15"/>
                  </a:cubicBezTo>
                  <a:cubicBezTo>
                    <a:pt x="95" y="17"/>
                    <a:pt x="97" y="18"/>
                    <a:pt x="94" y="19"/>
                  </a:cubicBezTo>
                  <a:cubicBezTo>
                    <a:pt x="92" y="21"/>
                    <a:pt x="91" y="23"/>
                    <a:pt x="92" y="25"/>
                  </a:cubicBezTo>
                  <a:cubicBezTo>
                    <a:pt x="94" y="27"/>
                    <a:pt x="92" y="29"/>
                    <a:pt x="92" y="31"/>
                  </a:cubicBezTo>
                  <a:cubicBezTo>
                    <a:pt x="92" y="32"/>
                    <a:pt x="94" y="33"/>
                    <a:pt x="97" y="35"/>
                  </a:cubicBezTo>
                  <a:cubicBezTo>
                    <a:pt x="99" y="37"/>
                    <a:pt x="100" y="34"/>
                    <a:pt x="101" y="36"/>
                  </a:cubicBezTo>
                  <a:cubicBezTo>
                    <a:pt x="102" y="38"/>
                    <a:pt x="100" y="41"/>
                    <a:pt x="97" y="41"/>
                  </a:cubicBezTo>
                  <a:cubicBezTo>
                    <a:pt x="97" y="41"/>
                    <a:pt x="97" y="41"/>
                    <a:pt x="96" y="41"/>
                  </a:cubicBezTo>
                  <a:cubicBezTo>
                    <a:pt x="98" y="43"/>
                    <a:pt x="99" y="45"/>
                    <a:pt x="98" y="46"/>
                  </a:cubicBezTo>
                  <a:cubicBezTo>
                    <a:pt x="97" y="48"/>
                    <a:pt x="96" y="48"/>
                    <a:pt x="98" y="50"/>
                  </a:cubicBezTo>
                  <a:cubicBezTo>
                    <a:pt x="101" y="52"/>
                    <a:pt x="102" y="49"/>
                    <a:pt x="104" y="52"/>
                  </a:cubicBezTo>
                  <a:cubicBezTo>
                    <a:pt x="107" y="55"/>
                    <a:pt x="108" y="56"/>
                    <a:pt x="111" y="51"/>
                  </a:cubicBezTo>
                  <a:cubicBezTo>
                    <a:pt x="113" y="46"/>
                    <a:pt x="114" y="39"/>
                    <a:pt x="118" y="38"/>
                  </a:cubicBezTo>
                  <a:cubicBezTo>
                    <a:pt x="122" y="37"/>
                    <a:pt x="130" y="35"/>
                    <a:pt x="135" y="29"/>
                  </a:cubicBezTo>
                  <a:cubicBezTo>
                    <a:pt x="139" y="23"/>
                    <a:pt x="137" y="22"/>
                    <a:pt x="139" y="20"/>
                  </a:cubicBezTo>
                  <a:cubicBezTo>
                    <a:pt x="141" y="19"/>
                    <a:pt x="140" y="17"/>
                    <a:pt x="137" y="14"/>
                  </a:cubicBezTo>
                  <a:close/>
                  <a:moveTo>
                    <a:pt x="4" y="12"/>
                  </a:moveTo>
                  <a:cubicBezTo>
                    <a:pt x="0" y="17"/>
                    <a:pt x="8" y="23"/>
                    <a:pt x="9" y="20"/>
                  </a:cubicBezTo>
                  <a:cubicBezTo>
                    <a:pt x="11" y="17"/>
                    <a:pt x="8" y="6"/>
                    <a:pt x="4"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126">
              <a:extLst>
                <a:ext uri="{FF2B5EF4-FFF2-40B4-BE49-F238E27FC236}">
                  <a16:creationId xmlns:a16="http://schemas.microsoft.com/office/drawing/2014/main" id="{9D6DDA09-1367-467C-BD6C-D6DE31E9B695}"/>
                </a:ext>
              </a:extLst>
            </p:cNvPr>
            <p:cNvSpPr>
              <a:spLocks noEditPoints="1"/>
            </p:cNvSpPr>
            <p:nvPr/>
          </p:nvSpPr>
          <p:spPr bwMode="auto">
            <a:xfrm>
              <a:off x="2575613" y="2532114"/>
              <a:ext cx="899882" cy="734120"/>
            </a:xfrm>
            <a:custGeom>
              <a:avLst/>
              <a:gdLst>
                <a:gd name="T0" fmla="*/ 452 w 515"/>
                <a:gd name="T1" fmla="*/ 45 h 386"/>
                <a:gd name="T2" fmla="*/ 414 w 515"/>
                <a:gd name="T3" fmla="*/ 62 h 386"/>
                <a:gd name="T4" fmla="*/ 412 w 515"/>
                <a:gd name="T5" fmla="*/ 40 h 386"/>
                <a:gd name="T6" fmla="*/ 369 w 515"/>
                <a:gd name="T7" fmla="*/ 36 h 386"/>
                <a:gd name="T8" fmla="*/ 411 w 515"/>
                <a:gd name="T9" fmla="*/ 29 h 386"/>
                <a:gd name="T10" fmla="*/ 408 w 515"/>
                <a:gd name="T11" fmla="*/ 13 h 386"/>
                <a:gd name="T12" fmla="*/ 348 w 515"/>
                <a:gd name="T13" fmla="*/ 1 h 386"/>
                <a:gd name="T14" fmla="*/ 293 w 515"/>
                <a:gd name="T15" fmla="*/ 8 h 386"/>
                <a:gd name="T16" fmla="*/ 251 w 515"/>
                <a:gd name="T17" fmla="*/ 9 h 386"/>
                <a:gd name="T18" fmla="*/ 217 w 515"/>
                <a:gd name="T19" fmla="*/ 24 h 386"/>
                <a:gd name="T20" fmla="*/ 208 w 515"/>
                <a:gd name="T21" fmla="*/ 29 h 386"/>
                <a:gd name="T22" fmla="*/ 184 w 515"/>
                <a:gd name="T23" fmla="*/ 36 h 386"/>
                <a:gd name="T24" fmla="*/ 161 w 515"/>
                <a:gd name="T25" fmla="*/ 44 h 386"/>
                <a:gd name="T26" fmla="*/ 121 w 515"/>
                <a:gd name="T27" fmla="*/ 36 h 386"/>
                <a:gd name="T28" fmla="*/ 99 w 515"/>
                <a:gd name="T29" fmla="*/ 53 h 386"/>
                <a:gd name="T30" fmla="*/ 65 w 515"/>
                <a:gd name="T31" fmla="*/ 74 h 386"/>
                <a:gd name="T32" fmla="*/ 0 w 515"/>
                <a:gd name="T33" fmla="*/ 107 h 386"/>
                <a:gd name="T34" fmla="*/ 42 w 515"/>
                <a:gd name="T35" fmla="*/ 119 h 386"/>
                <a:gd name="T36" fmla="*/ 12 w 515"/>
                <a:gd name="T37" fmla="*/ 129 h 386"/>
                <a:gd name="T38" fmla="*/ 37 w 515"/>
                <a:gd name="T39" fmla="*/ 146 h 386"/>
                <a:gd name="T40" fmla="*/ 70 w 515"/>
                <a:gd name="T41" fmla="*/ 144 h 386"/>
                <a:gd name="T42" fmla="*/ 121 w 515"/>
                <a:gd name="T43" fmla="*/ 158 h 386"/>
                <a:gd name="T44" fmla="*/ 146 w 515"/>
                <a:gd name="T45" fmla="*/ 192 h 386"/>
                <a:gd name="T46" fmla="*/ 150 w 515"/>
                <a:gd name="T47" fmla="*/ 223 h 386"/>
                <a:gd name="T48" fmla="*/ 182 w 515"/>
                <a:gd name="T49" fmla="*/ 233 h 386"/>
                <a:gd name="T50" fmla="*/ 179 w 515"/>
                <a:gd name="T51" fmla="*/ 246 h 386"/>
                <a:gd name="T52" fmla="*/ 174 w 515"/>
                <a:gd name="T53" fmla="*/ 267 h 386"/>
                <a:gd name="T54" fmla="*/ 169 w 515"/>
                <a:gd name="T55" fmla="*/ 292 h 386"/>
                <a:gd name="T56" fmla="*/ 175 w 515"/>
                <a:gd name="T57" fmla="*/ 326 h 386"/>
                <a:gd name="T58" fmla="*/ 191 w 515"/>
                <a:gd name="T59" fmla="*/ 346 h 386"/>
                <a:gd name="T60" fmla="*/ 214 w 515"/>
                <a:gd name="T61" fmla="*/ 373 h 386"/>
                <a:gd name="T62" fmla="*/ 247 w 515"/>
                <a:gd name="T63" fmla="*/ 385 h 386"/>
                <a:gd name="T64" fmla="*/ 257 w 515"/>
                <a:gd name="T65" fmla="*/ 352 h 386"/>
                <a:gd name="T66" fmla="*/ 271 w 515"/>
                <a:gd name="T67" fmla="*/ 336 h 386"/>
                <a:gd name="T68" fmla="*/ 272 w 515"/>
                <a:gd name="T69" fmla="*/ 320 h 386"/>
                <a:gd name="T70" fmla="*/ 286 w 515"/>
                <a:gd name="T71" fmla="*/ 309 h 386"/>
                <a:gd name="T72" fmla="*/ 299 w 515"/>
                <a:gd name="T73" fmla="*/ 306 h 386"/>
                <a:gd name="T74" fmla="*/ 344 w 515"/>
                <a:gd name="T75" fmla="*/ 277 h 386"/>
                <a:gd name="T76" fmla="*/ 373 w 515"/>
                <a:gd name="T77" fmla="*/ 269 h 386"/>
                <a:gd name="T78" fmla="*/ 430 w 515"/>
                <a:gd name="T79" fmla="*/ 244 h 386"/>
                <a:gd name="T80" fmla="*/ 399 w 515"/>
                <a:gd name="T81" fmla="*/ 237 h 386"/>
                <a:gd name="T82" fmla="*/ 431 w 515"/>
                <a:gd name="T83" fmla="*/ 239 h 386"/>
                <a:gd name="T84" fmla="*/ 424 w 515"/>
                <a:gd name="T85" fmla="*/ 210 h 386"/>
                <a:gd name="T86" fmla="*/ 408 w 515"/>
                <a:gd name="T87" fmla="*/ 195 h 386"/>
                <a:gd name="T88" fmla="*/ 444 w 515"/>
                <a:gd name="T89" fmla="*/ 190 h 386"/>
                <a:gd name="T90" fmla="*/ 454 w 515"/>
                <a:gd name="T91" fmla="*/ 172 h 386"/>
                <a:gd name="T92" fmla="*/ 450 w 515"/>
                <a:gd name="T93" fmla="*/ 145 h 386"/>
                <a:gd name="T94" fmla="*/ 440 w 515"/>
                <a:gd name="T95" fmla="*/ 133 h 386"/>
                <a:gd name="T96" fmla="*/ 444 w 515"/>
                <a:gd name="T97" fmla="*/ 121 h 386"/>
                <a:gd name="T98" fmla="*/ 432 w 515"/>
                <a:gd name="T99" fmla="*/ 116 h 386"/>
                <a:gd name="T100" fmla="*/ 466 w 515"/>
                <a:gd name="T101" fmla="*/ 80 h 386"/>
                <a:gd name="T102" fmla="*/ 457 w 515"/>
                <a:gd name="T103" fmla="*/ 71 h 386"/>
                <a:gd name="T104" fmla="*/ 467 w 515"/>
                <a:gd name="T105" fmla="*/ 61 h 386"/>
                <a:gd name="T106" fmla="*/ 515 w 515"/>
                <a:gd name="T107" fmla="*/ 44 h 386"/>
                <a:gd name="T108" fmla="*/ 170 w 515"/>
                <a:gd name="T109" fmla="*/ 247 h 386"/>
                <a:gd name="T110" fmla="*/ 161 w 515"/>
                <a:gd name="T111" fmla="*/ 25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5" h="386">
                  <a:moveTo>
                    <a:pt x="487" y="36"/>
                  </a:moveTo>
                  <a:cubicBezTo>
                    <a:pt x="477" y="36"/>
                    <a:pt x="470" y="38"/>
                    <a:pt x="469" y="44"/>
                  </a:cubicBezTo>
                  <a:cubicBezTo>
                    <a:pt x="469" y="50"/>
                    <a:pt x="457" y="43"/>
                    <a:pt x="452" y="45"/>
                  </a:cubicBezTo>
                  <a:cubicBezTo>
                    <a:pt x="447" y="47"/>
                    <a:pt x="450" y="40"/>
                    <a:pt x="445" y="42"/>
                  </a:cubicBezTo>
                  <a:cubicBezTo>
                    <a:pt x="440" y="45"/>
                    <a:pt x="434" y="51"/>
                    <a:pt x="428" y="53"/>
                  </a:cubicBezTo>
                  <a:cubicBezTo>
                    <a:pt x="422" y="56"/>
                    <a:pt x="418" y="62"/>
                    <a:pt x="414" y="62"/>
                  </a:cubicBezTo>
                  <a:cubicBezTo>
                    <a:pt x="410" y="63"/>
                    <a:pt x="422" y="51"/>
                    <a:pt x="428" y="45"/>
                  </a:cubicBezTo>
                  <a:cubicBezTo>
                    <a:pt x="434" y="39"/>
                    <a:pt x="431" y="32"/>
                    <a:pt x="423" y="33"/>
                  </a:cubicBezTo>
                  <a:cubicBezTo>
                    <a:pt x="415" y="34"/>
                    <a:pt x="417" y="39"/>
                    <a:pt x="412" y="40"/>
                  </a:cubicBezTo>
                  <a:cubicBezTo>
                    <a:pt x="408" y="41"/>
                    <a:pt x="386" y="51"/>
                    <a:pt x="385" y="48"/>
                  </a:cubicBezTo>
                  <a:cubicBezTo>
                    <a:pt x="384" y="45"/>
                    <a:pt x="403" y="39"/>
                    <a:pt x="403" y="37"/>
                  </a:cubicBezTo>
                  <a:cubicBezTo>
                    <a:pt x="402" y="35"/>
                    <a:pt x="379" y="35"/>
                    <a:pt x="369" y="36"/>
                  </a:cubicBezTo>
                  <a:cubicBezTo>
                    <a:pt x="358" y="38"/>
                    <a:pt x="340" y="44"/>
                    <a:pt x="339" y="41"/>
                  </a:cubicBezTo>
                  <a:cubicBezTo>
                    <a:pt x="339" y="38"/>
                    <a:pt x="361" y="33"/>
                    <a:pt x="372" y="32"/>
                  </a:cubicBezTo>
                  <a:cubicBezTo>
                    <a:pt x="383" y="31"/>
                    <a:pt x="403" y="33"/>
                    <a:pt x="411" y="29"/>
                  </a:cubicBezTo>
                  <a:cubicBezTo>
                    <a:pt x="420" y="26"/>
                    <a:pt x="433" y="26"/>
                    <a:pt x="435" y="23"/>
                  </a:cubicBezTo>
                  <a:cubicBezTo>
                    <a:pt x="437" y="20"/>
                    <a:pt x="425" y="16"/>
                    <a:pt x="419" y="17"/>
                  </a:cubicBezTo>
                  <a:cubicBezTo>
                    <a:pt x="413" y="17"/>
                    <a:pt x="407" y="16"/>
                    <a:pt x="408" y="13"/>
                  </a:cubicBezTo>
                  <a:cubicBezTo>
                    <a:pt x="408" y="10"/>
                    <a:pt x="398" y="9"/>
                    <a:pt x="397" y="7"/>
                  </a:cubicBezTo>
                  <a:cubicBezTo>
                    <a:pt x="396" y="5"/>
                    <a:pt x="378" y="7"/>
                    <a:pt x="374" y="4"/>
                  </a:cubicBezTo>
                  <a:cubicBezTo>
                    <a:pt x="370" y="2"/>
                    <a:pt x="358" y="0"/>
                    <a:pt x="348" y="1"/>
                  </a:cubicBezTo>
                  <a:cubicBezTo>
                    <a:pt x="338" y="2"/>
                    <a:pt x="318" y="2"/>
                    <a:pt x="313" y="2"/>
                  </a:cubicBezTo>
                  <a:cubicBezTo>
                    <a:pt x="308" y="3"/>
                    <a:pt x="305" y="4"/>
                    <a:pt x="301" y="4"/>
                  </a:cubicBezTo>
                  <a:cubicBezTo>
                    <a:pt x="297" y="4"/>
                    <a:pt x="290" y="5"/>
                    <a:pt x="293" y="8"/>
                  </a:cubicBezTo>
                  <a:cubicBezTo>
                    <a:pt x="297" y="13"/>
                    <a:pt x="286" y="15"/>
                    <a:pt x="287" y="11"/>
                  </a:cubicBezTo>
                  <a:cubicBezTo>
                    <a:pt x="288" y="8"/>
                    <a:pt x="277" y="6"/>
                    <a:pt x="274" y="9"/>
                  </a:cubicBezTo>
                  <a:cubicBezTo>
                    <a:pt x="270" y="12"/>
                    <a:pt x="254" y="5"/>
                    <a:pt x="251" y="9"/>
                  </a:cubicBezTo>
                  <a:cubicBezTo>
                    <a:pt x="249" y="12"/>
                    <a:pt x="229" y="11"/>
                    <a:pt x="223" y="12"/>
                  </a:cubicBezTo>
                  <a:cubicBezTo>
                    <a:pt x="217" y="13"/>
                    <a:pt x="232" y="17"/>
                    <a:pt x="232" y="20"/>
                  </a:cubicBezTo>
                  <a:cubicBezTo>
                    <a:pt x="231" y="22"/>
                    <a:pt x="213" y="20"/>
                    <a:pt x="217" y="24"/>
                  </a:cubicBezTo>
                  <a:cubicBezTo>
                    <a:pt x="220" y="29"/>
                    <a:pt x="232" y="32"/>
                    <a:pt x="238" y="38"/>
                  </a:cubicBezTo>
                  <a:cubicBezTo>
                    <a:pt x="244" y="43"/>
                    <a:pt x="234" y="40"/>
                    <a:pt x="227" y="36"/>
                  </a:cubicBezTo>
                  <a:cubicBezTo>
                    <a:pt x="221" y="31"/>
                    <a:pt x="212" y="33"/>
                    <a:pt x="208" y="29"/>
                  </a:cubicBezTo>
                  <a:cubicBezTo>
                    <a:pt x="204" y="24"/>
                    <a:pt x="190" y="21"/>
                    <a:pt x="186" y="24"/>
                  </a:cubicBezTo>
                  <a:cubicBezTo>
                    <a:pt x="181" y="27"/>
                    <a:pt x="196" y="32"/>
                    <a:pt x="196" y="35"/>
                  </a:cubicBezTo>
                  <a:cubicBezTo>
                    <a:pt x="196" y="39"/>
                    <a:pt x="186" y="35"/>
                    <a:pt x="184" y="36"/>
                  </a:cubicBezTo>
                  <a:cubicBezTo>
                    <a:pt x="183" y="37"/>
                    <a:pt x="174" y="27"/>
                    <a:pt x="169" y="27"/>
                  </a:cubicBezTo>
                  <a:cubicBezTo>
                    <a:pt x="164" y="27"/>
                    <a:pt x="168" y="32"/>
                    <a:pt x="168" y="38"/>
                  </a:cubicBezTo>
                  <a:cubicBezTo>
                    <a:pt x="168" y="44"/>
                    <a:pt x="158" y="48"/>
                    <a:pt x="161" y="44"/>
                  </a:cubicBezTo>
                  <a:cubicBezTo>
                    <a:pt x="164" y="40"/>
                    <a:pt x="162" y="29"/>
                    <a:pt x="157" y="27"/>
                  </a:cubicBezTo>
                  <a:cubicBezTo>
                    <a:pt x="151" y="25"/>
                    <a:pt x="138" y="31"/>
                    <a:pt x="131" y="31"/>
                  </a:cubicBezTo>
                  <a:cubicBezTo>
                    <a:pt x="124" y="30"/>
                    <a:pt x="115" y="33"/>
                    <a:pt x="121" y="36"/>
                  </a:cubicBezTo>
                  <a:cubicBezTo>
                    <a:pt x="127" y="40"/>
                    <a:pt x="121" y="42"/>
                    <a:pt x="115" y="38"/>
                  </a:cubicBezTo>
                  <a:cubicBezTo>
                    <a:pt x="110" y="34"/>
                    <a:pt x="93" y="38"/>
                    <a:pt x="96" y="40"/>
                  </a:cubicBezTo>
                  <a:cubicBezTo>
                    <a:pt x="100" y="43"/>
                    <a:pt x="101" y="50"/>
                    <a:pt x="99" y="53"/>
                  </a:cubicBezTo>
                  <a:cubicBezTo>
                    <a:pt x="97" y="56"/>
                    <a:pt x="89" y="50"/>
                    <a:pt x="83" y="50"/>
                  </a:cubicBezTo>
                  <a:cubicBezTo>
                    <a:pt x="76" y="51"/>
                    <a:pt x="43" y="67"/>
                    <a:pt x="45" y="71"/>
                  </a:cubicBezTo>
                  <a:cubicBezTo>
                    <a:pt x="47" y="75"/>
                    <a:pt x="61" y="72"/>
                    <a:pt x="65" y="74"/>
                  </a:cubicBezTo>
                  <a:cubicBezTo>
                    <a:pt x="70" y="77"/>
                    <a:pt x="64" y="86"/>
                    <a:pt x="58" y="90"/>
                  </a:cubicBezTo>
                  <a:cubicBezTo>
                    <a:pt x="53" y="94"/>
                    <a:pt x="32" y="90"/>
                    <a:pt x="32" y="95"/>
                  </a:cubicBezTo>
                  <a:cubicBezTo>
                    <a:pt x="31" y="99"/>
                    <a:pt x="0" y="100"/>
                    <a:pt x="0" y="107"/>
                  </a:cubicBezTo>
                  <a:cubicBezTo>
                    <a:pt x="0" y="110"/>
                    <a:pt x="1" y="112"/>
                    <a:pt x="5" y="113"/>
                  </a:cubicBezTo>
                  <a:cubicBezTo>
                    <a:pt x="9" y="114"/>
                    <a:pt x="15" y="113"/>
                    <a:pt x="19" y="117"/>
                  </a:cubicBezTo>
                  <a:cubicBezTo>
                    <a:pt x="23" y="122"/>
                    <a:pt x="34" y="122"/>
                    <a:pt x="42" y="119"/>
                  </a:cubicBezTo>
                  <a:cubicBezTo>
                    <a:pt x="49" y="116"/>
                    <a:pt x="55" y="119"/>
                    <a:pt x="55" y="124"/>
                  </a:cubicBezTo>
                  <a:cubicBezTo>
                    <a:pt x="55" y="128"/>
                    <a:pt x="37" y="122"/>
                    <a:pt x="32" y="125"/>
                  </a:cubicBezTo>
                  <a:cubicBezTo>
                    <a:pt x="27" y="129"/>
                    <a:pt x="11" y="126"/>
                    <a:pt x="12" y="129"/>
                  </a:cubicBezTo>
                  <a:cubicBezTo>
                    <a:pt x="12" y="133"/>
                    <a:pt x="20" y="132"/>
                    <a:pt x="27" y="133"/>
                  </a:cubicBezTo>
                  <a:cubicBezTo>
                    <a:pt x="33" y="135"/>
                    <a:pt x="27" y="137"/>
                    <a:pt x="27" y="140"/>
                  </a:cubicBezTo>
                  <a:cubicBezTo>
                    <a:pt x="27" y="143"/>
                    <a:pt x="30" y="142"/>
                    <a:pt x="37" y="146"/>
                  </a:cubicBezTo>
                  <a:cubicBezTo>
                    <a:pt x="43" y="149"/>
                    <a:pt x="54" y="151"/>
                    <a:pt x="51" y="147"/>
                  </a:cubicBezTo>
                  <a:cubicBezTo>
                    <a:pt x="47" y="143"/>
                    <a:pt x="57" y="144"/>
                    <a:pt x="59" y="146"/>
                  </a:cubicBezTo>
                  <a:cubicBezTo>
                    <a:pt x="61" y="148"/>
                    <a:pt x="66" y="143"/>
                    <a:pt x="70" y="144"/>
                  </a:cubicBezTo>
                  <a:cubicBezTo>
                    <a:pt x="75" y="145"/>
                    <a:pt x="77" y="140"/>
                    <a:pt x="80" y="142"/>
                  </a:cubicBezTo>
                  <a:cubicBezTo>
                    <a:pt x="84" y="145"/>
                    <a:pt x="102" y="146"/>
                    <a:pt x="108" y="149"/>
                  </a:cubicBezTo>
                  <a:cubicBezTo>
                    <a:pt x="114" y="153"/>
                    <a:pt x="122" y="153"/>
                    <a:pt x="121" y="158"/>
                  </a:cubicBezTo>
                  <a:cubicBezTo>
                    <a:pt x="120" y="163"/>
                    <a:pt x="126" y="166"/>
                    <a:pt x="133" y="169"/>
                  </a:cubicBezTo>
                  <a:cubicBezTo>
                    <a:pt x="139" y="172"/>
                    <a:pt x="141" y="179"/>
                    <a:pt x="140" y="183"/>
                  </a:cubicBezTo>
                  <a:cubicBezTo>
                    <a:pt x="140" y="187"/>
                    <a:pt x="148" y="190"/>
                    <a:pt x="146" y="192"/>
                  </a:cubicBezTo>
                  <a:cubicBezTo>
                    <a:pt x="145" y="194"/>
                    <a:pt x="146" y="197"/>
                    <a:pt x="151" y="201"/>
                  </a:cubicBezTo>
                  <a:cubicBezTo>
                    <a:pt x="155" y="205"/>
                    <a:pt x="144" y="208"/>
                    <a:pt x="146" y="211"/>
                  </a:cubicBezTo>
                  <a:cubicBezTo>
                    <a:pt x="149" y="215"/>
                    <a:pt x="142" y="222"/>
                    <a:pt x="150" y="223"/>
                  </a:cubicBezTo>
                  <a:cubicBezTo>
                    <a:pt x="158" y="224"/>
                    <a:pt x="157" y="217"/>
                    <a:pt x="163" y="217"/>
                  </a:cubicBezTo>
                  <a:cubicBezTo>
                    <a:pt x="169" y="217"/>
                    <a:pt x="163" y="223"/>
                    <a:pt x="166" y="226"/>
                  </a:cubicBezTo>
                  <a:cubicBezTo>
                    <a:pt x="169" y="229"/>
                    <a:pt x="176" y="228"/>
                    <a:pt x="182" y="233"/>
                  </a:cubicBezTo>
                  <a:cubicBezTo>
                    <a:pt x="189" y="239"/>
                    <a:pt x="185" y="241"/>
                    <a:pt x="179" y="237"/>
                  </a:cubicBezTo>
                  <a:cubicBezTo>
                    <a:pt x="173" y="233"/>
                    <a:pt x="156" y="234"/>
                    <a:pt x="156" y="235"/>
                  </a:cubicBezTo>
                  <a:cubicBezTo>
                    <a:pt x="156" y="237"/>
                    <a:pt x="175" y="247"/>
                    <a:pt x="179" y="246"/>
                  </a:cubicBezTo>
                  <a:cubicBezTo>
                    <a:pt x="183" y="244"/>
                    <a:pt x="189" y="252"/>
                    <a:pt x="187" y="254"/>
                  </a:cubicBezTo>
                  <a:cubicBezTo>
                    <a:pt x="184" y="257"/>
                    <a:pt x="185" y="263"/>
                    <a:pt x="185" y="266"/>
                  </a:cubicBezTo>
                  <a:cubicBezTo>
                    <a:pt x="184" y="269"/>
                    <a:pt x="178" y="266"/>
                    <a:pt x="174" y="267"/>
                  </a:cubicBezTo>
                  <a:cubicBezTo>
                    <a:pt x="170" y="267"/>
                    <a:pt x="167" y="268"/>
                    <a:pt x="167" y="273"/>
                  </a:cubicBezTo>
                  <a:cubicBezTo>
                    <a:pt x="167" y="277"/>
                    <a:pt x="161" y="280"/>
                    <a:pt x="160" y="285"/>
                  </a:cubicBezTo>
                  <a:cubicBezTo>
                    <a:pt x="160" y="290"/>
                    <a:pt x="165" y="290"/>
                    <a:pt x="169" y="292"/>
                  </a:cubicBezTo>
                  <a:cubicBezTo>
                    <a:pt x="172" y="294"/>
                    <a:pt x="163" y="296"/>
                    <a:pt x="162" y="300"/>
                  </a:cubicBezTo>
                  <a:cubicBezTo>
                    <a:pt x="162" y="303"/>
                    <a:pt x="171" y="310"/>
                    <a:pt x="174" y="312"/>
                  </a:cubicBezTo>
                  <a:cubicBezTo>
                    <a:pt x="177" y="314"/>
                    <a:pt x="174" y="322"/>
                    <a:pt x="175" y="326"/>
                  </a:cubicBezTo>
                  <a:cubicBezTo>
                    <a:pt x="177" y="331"/>
                    <a:pt x="181" y="325"/>
                    <a:pt x="180" y="331"/>
                  </a:cubicBezTo>
                  <a:cubicBezTo>
                    <a:pt x="180" y="336"/>
                    <a:pt x="184" y="336"/>
                    <a:pt x="185" y="339"/>
                  </a:cubicBezTo>
                  <a:cubicBezTo>
                    <a:pt x="185" y="343"/>
                    <a:pt x="193" y="342"/>
                    <a:pt x="191" y="346"/>
                  </a:cubicBezTo>
                  <a:cubicBezTo>
                    <a:pt x="190" y="351"/>
                    <a:pt x="193" y="354"/>
                    <a:pt x="195" y="357"/>
                  </a:cubicBezTo>
                  <a:cubicBezTo>
                    <a:pt x="197" y="359"/>
                    <a:pt x="203" y="363"/>
                    <a:pt x="204" y="367"/>
                  </a:cubicBezTo>
                  <a:cubicBezTo>
                    <a:pt x="206" y="370"/>
                    <a:pt x="209" y="374"/>
                    <a:pt x="214" y="373"/>
                  </a:cubicBezTo>
                  <a:cubicBezTo>
                    <a:pt x="218" y="372"/>
                    <a:pt x="219" y="376"/>
                    <a:pt x="222" y="375"/>
                  </a:cubicBezTo>
                  <a:cubicBezTo>
                    <a:pt x="226" y="375"/>
                    <a:pt x="231" y="377"/>
                    <a:pt x="232" y="380"/>
                  </a:cubicBezTo>
                  <a:cubicBezTo>
                    <a:pt x="233" y="382"/>
                    <a:pt x="244" y="385"/>
                    <a:pt x="247" y="385"/>
                  </a:cubicBezTo>
                  <a:cubicBezTo>
                    <a:pt x="250" y="386"/>
                    <a:pt x="250" y="380"/>
                    <a:pt x="253" y="379"/>
                  </a:cubicBezTo>
                  <a:cubicBezTo>
                    <a:pt x="256" y="377"/>
                    <a:pt x="255" y="366"/>
                    <a:pt x="257" y="366"/>
                  </a:cubicBezTo>
                  <a:cubicBezTo>
                    <a:pt x="260" y="365"/>
                    <a:pt x="259" y="353"/>
                    <a:pt x="257" y="352"/>
                  </a:cubicBezTo>
                  <a:cubicBezTo>
                    <a:pt x="254" y="351"/>
                    <a:pt x="255" y="347"/>
                    <a:pt x="261" y="348"/>
                  </a:cubicBezTo>
                  <a:cubicBezTo>
                    <a:pt x="266" y="349"/>
                    <a:pt x="264" y="343"/>
                    <a:pt x="267" y="343"/>
                  </a:cubicBezTo>
                  <a:cubicBezTo>
                    <a:pt x="270" y="342"/>
                    <a:pt x="269" y="337"/>
                    <a:pt x="271" y="336"/>
                  </a:cubicBezTo>
                  <a:cubicBezTo>
                    <a:pt x="273" y="336"/>
                    <a:pt x="272" y="332"/>
                    <a:pt x="271" y="330"/>
                  </a:cubicBezTo>
                  <a:cubicBezTo>
                    <a:pt x="269" y="328"/>
                    <a:pt x="271" y="327"/>
                    <a:pt x="274" y="326"/>
                  </a:cubicBezTo>
                  <a:cubicBezTo>
                    <a:pt x="277" y="326"/>
                    <a:pt x="276" y="321"/>
                    <a:pt x="272" y="320"/>
                  </a:cubicBezTo>
                  <a:cubicBezTo>
                    <a:pt x="268" y="318"/>
                    <a:pt x="270" y="314"/>
                    <a:pt x="274" y="317"/>
                  </a:cubicBezTo>
                  <a:cubicBezTo>
                    <a:pt x="278" y="319"/>
                    <a:pt x="281" y="317"/>
                    <a:pt x="278" y="314"/>
                  </a:cubicBezTo>
                  <a:cubicBezTo>
                    <a:pt x="276" y="311"/>
                    <a:pt x="281" y="310"/>
                    <a:pt x="286" y="309"/>
                  </a:cubicBezTo>
                  <a:cubicBezTo>
                    <a:pt x="292" y="309"/>
                    <a:pt x="294" y="306"/>
                    <a:pt x="293" y="302"/>
                  </a:cubicBezTo>
                  <a:cubicBezTo>
                    <a:pt x="292" y="298"/>
                    <a:pt x="299" y="298"/>
                    <a:pt x="298" y="302"/>
                  </a:cubicBezTo>
                  <a:cubicBezTo>
                    <a:pt x="296" y="305"/>
                    <a:pt x="297" y="309"/>
                    <a:pt x="299" y="306"/>
                  </a:cubicBezTo>
                  <a:cubicBezTo>
                    <a:pt x="302" y="304"/>
                    <a:pt x="307" y="306"/>
                    <a:pt x="315" y="303"/>
                  </a:cubicBezTo>
                  <a:cubicBezTo>
                    <a:pt x="323" y="301"/>
                    <a:pt x="332" y="294"/>
                    <a:pt x="334" y="287"/>
                  </a:cubicBezTo>
                  <a:cubicBezTo>
                    <a:pt x="336" y="280"/>
                    <a:pt x="345" y="281"/>
                    <a:pt x="344" y="277"/>
                  </a:cubicBezTo>
                  <a:cubicBezTo>
                    <a:pt x="343" y="272"/>
                    <a:pt x="346" y="270"/>
                    <a:pt x="352" y="273"/>
                  </a:cubicBezTo>
                  <a:cubicBezTo>
                    <a:pt x="358" y="276"/>
                    <a:pt x="353" y="271"/>
                    <a:pt x="360" y="271"/>
                  </a:cubicBezTo>
                  <a:cubicBezTo>
                    <a:pt x="367" y="271"/>
                    <a:pt x="366" y="269"/>
                    <a:pt x="373" y="269"/>
                  </a:cubicBezTo>
                  <a:cubicBezTo>
                    <a:pt x="379" y="268"/>
                    <a:pt x="397" y="265"/>
                    <a:pt x="403" y="260"/>
                  </a:cubicBezTo>
                  <a:cubicBezTo>
                    <a:pt x="409" y="255"/>
                    <a:pt x="422" y="251"/>
                    <a:pt x="427" y="248"/>
                  </a:cubicBezTo>
                  <a:cubicBezTo>
                    <a:pt x="432" y="245"/>
                    <a:pt x="433" y="242"/>
                    <a:pt x="430" y="244"/>
                  </a:cubicBezTo>
                  <a:cubicBezTo>
                    <a:pt x="427" y="245"/>
                    <a:pt x="420" y="246"/>
                    <a:pt x="415" y="244"/>
                  </a:cubicBezTo>
                  <a:cubicBezTo>
                    <a:pt x="410" y="243"/>
                    <a:pt x="402" y="239"/>
                    <a:pt x="396" y="242"/>
                  </a:cubicBezTo>
                  <a:cubicBezTo>
                    <a:pt x="391" y="245"/>
                    <a:pt x="394" y="237"/>
                    <a:pt x="399" y="237"/>
                  </a:cubicBezTo>
                  <a:cubicBezTo>
                    <a:pt x="404" y="236"/>
                    <a:pt x="402" y="234"/>
                    <a:pt x="400" y="229"/>
                  </a:cubicBezTo>
                  <a:cubicBezTo>
                    <a:pt x="399" y="224"/>
                    <a:pt x="408" y="227"/>
                    <a:pt x="412" y="233"/>
                  </a:cubicBezTo>
                  <a:cubicBezTo>
                    <a:pt x="416" y="238"/>
                    <a:pt x="424" y="241"/>
                    <a:pt x="431" y="239"/>
                  </a:cubicBezTo>
                  <a:cubicBezTo>
                    <a:pt x="438" y="237"/>
                    <a:pt x="431" y="231"/>
                    <a:pt x="434" y="228"/>
                  </a:cubicBezTo>
                  <a:cubicBezTo>
                    <a:pt x="437" y="224"/>
                    <a:pt x="413" y="212"/>
                    <a:pt x="412" y="208"/>
                  </a:cubicBezTo>
                  <a:cubicBezTo>
                    <a:pt x="411" y="204"/>
                    <a:pt x="418" y="207"/>
                    <a:pt x="424" y="210"/>
                  </a:cubicBezTo>
                  <a:cubicBezTo>
                    <a:pt x="431" y="213"/>
                    <a:pt x="432" y="205"/>
                    <a:pt x="432" y="201"/>
                  </a:cubicBezTo>
                  <a:cubicBezTo>
                    <a:pt x="432" y="198"/>
                    <a:pt x="418" y="197"/>
                    <a:pt x="412" y="201"/>
                  </a:cubicBezTo>
                  <a:cubicBezTo>
                    <a:pt x="406" y="204"/>
                    <a:pt x="400" y="196"/>
                    <a:pt x="408" y="195"/>
                  </a:cubicBezTo>
                  <a:cubicBezTo>
                    <a:pt x="417" y="194"/>
                    <a:pt x="409" y="191"/>
                    <a:pt x="412" y="188"/>
                  </a:cubicBezTo>
                  <a:cubicBezTo>
                    <a:pt x="414" y="186"/>
                    <a:pt x="425" y="196"/>
                    <a:pt x="430" y="194"/>
                  </a:cubicBezTo>
                  <a:cubicBezTo>
                    <a:pt x="436" y="192"/>
                    <a:pt x="440" y="194"/>
                    <a:pt x="444" y="190"/>
                  </a:cubicBezTo>
                  <a:cubicBezTo>
                    <a:pt x="449" y="187"/>
                    <a:pt x="436" y="183"/>
                    <a:pt x="433" y="180"/>
                  </a:cubicBezTo>
                  <a:cubicBezTo>
                    <a:pt x="431" y="177"/>
                    <a:pt x="447" y="178"/>
                    <a:pt x="452" y="178"/>
                  </a:cubicBezTo>
                  <a:cubicBezTo>
                    <a:pt x="457" y="178"/>
                    <a:pt x="458" y="171"/>
                    <a:pt x="454" y="172"/>
                  </a:cubicBezTo>
                  <a:cubicBezTo>
                    <a:pt x="450" y="174"/>
                    <a:pt x="436" y="167"/>
                    <a:pt x="439" y="163"/>
                  </a:cubicBezTo>
                  <a:cubicBezTo>
                    <a:pt x="442" y="159"/>
                    <a:pt x="447" y="164"/>
                    <a:pt x="454" y="161"/>
                  </a:cubicBezTo>
                  <a:cubicBezTo>
                    <a:pt x="460" y="157"/>
                    <a:pt x="454" y="145"/>
                    <a:pt x="450" y="145"/>
                  </a:cubicBezTo>
                  <a:cubicBezTo>
                    <a:pt x="445" y="145"/>
                    <a:pt x="435" y="144"/>
                    <a:pt x="435" y="141"/>
                  </a:cubicBezTo>
                  <a:cubicBezTo>
                    <a:pt x="435" y="139"/>
                    <a:pt x="426" y="137"/>
                    <a:pt x="429" y="135"/>
                  </a:cubicBezTo>
                  <a:cubicBezTo>
                    <a:pt x="431" y="133"/>
                    <a:pt x="434" y="138"/>
                    <a:pt x="440" y="133"/>
                  </a:cubicBezTo>
                  <a:cubicBezTo>
                    <a:pt x="446" y="129"/>
                    <a:pt x="458" y="134"/>
                    <a:pt x="463" y="133"/>
                  </a:cubicBezTo>
                  <a:cubicBezTo>
                    <a:pt x="468" y="132"/>
                    <a:pt x="461" y="123"/>
                    <a:pt x="458" y="124"/>
                  </a:cubicBezTo>
                  <a:cubicBezTo>
                    <a:pt x="455" y="126"/>
                    <a:pt x="444" y="127"/>
                    <a:pt x="444" y="121"/>
                  </a:cubicBezTo>
                  <a:cubicBezTo>
                    <a:pt x="443" y="116"/>
                    <a:pt x="453" y="121"/>
                    <a:pt x="455" y="119"/>
                  </a:cubicBezTo>
                  <a:cubicBezTo>
                    <a:pt x="457" y="116"/>
                    <a:pt x="441" y="110"/>
                    <a:pt x="438" y="115"/>
                  </a:cubicBezTo>
                  <a:cubicBezTo>
                    <a:pt x="436" y="120"/>
                    <a:pt x="427" y="119"/>
                    <a:pt x="432" y="116"/>
                  </a:cubicBezTo>
                  <a:cubicBezTo>
                    <a:pt x="436" y="113"/>
                    <a:pt x="437" y="104"/>
                    <a:pt x="437" y="100"/>
                  </a:cubicBezTo>
                  <a:cubicBezTo>
                    <a:pt x="436" y="96"/>
                    <a:pt x="454" y="96"/>
                    <a:pt x="452" y="89"/>
                  </a:cubicBezTo>
                  <a:cubicBezTo>
                    <a:pt x="450" y="82"/>
                    <a:pt x="460" y="80"/>
                    <a:pt x="466" y="80"/>
                  </a:cubicBezTo>
                  <a:cubicBezTo>
                    <a:pt x="471" y="80"/>
                    <a:pt x="465" y="73"/>
                    <a:pt x="460" y="73"/>
                  </a:cubicBezTo>
                  <a:cubicBezTo>
                    <a:pt x="454" y="74"/>
                    <a:pt x="449" y="80"/>
                    <a:pt x="446" y="78"/>
                  </a:cubicBezTo>
                  <a:cubicBezTo>
                    <a:pt x="443" y="75"/>
                    <a:pt x="452" y="71"/>
                    <a:pt x="457" y="71"/>
                  </a:cubicBezTo>
                  <a:cubicBezTo>
                    <a:pt x="462" y="71"/>
                    <a:pt x="474" y="70"/>
                    <a:pt x="479" y="68"/>
                  </a:cubicBezTo>
                  <a:cubicBezTo>
                    <a:pt x="483" y="65"/>
                    <a:pt x="471" y="63"/>
                    <a:pt x="463" y="64"/>
                  </a:cubicBezTo>
                  <a:cubicBezTo>
                    <a:pt x="455" y="65"/>
                    <a:pt x="455" y="62"/>
                    <a:pt x="467" y="61"/>
                  </a:cubicBezTo>
                  <a:cubicBezTo>
                    <a:pt x="479" y="61"/>
                    <a:pt x="477" y="59"/>
                    <a:pt x="486" y="58"/>
                  </a:cubicBezTo>
                  <a:cubicBezTo>
                    <a:pt x="494" y="57"/>
                    <a:pt x="491" y="53"/>
                    <a:pt x="497" y="53"/>
                  </a:cubicBezTo>
                  <a:cubicBezTo>
                    <a:pt x="502" y="53"/>
                    <a:pt x="515" y="47"/>
                    <a:pt x="515" y="44"/>
                  </a:cubicBezTo>
                  <a:cubicBezTo>
                    <a:pt x="515" y="42"/>
                    <a:pt x="496" y="36"/>
                    <a:pt x="487" y="36"/>
                  </a:cubicBezTo>
                  <a:close/>
                  <a:moveTo>
                    <a:pt x="176" y="253"/>
                  </a:moveTo>
                  <a:cubicBezTo>
                    <a:pt x="177" y="249"/>
                    <a:pt x="172" y="251"/>
                    <a:pt x="170" y="247"/>
                  </a:cubicBezTo>
                  <a:cubicBezTo>
                    <a:pt x="167" y="242"/>
                    <a:pt x="154" y="240"/>
                    <a:pt x="153" y="244"/>
                  </a:cubicBezTo>
                  <a:cubicBezTo>
                    <a:pt x="153" y="245"/>
                    <a:pt x="149" y="247"/>
                    <a:pt x="152" y="251"/>
                  </a:cubicBezTo>
                  <a:cubicBezTo>
                    <a:pt x="155" y="254"/>
                    <a:pt x="157" y="253"/>
                    <a:pt x="161" y="256"/>
                  </a:cubicBezTo>
                  <a:cubicBezTo>
                    <a:pt x="165" y="260"/>
                    <a:pt x="176" y="257"/>
                    <a:pt x="176" y="25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27">
              <a:extLst>
                <a:ext uri="{FF2B5EF4-FFF2-40B4-BE49-F238E27FC236}">
                  <a16:creationId xmlns:a16="http://schemas.microsoft.com/office/drawing/2014/main" id="{08CDA5D6-368D-410E-B2BC-F71B26EF7DA8}"/>
                </a:ext>
              </a:extLst>
            </p:cNvPr>
            <p:cNvSpPr>
              <a:spLocks/>
            </p:cNvSpPr>
            <p:nvPr/>
          </p:nvSpPr>
          <p:spPr bwMode="auto">
            <a:xfrm>
              <a:off x="3089215" y="5341533"/>
              <a:ext cx="36686" cy="29412"/>
            </a:xfrm>
            <a:custGeom>
              <a:avLst/>
              <a:gdLst>
                <a:gd name="T0" fmla="*/ 1 w 21"/>
                <a:gd name="T1" fmla="*/ 2 h 15"/>
                <a:gd name="T2" fmla="*/ 8 w 21"/>
                <a:gd name="T3" fmla="*/ 6 h 15"/>
                <a:gd name="T4" fmla="*/ 18 w 21"/>
                <a:gd name="T5" fmla="*/ 10 h 15"/>
                <a:gd name="T6" fmla="*/ 1 w 21"/>
                <a:gd name="T7" fmla="*/ 2 h 15"/>
              </a:gdLst>
              <a:ahLst/>
              <a:cxnLst>
                <a:cxn ang="0">
                  <a:pos x="T0" y="T1"/>
                </a:cxn>
                <a:cxn ang="0">
                  <a:pos x="T2" y="T3"/>
                </a:cxn>
                <a:cxn ang="0">
                  <a:pos x="T4" y="T5"/>
                </a:cxn>
                <a:cxn ang="0">
                  <a:pos x="T6" y="T7"/>
                </a:cxn>
              </a:cxnLst>
              <a:rect l="0" t="0" r="r" b="b"/>
              <a:pathLst>
                <a:path w="21" h="15">
                  <a:moveTo>
                    <a:pt x="1" y="2"/>
                  </a:moveTo>
                  <a:cubicBezTo>
                    <a:pt x="2" y="5"/>
                    <a:pt x="5" y="4"/>
                    <a:pt x="8" y="6"/>
                  </a:cubicBezTo>
                  <a:cubicBezTo>
                    <a:pt x="11" y="9"/>
                    <a:pt x="14" y="15"/>
                    <a:pt x="18" y="10"/>
                  </a:cubicBezTo>
                  <a:cubicBezTo>
                    <a:pt x="21" y="5"/>
                    <a:pt x="0" y="0"/>
                    <a:pt x="1"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8">
              <a:extLst>
                <a:ext uri="{FF2B5EF4-FFF2-40B4-BE49-F238E27FC236}">
                  <a16:creationId xmlns:a16="http://schemas.microsoft.com/office/drawing/2014/main" id="{792F5956-A423-4C38-A74B-603D0FDD4DF3}"/>
                </a:ext>
              </a:extLst>
            </p:cNvPr>
            <p:cNvSpPr>
              <a:spLocks noEditPoints="1"/>
            </p:cNvSpPr>
            <p:nvPr/>
          </p:nvSpPr>
          <p:spPr bwMode="auto">
            <a:xfrm>
              <a:off x="1564594" y="2547408"/>
              <a:ext cx="1309901" cy="1097650"/>
            </a:xfrm>
            <a:custGeom>
              <a:avLst/>
              <a:gdLst>
                <a:gd name="T0" fmla="*/ 153 w 750"/>
                <a:gd name="T1" fmla="*/ 509 h 577"/>
                <a:gd name="T2" fmla="*/ 141 w 750"/>
                <a:gd name="T3" fmla="*/ 169 h 577"/>
                <a:gd name="T4" fmla="*/ 289 w 750"/>
                <a:gd name="T5" fmla="*/ 187 h 577"/>
                <a:gd name="T6" fmla="*/ 192 w 750"/>
                <a:gd name="T7" fmla="*/ 200 h 577"/>
                <a:gd name="T8" fmla="*/ 288 w 750"/>
                <a:gd name="T9" fmla="*/ 249 h 577"/>
                <a:gd name="T10" fmla="*/ 177 w 750"/>
                <a:gd name="T11" fmla="*/ 144 h 577"/>
                <a:gd name="T12" fmla="*/ 155 w 750"/>
                <a:gd name="T13" fmla="*/ 138 h 577"/>
                <a:gd name="T14" fmla="*/ 276 w 750"/>
                <a:gd name="T15" fmla="*/ 158 h 577"/>
                <a:gd name="T16" fmla="*/ 222 w 750"/>
                <a:gd name="T17" fmla="*/ 107 h 577"/>
                <a:gd name="T18" fmla="*/ 308 w 750"/>
                <a:gd name="T19" fmla="*/ 88 h 577"/>
                <a:gd name="T20" fmla="*/ 311 w 750"/>
                <a:gd name="T21" fmla="*/ 120 h 577"/>
                <a:gd name="T22" fmla="*/ 313 w 750"/>
                <a:gd name="T23" fmla="*/ 137 h 577"/>
                <a:gd name="T24" fmla="*/ 405 w 750"/>
                <a:gd name="T25" fmla="*/ 109 h 577"/>
                <a:gd name="T26" fmla="*/ 367 w 750"/>
                <a:gd name="T27" fmla="*/ 173 h 577"/>
                <a:gd name="T28" fmla="*/ 513 w 750"/>
                <a:gd name="T29" fmla="*/ 163 h 577"/>
                <a:gd name="T30" fmla="*/ 433 w 750"/>
                <a:gd name="T31" fmla="*/ 112 h 577"/>
                <a:gd name="T32" fmla="*/ 446 w 750"/>
                <a:gd name="T33" fmla="*/ 62 h 577"/>
                <a:gd name="T34" fmla="*/ 438 w 750"/>
                <a:gd name="T35" fmla="*/ 49 h 577"/>
                <a:gd name="T36" fmla="*/ 474 w 750"/>
                <a:gd name="T37" fmla="*/ 89 h 577"/>
                <a:gd name="T38" fmla="*/ 521 w 750"/>
                <a:gd name="T39" fmla="*/ 134 h 577"/>
                <a:gd name="T40" fmla="*/ 594 w 750"/>
                <a:gd name="T41" fmla="*/ 64 h 577"/>
                <a:gd name="T42" fmla="*/ 567 w 750"/>
                <a:gd name="T43" fmla="*/ 6 h 577"/>
                <a:gd name="T44" fmla="*/ 425 w 750"/>
                <a:gd name="T45" fmla="*/ 34 h 577"/>
                <a:gd name="T46" fmla="*/ 466 w 750"/>
                <a:gd name="T47" fmla="*/ 328 h 577"/>
                <a:gd name="T48" fmla="*/ 618 w 750"/>
                <a:gd name="T49" fmla="*/ 253 h 577"/>
                <a:gd name="T50" fmla="*/ 557 w 750"/>
                <a:gd name="T51" fmla="*/ 203 h 577"/>
                <a:gd name="T52" fmla="*/ 466 w 750"/>
                <a:gd name="T53" fmla="*/ 186 h 577"/>
                <a:gd name="T54" fmla="*/ 526 w 750"/>
                <a:gd name="T55" fmla="*/ 230 h 577"/>
                <a:gd name="T56" fmla="*/ 550 w 750"/>
                <a:gd name="T57" fmla="*/ 305 h 577"/>
                <a:gd name="T58" fmla="*/ 634 w 750"/>
                <a:gd name="T59" fmla="*/ 312 h 577"/>
                <a:gd name="T60" fmla="*/ 509 w 750"/>
                <a:gd name="T61" fmla="*/ 179 h 577"/>
                <a:gd name="T62" fmla="*/ 719 w 750"/>
                <a:gd name="T63" fmla="*/ 478 h 577"/>
                <a:gd name="T64" fmla="*/ 82 w 750"/>
                <a:gd name="T65" fmla="*/ 469 h 577"/>
                <a:gd name="T66" fmla="*/ 613 w 750"/>
                <a:gd name="T67" fmla="*/ 512 h 577"/>
                <a:gd name="T68" fmla="*/ 719 w 750"/>
                <a:gd name="T69" fmla="*/ 454 h 577"/>
                <a:gd name="T70" fmla="*/ 668 w 750"/>
                <a:gd name="T71" fmla="*/ 418 h 577"/>
                <a:gd name="T72" fmla="*/ 630 w 750"/>
                <a:gd name="T73" fmla="*/ 394 h 577"/>
                <a:gd name="T74" fmla="*/ 570 w 750"/>
                <a:gd name="T75" fmla="*/ 345 h 577"/>
                <a:gd name="T76" fmla="*/ 543 w 750"/>
                <a:gd name="T77" fmla="*/ 405 h 577"/>
                <a:gd name="T78" fmla="*/ 497 w 750"/>
                <a:gd name="T79" fmla="*/ 461 h 577"/>
                <a:gd name="T80" fmla="*/ 402 w 750"/>
                <a:gd name="T81" fmla="*/ 392 h 577"/>
                <a:gd name="T82" fmla="*/ 432 w 750"/>
                <a:gd name="T83" fmla="*/ 321 h 577"/>
                <a:gd name="T84" fmla="*/ 484 w 750"/>
                <a:gd name="T85" fmla="*/ 288 h 577"/>
                <a:gd name="T86" fmla="*/ 475 w 750"/>
                <a:gd name="T87" fmla="*/ 253 h 577"/>
                <a:gd name="T88" fmla="*/ 433 w 750"/>
                <a:gd name="T89" fmla="*/ 256 h 577"/>
                <a:gd name="T90" fmla="*/ 401 w 750"/>
                <a:gd name="T91" fmla="*/ 202 h 577"/>
                <a:gd name="T92" fmla="*/ 387 w 750"/>
                <a:gd name="T93" fmla="*/ 217 h 577"/>
                <a:gd name="T94" fmla="*/ 379 w 750"/>
                <a:gd name="T95" fmla="*/ 271 h 577"/>
                <a:gd name="T96" fmla="*/ 367 w 750"/>
                <a:gd name="T97" fmla="*/ 260 h 577"/>
                <a:gd name="T98" fmla="*/ 298 w 750"/>
                <a:gd name="T99" fmla="*/ 259 h 577"/>
                <a:gd name="T100" fmla="*/ 200 w 750"/>
                <a:gd name="T101" fmla="*/ 253 h 577"/>
                <a:gd name="T102" fmla="*/ 72 w 750"/>
                <a:gd name="T103" fmla="*/ 254 h 577"/>
                <a:gd name="T104" fmla="*/ 35 w 750"/>
                <a:gd name="T105" fmla="*/ 254 h 577"/>
                <a:gd name="T106" fmla="*/ 95 w 750"/>
                <a:gd name="T107" fmla="*/ 439 h 577"/>
                <a:gd name="T108" fmla="*/ 135 w 750"/>
                <a:gd name="T109" fmla="*/ 491 h 577"/>
                <a:gd name="T110" fmla="*/ 465 w 750"/>
                <a:gd name="T111" fmla="*/ 514 h 577"/>
                <a:gd name="T112" fmla="*/ 523 w 750"/>
                <a:gd name="T113" fmla="*/ 571 h 577"/>
                <a:gd name="T114" fmla="*/ 646 w 750"/>
                <a:gd name="T115" fmla="*/ 539 h 577"/>
                <a:gd name="T116" fmla="*/ 181 w 750"/>
                <a:gd name="T117" fmla="*/ 303 h 577"/>
                <a:gd name="T118" fmla="*/ 180 w 750"/>
                <a:gd name="T119" fmla="*/ 292 h 577"/>
                <a:gd name="T120" fmla="*/ 376 w 750"/>
                <a:gd name="T121" fmla="*/ 48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577">
                  <a:moveTo>
                    <a:pt x="148" y="506"/>
                  </a:moveTo>
                  <a:cubicBezTo>
                    <a:pt x="145" y="503"/>
                    <a:pt x="139" y="504"/>
                    <a:pt x="138" y="502"/>
                  </a:cubicBezTo>
                  <a:cubicBezTo>
                    <a:pt x="137" y="499"/>
                    <a:pt x="131" y="490"/>
                    <a:pt x="128" y="491"/>
                  </a:cubicBezTo>
                  <a:cubicBezTo>
                    <a:pt x="125" y="491"/>
                    <a:pt x="121" y="491"/>
                    <a:pt x="117" y="488"/>
                  </a:cubicBezTo>
                  <a:cubicBezTo>
                    <a:pt x="114" y="485"/>
                    <a:pt x="111" y="485"/>
                    <a:pt x="108" y="487"/>
                  </a:cubicBezTo>
                  <a:cubicBezTo>
                    <a:pt x="106" y="489"/>
                    <a:pt x="111" y="489"/>
                    <a:pt x="111" y="491"/>
                  </a:cubicBezTo>
                  <a:cubicBezTo>
                    <a:pt x="111" y="493"/>
                    <a:pt x="113" y="494"/>
                    <a:pt x="115" y="493"/>
                  </a:cubicBezTo>
                  <a:cubicBezTo>
                    <a:pt x="117" y="493"/>
                    <a:pt x="119" y="498"/>
                    <a:pt x="121" y="498"/>
                  </a:cubicBezTo>
                  <a:cubicBezTo>
                    <a:pt x="123" y="498"/>
                    <a:pt x="124" y="502"/>
                    <a:pt x="126" y="502"/>
                  </a:cubicBezTo>
                  <a:cubicBezTo>
                    <a:pt x="129" y="502"/>
                    <a:pt x="130" y="505"/>
                    <a:pt x="131" y="506"/>
                  </a:cubicBezTo>
                  <a:cubicBezTo>
                    <a:pt x="132" y="508"/>
                    <a:pt x="135" y="506"/>
                    <a:pt x="135" y="508"/>
                  </a:cubicBezTo>
                  <a:cubicBezTo>
                    <a:pt x="135" y="510"/>
                    <a:pt x="138" y="511"/>
                    <a:pt x="139" y="513"/>
                  </a:cubicBezTo>
                  <a:cubicBezTo>
                    <a:pt x="144" y="514"/>
                    <a:pt x="148" y="514"/>
                    <a:pt x="152" y="513"/>
                  </a:cubicBezTo>
                  <a:cubicBezTo>
                    <a:pt x="152" y="512"/>
                    <a:pt x="153" y="510"/>
                    <a:pt x="153" y="509"/>
                  </a:cubicBezTo>
                  <a:cubicBezTo>
                    <a:pt x="154" y="507"/>
                    <a:pt x="150" y="509"/>
                    <a:pt x="148" y="506"/>
                  </a:cubicBezTo>
                  <a:close/>
                  <a:moveTo>
                    <a:pt x="142" y="209"/>
                  </a:moveTo>
                  <a:cubicBezTo>
                    <a:pt x="148" y="211"/>
                    <a:pt x="149" y="223"/>
                    <a:pt x="153" y="223"/>
                  </a:cubicBezTo>
                  <a:cubicBezTo>
                    <a:pt x="156" y="223"/>
                    <a:pt x="154" y="219"/>
                    <a:pt x="159" y="219"/>
                  </a:cubicBezTo>
                  <a:cubicBezTo>
                    <a:pt x="164" y="219"/>
                    <a:pt x="163" y="217"/>
                    <a:pt x="167" y="217"/>
                  </a:cubicBezTo>
                  <a:cubicBezTo>
                    <a:pt x="172" y="217"/>
                    <a:pt x="176" y="216"/>
                    <a:pt x="176" y="211"/>
                  </a:cubicBezTo>
                  <a:cubicBezTo>
                    <a:pt x="176" y="205"/>
                    <a:pt x="179" y="203"/>
                    <a:pt x="183" y="202"/>
                  </a:cubicBezTo>
                  <a:cubicBezTo>
                    <a:pt x="188" y="201"/>
                    <a:pt x="184" y="196"/>
                    <a:pt x="190" y="194"/>
                  </a:cubicBezTo>
                  <a:cubicBezTo>
                    <a:pt x="196" y="193"/>
                    <a:pt x="214" y="185"/>
                    <a:pt x="217" y="183"/>
                  </a:cubicBezTo>
                  <a:cubicBezTo>
                    <a:pt x="220" y="181"/>
                    <a:pt x="213" y="178"/>
                    <a:pt x="207" y="174"/>
                  </a:cubicBezTo>
                  <a:cubicBezTo>
                    <a:pt x="200" y="169"/>
                    <a:pt x="195" y="168"/>
                    <a:pt x="189" y="172"/>
                  </a:cubicBezTo>
                  <a:cubicBezTo>
                    <a:pt x="184" y="175"/>
                    <a:pt x="188" y="168"/>
                    <a:pt x="184" y="170"/>
                  </a:cubicBezTo>
                  <a:cubicBezTo>
                    <a:pt x="180" y="172"/>
                    <a:pt x="169" y="167"/>
                    <a:pt x="167" y="165"/>
                  </a:cubicBezTo>
                  <a:cubicBezTo>
                    <a:pt x="166" y="163"/>
                    <a:pt x="146" y="169"/>
                    <a:pt x="141" y="169"/>
                  </a:cubicBezTo>
                  <a:cubicBezTo>
                    <a:pt x="136" y="169"/>
                    <a:pt x="141" y="174"/>
                    <a:pt x="145" y="177"/>
                  </a:cubicBezTo>
                  <a:cubicBezTo>
                    <a:pt x="148" y="180"/>
                    <a:pt x="136" y="188"/>
                    <a:pt x="139" y="190"/>
                  </a:cubicBezTo>
                  <a:cubicBezTo>
                    <a:pt x="141" y="191"/>
                    <a:pt x="136" y="196"/>
                    <a:pt x="131" y="202"/>
                  </a:cubicBezTo>
                  <a:cubicBezTo>
                    <a:pt x="126" y="208"/>
                    <a:pt x="135" y="208"/>
                    <a:pt x="142" y="209"/>
                  </a:cubicBezTo>
                  <a:close/>
                  <a:moveTo>
                    <a:pt x="328" y="240"/>
                  </a:moveTo>
                  <a:cubicBezTo>
                    <a:pt x="330" y="237"/>
                    <a:pt x="340" y="245"/>
                    <a:pt x="340" y="240"/>
                  </a:cubicBezTo>
                  <a:cubicBezTo>
                    <a:pt x="341" y="234"/>
                    <a:pt x="330" y="231"/>
                    <a:pt x="325" y="228"/>
                  </a:cubicBezTo>
                  <a:cubicBezTo>
                    <a:pt x="321" y="225"/>
                    <a:pt x="319" y="227"/>
                    <a:pt x="312" y="222"/>
                  </a:cubicBezTo>
                  <a:cubicBezTo>
                    <a:pt x="305" y="217"/>
                    <a:pt x="314" y="214"/>
                    <a:pt x="308" y="210"/>
                  </a:cubicBezTo>
                  <a:cubicBezTo>
                    <a:pt x="303" y="206"/>
                    <a:pt x="301" y="194"/>
                    <a:pt x="305" y="191"/>
                  </a:cubicBezTo>
                  <a:cubicBezTo>
                    <a:pt x="309" y="187"/>
                    <a:pt x="313" y="181"/>
                    <a:pt x="306" y="179"/>
                  </a:cubicBezTo>
                  <a:cubicBezTo>
                    <a:pt x="300" y="176"/>
                    <a:pt x="289" y="181"/>
                    <a:pt x="290" y="183"/>
                  </a:cubicBezTo>
                  <a:cubicBezTo>
                    <a:pt x="291" y="184"/>
                    <a:pt x="300" y="189"/>
                    <a:pt x="300" y="191"/>
                  </a:cubicBezTo>
                  <a:cubicBezTo>
                    <a:pt x="300" y="194"/>
                    <a:pt x="292" y="185"/>
                    <a:pt x="289" y="187"/>
                  </a:cubicBezTo>
                  <a:cubicBezTo>
                    <a:pt x="286" y="189"/>
                    <a:pt x="282" y="183"/>
                    <a:pt x="280" y="187"/>
                  </a:cubicBezTo>
                  <a:cubicBezTo>
                    <a:pt x="277" y="191"/>
                    <a:pt x="283" y="204"/>
                    <a:pt x="285" y="208"/>
                  </a:cubicBezTo>
                  <a:cubicBezTo>
                    <a:pt x="288" y="211"/>
                    <a:pt x="283" y="211"/>
                    <a:pt x="280" y="212"/>
                  </a:cubicBezTo>
                  <a:cubicBezTo>
                    <a:pt x="277" y="213"/>
                    <a:pt x="277" y="202"/>
                    <a:pt x="274" y="197"/>
                  </a:cubicBezTo>
                  <a:cubicBezTo>
                    <a:pt x="271" y="193"/>
                    <a:pt x="259" y="188"/>
                    <a:pt x="258" y="191"/>
                  </a:cubicBezTo>
                  <a:cubicBezTo>
                    <a:pt x="257" y="194"/>
                    <a:pt x="266" y="194"/>
                    <a:pt x="264" y="199"/>
                  </a:cubicBezTo>
                  <a:cubicBezTo>
                    <a:pt x="263" y="203"/>
                    <a:pt x="259" y="196"/>
                    <a:pt x="255" y="199"/>
                  </a:cubicBezTo>
                  <a:cubicBezTo>
                    <a:pt x="251" y="203"/>
                    <a:pt x="251" y="200"/>
                    <a:pt x="252" y="197"/>
                  </a:cubicBezTo>
                  <a:cubicBezTo>
                    <a:pt x="253" y="194"/>
                    <a:pt x="246" y="190"/>
                    <a:pt x="239" y="191"/>
                  </a:cubicBezTo>
                  <a:cubicBezTo>
                    <a:pt x="231" y="191"/>
                    <a:pt x="235" y="197"/>
                    <a:pt x="233" y="199"/>
                  </a:cubicBezTo>
                  <a:cubicBezTo>
                    <a:pt x="231" y="200"/>
                    <a:pt x="220" y="197"/>
                    <a:pt x="227" y="196"/>
                  </a:cubicBezTo>
                  <a:cubicBezTo>
                    <a:pt x="234" y="194"/>
                    <a:pt x="231" y="190"/>
                    <a:pt x="228" y="186"/>
                  </a:cubicBezTo>
                  <a:cubicBezTo>
                    <a:pt x="226" y="182"/>
                    <a:pt x="218" y="187"/>
                    <a:pt x="207" y="191"/>
                  </a:cubicBezTo>
                  <a:cubicBezTo>
                    <a:pt x="195" y="195"/>
                    <a:pt x="190" y="200"/>
                    <a:pt x="192" y="200"/>
                  </a:cubicBezTo>
                  <a:cubicBezTo>
                    <a:pt x="193" y="200"/>
                    <a:pt x="193" y="202"/>
                    <a:pt x="189" y="206"/>
                  </a:cubicBezTo>
                  <a:cubicBezTo>
                    <a:pt x="184" y="210"/>
                    <a:pt x="189" y="213"/>
                    <a:pt x="193" y="213"/>
                  </a:cubicBezTo>
                  <a:cubicBezTo>
                    <a:pt x="197" y="213"/>
                    <a:pt x="194" y="216"/>
                    <a:pt x="196" y="217"/>
                  </a:cubicBezTo>
                  <a:cubicBezTo>
                    <a:pt x="199" y="218"/>
                    <a:pt x="212" y="212"/>
                    <a:pt x="216" y="215"/>
                  </a:cubicBezTo>
                  <a:cubicBezTo>
                    <a:pt x="220" y="217"/>
                    <a:pt x="194" y="219"/>
                    <a:pt x="194" y="223"/>
                  </a:cubicBezTo>
                  <a:cubicBezTo>
                    <a:pt x="194" y="228"/>
                    <a:pt x="208" y="230"/>
                    <a:pt x="219" y="228"/>
                  </a:cubicBezTo>
                  <a:cubicBezTo>
                    <a:pt x="229" y="227"/>
                    <a:pt x="248" y="230"/>
                    <a:pt x="248" y="233"/>
                  </a:cubicBezTo>
                  <a:cubicBezTo>
                    <a:pt x="248" y="235"/>
                    <a:pt x="235" y="234"/>
                    <a:pt x="226" y="234"/>
                  </a:cubicBezTo>
                  <a:cubicBezTo>
                    <a:pt x="217" y="234"/>
                    <a:pt x="201" y="237"/>
                    <a:pt x="201" y="240"/>
                  </a:cubicBezTo>
                  <a:cubicBezTo>
                    <a:pt x="202" y="243"/>
                    <a:pt x="203" y="243"/>
                    <a:pt x="213" y="247"/>
                  </a:cubicBezTo>
                  <a:cubicBezTo>
                    <a:pt x="223" y="252"/>
                    <a:pt x="233" y="245"/>
                    <a:pt x="232" y="252"/>
                  </a:cubicBezTo>
                  <a:cubicBezTo>
                    <a:pt x="232" y="258"/>
                    <a:pt x="238" y="259"/>
                    <a:pt x="251" y="260"/>
                  </a:cubicBezTo>
                  <a:cubicBezTo>
                    <a:pt x="264" y="260"/>
                    <a:pt x="270" y="254"/>
                    <a:pt x="276" y="254"/>
                  </a:cubicBezTo>
                  <a:cubicBezTo>
                    <a:pt x="282" y="255"/>
                    <a:pt x="285" y="253"/>
                    <a:pt x="288" y="249"/>
                  </a:cubicBezTo>
                  <a:cubicBezTo>
                    <a:pt x="291" y="245"/>
                    <a:pt x="294" y="247"/>
                    <a:pt x="295" y="249"/>
                  </a:cubicBezTo>
                  <a:cubicBezTo>
                    <a:pt x="295" y="252"/>
                    <a:pt x="304" y="251"/>
                    <a:pt x="305" y="253"/>
                  </a:cubicBezTo>
                  <a:cubicBezTo>
                    <a:pt x="310" y="258"/>
                    <a:pt x="326" y="256"/>
                    <a:pt x="332" y="253"/>
                  </a:cubicBezTo>
                  <a:cubicBezTo>
                    <a:pt x="338" y="250"/>
                    <a:pt x="329" y="242"/>
                    <a:pt x="326" y="246"/>
                  </a:cubicBezTo>
                  <a:cubicBezTo>
                    <a:pt x="323" y="250"/>
                    <a:pt x="321" y="247"/>
                    <a:pt x="320" y="246"/>
                  </a:cubicBezTo>
                  <a:cubicBezTo>
                    <a:pt x="319" y="244"/>
                    <a:pt x="326" y="243"/>
                    <a:pt x="328" y="240"/>
                  </a:cubicBezTo>
                  <a:close/>
                  <a:moveTo>
                    <a:pt x="186" y="148"/>
                  </a:moveTo>
                  <a:cubicBezTo>
                    <a:pt x="193" y="149"/>
                    <a:pt x="200" y="143"/>
                    <a:pt x="199" y="140"/>
                  </a:cubicBezTo>
                  <a:cubicBezTo>
                    <a:pt x="199" y="136"/>
                    <a:pt x="183" y="148"/>
                    <a:pt x="186" y="148"/>
                  </a:cubicBezTo>
                  <a:close/>
                  <a:moveTo>
                    <a:pt x="155" y="138"/>
                  </a:moveTo>
                  <a:cubicBezTo>
                    <a:pt x="158" y="139"/>
                    <a:pt x="155" y="144"/>
                    <a:pt x="158" y="143"/>
                  </a:cubicBezTo>
                  <a:cubicBezTo>
                    <a:pt x="161" y="141"/>
                    <a:pt x="162" y="141"/>
                    <a:pt x="164" y="141"/>
                  </a:cubicBezTo>
                  <a:cubicBezTo>
                    <a:pt x="168" y="143"/>
                    <a:pt x="169" y="139"/>
                    <a:pt x="171" y="137"/>
                  </a:cubicBezTo>
                  <a:cubicBezTo>
                    <a:pt x="173" y="135"/>
                    <a:pt x="172" y="144"/>
                    <a:pt x="177" y="144"/>
                  </a:cubicBezTo>
                  <a:cubicBezTo>
                    <a:pt x="181" y="144"/>
                    <a:pt x="180" y="135"/>
                    <a:pt x="184" y="138"/>
                  </a:cubicBezTo>
                  <a:cubicBezTo>
                    <a:pt x="188" y="140"/>
                    <a:pt x="189" y="137"/>
                    <a:pt x="190" y="134"/>
                  </a:cubicBezTo>
                  <a:cubicBezTo>
                    <a:pt x="190" y="131"/>
                    <a:pt x="190" y="127"/>
                    <a:pt x="195" y="126"/>
                  </a:cubicBezTo>
                  <a:cubicBezTo>
                    <a:pt x="199" y="125"/>
                    <a:pt x="195" y="130"/>
                    <a:pt x="197" y="134"/>
                  </a:cubicBezTo>
                  <a:cubicBezTo>
                    <a:pt x="200" y="138"/>
                    <a:pt x="205" y="134"/>
                    <a:pt x="205" y="132"/>
                  </a:cubicBezTo>
                  <a:cubicBezTo>
                    <a:pt x="205" y="129"/>
                    <a:pt x="212" y="131"/>
                    <a:pt x="212" y="128"/>
                  </a:cubicBezTo>
                  <a:cubicBezTo>
                    <a:pt x="211" y="126"/>
                    <a:pt x="214" y="125"/>
                    <a:pt x="212" y="122"/>
                  </a:cubicBezTo>
                  <a:cubicBezTo>
                    <a:pt x="210" y="119"/>
                    <a:pt x="215" y="120"/>
                    <a:pt x="217" y="118"/>
                  </a:cubicBezTo>
                  <a:cubicBezTo>
                    <a:pt x="219" y="115"/>
                    <a:pt x="214" y="117"/>
                    <a:pt x="210" y="114"/>
                  </a:cubicBezTo>
                  <a:cubicBezTo>
                    <a:pt x="207" y="110"/>
                    <a:pt x="205" y="115"/>
                    <a:pt x="205" y="117"/>
                  </a:cubicBezTo>
                  <a:cubicBezTo>
                    <a:pt x="205" y="119"/>
                    <a:pt x="198" y="118"/>
                    <a:pt x="194" y="116"/>
                  </a:cubicBezTo>
                  <a:cubicBezTo>
                    <a:pt x="190" y="115"/>
                    <a:pt x="184" y="121"/>
                    <a:pt x="179" y="124"/>
                  </a:cubicBezTo>
                  <a:cubicBezTo>
                    <a:pt x="173" y="127"/>
                    <a:pt x="172" y="132"/>
                    <a:pt x="167" y="132"/>
                  </a:cubicBezTo>
                  <a:cubicBezTo>
                    <a:pt x="161" y="131"/>
                    <a:pt x="153" y="137"/>
                    <a:pt x="155" y="138"/>
                  </a:cubicBezTo>
                  <a:close/>
                  <a:moveTo>
                    <a:pt x="214" y="136"/>
                  </a:moveTo>
                  <a:cubicBezTo>
                    <a:pt x="208" y="136"/>
                    <a:pt x="209" y="141"/>
                    <a:pt x="215" y="141"/>
                  </a:cubicBezTo>
                  <a:cubicBezTo>
                    <a:pt x="221" y="141"/>
                    <a:pt x="223" y="143"/>
                    <a:pt x="214" y="143"/>
                  </a:cubicBezTo>
                  <a:cubicBezTo>
                    <a:pt x="205" y="143"/>
                    <a:pt x="202" y="150"/>
                    <a:pt x="208" y="149"/>
                  </a:cubicBezTo>
                  <a:cubicBezTo>
                    <a:pt x="214" y="147"/>
                    <a:pt x="221" y="147"/>
                    <a:pt x="216" y="149"/>
                  </a:cubicBezTo>
                  <a:cubicBezTo>
                    <a:pt x="212" y="150"/>
                    <a:pt x="200" y="151"/>
                    <a:pt x="201" y="153"/>
                  </a:cubicBezTo>
                  <a:cubicBezTo>
                    <a:pt x="202" y="155"/>
                    <a:pt x="207" y="155"/>
                    <a:pt x="212" y="156"/>
                  </a:cubicBezTo>
                  <a:cubicBezTo>
                    <a:pt x="217" y="158"/>
                    <a:pt x="220" y="159"/>
                    <a:pt x="224" y="155"/>
                  </a:cubicBezTo>
                  <a:cubicBezTo>
                    <a:pt x="227" y="151"/>
                    <a:pt x="232" y="147"/>
                    <a:pt x="230" y="153"/>
                  </a:cubicBezTo>
                  <a:cubicBezTo>
                    <a:pt x="229" y="158"/>
                    <a:pt x="236" y="154"/>
                    <a:pt x="246" y="154"/>
                  </a:cubicBezTo>
                  <a:cubicBezTo>
                    <a:pt x="257" y="153"/>
                    <a:pt x="245" y="160"/>
                    <a:pt x="234" y="160"/>
                  </a:cubicBezTo>
                  <a:cubicBezTo>
                    <a:pt x="224" y="161"/>
                    <a:pt x="226" y="166"/>
                    <a:pt x="234" y="168"/>
                  </a:cubicBezTo>
                  <a:cubicBezTo>
                    <a:pt x="242" y="170"/>
                    <a:pt x="260" y="163"/>
                    <a:pt x="264" y="159"/>
                  </a:cubicBezTo>
                  <a:cubicBezTo>
                    <a:pt x="268" y="155"/>
                    <a:pt x="271" y="161"/>
                    <a:pt x="276" y="158"/>
                  </a:cubicBezTo>
                  <a:cubicBezTo>
                    <a:pt x="280" y="155"/>
                    <a:pt x="288" y="159"/>
                    <a:pt x="295" y="157"/>
                  </a:cubicBezTo>
                  <a:cubicBezTo>
                    <a:pt x="302" y="156"/>
                    <a:pt x="303" y="142"/>
                    <a:pt x="298" y="140"/>
                  </a:cubicBezTo>
                  <a:cubicBezTo>
                    <a:pt x="292" y="138"/>
                    <a:pt x="292" y="143"/>
                    <a:pt x="288" y="143"/>
                  </a:cubicBezTo>
                  <a:cubicBezTo>
                    <a:pt x="284" y="144"/>
                    <a:pt x="282" y="139"/>
                    <a:pt x="279" y="135"/>
                  </a:cubicBezTo>
                  <a:cubicBezTo>
                    <a:pt x="275" y="132"/>
                    <a:pt x="277" y="126"/>
                    <a:pt x="273" y="127"/>
                  </a:cubicBezTo>
                  <a:cubicBezTo>
                    <a:pt x="268" y="127"/>
                    <a:pt x="257" y="135"/>
                    <a:pt x="264" y="136"/>
                  </a:cubicBezTo>
                  <a:cubicBezTo>
                    <a:pt x="270" y="137"/>
                    <a:pt x="268" y="140"/>
                    <a:pt x="264" y="141"/>
                  </a:cubicBezTo>
                  <a:cubicBezTo>
                    <a:pt x="261" y="143"/>
                    <a:pt x="272" y="146"/>
                    <a:pt x="271" y="148"/>
                  </a:cubicBezTo>
                  <a:cubicBezTo>
                    <a:pt x="269" y="150"/>
                    <a:pt x="252" y="148"/>
                    <a:pt x="251" y="144"/>
                  </a:cubicBezTo>
                  <a:cubicBezTo>
                    <a:pt x="251" y="141"/>
                    <a:pt x="237" y="134"/>
                    <a:pt x="232" y="135"/>
                  </a:cubicBezTo>
                  <a:cubicBezTo>
                    <a:pt x="226" y="137"/>
                    <a:pt x="228" y="131"/>
                    <a:pt x="223" y="131"/>
                  </a:cubicBezTo>
                  <a:cubicBezTo>
                    <a:pt x="217" y="130"/>
                    <a:pt x="219" y="135"/>
                    <a:pt x="214" y="136"/>
                  </a:cubicBezTo>
                  <a:close/>
                  <a:moveTo>
                    <a:pt x="233" y="109"/>
                  </a:moveTo>
                  <a:cubicBezTo>
                    <a:pt x="235" y="104"/>
                    <a:pt x="221" y="105"/>
                    <a:pt x="222" y="107"/>
                  </a:cubicBezTo>
                  <a:cubicBezTo>
                    <a:pt x="224" y="110"/>
                    <a:pt x="231" y="113"/>
                    <a:pt x="233" y="109"/>
                  </a:cubicBezTo>
                  <a:close/>
                  <a:moveTo>
                    <a:pt x="264" y="107"/>
                  </a:moveTo>
                  <a:cubicBezTo>
                    <a:pt x="269" y="106"/>
                    <a:pt x="267" y="103"/>
                    <a:pt x="259" y="104"/>
                  </a:cubicBezTo>
                  <a:cubicBezTo>
                    <a:pt x="251" y="105"/>
                    <a:pt x="238" y="105"/>
                    <a:pt x="238" y="110"/>
                  </a:cubicBezTo>
                  <a:cubicBezTo>
                    <a:pt x="238" y="115"/>
                    <a:pt x="240" y="117"/>
                    <a:pt x="249" y="118"/>
                  </a:cubicBezTo>
                  <a:cubicBezTo>
                    <a:pt x="257" y="119"/>
                    <a:pt x="265" y="110"/>
                    <a:pt x="261" y="110"/>
                  </a:cubicBezTo>
                  <a:cubicBezTo>
                    <a:pt x="257" y="110"/>
                    <a:pt x="259" y="108"/>
                    <a:pt x="264" y="107"/>
                  </a:cubicBezTo>
                  <a:close/>
                  <a:moveTo>
                    <a:pt x="246" y="100"/>
                  </a:moveTo>
                  <a:cubicBezTo>
                    <a:pt x="249" y="101"/>
                    <a:pt x="253" y="97"/>
                    <a:pt x="256" y="99"/>
                  </a:cubicBezTo>
                  <a:cubicBezTo>
                    <a:pt x="258" y="101"/>
                    <a:pt x="270" y="103"/>
                    <a:pt x="270" y="97"/>
                  </a:cubicBezTo>
                  <a:cubicBezTo>
                    <a:pt x="270" y="91"/>
                    <a:pt x="255" y="90"/>
                    <a:pt x="252" y="93"/>
                  </a:cubicBezTo>
                  <a:cubicBezTo>
                    <a:pt x="248" y="95"/>
                    <a:pt x="231" y="96"/>
                    <a:pt x="236" y="99"/>
                  </a:cubicBezTo>
                  <a:cubicBezTo>
                    <a:pt x="239" y="102"/>
                    <a:pt x="242" y="98"/>
                    <a:pt x="246" y="100"/>
                  </a:cubicBezTo>
                  <a:close/>
                  <a:moveTo>
                    <a:pt x="308" y="88"/>
                  </a:moveTo>
                  <a:cubicBezTo>
                    <a:pt x="313" y="85"/>
                    <a:pt x="321" y="90"/>
                    <a:pt x="319" y="94"/>
                  </a:cubicBezTo>
                  <a:cubicBezTo>
                    <a:pt x="318" y="97"/>
                    <a:pt x="305" y="93"/>
                    <a:pt x="306" y="96"/>
                  </a:cubicBezTo>
                  <a:cubicBezTo>
                    <a:pt x="306" y="97"/>
                    <a:pt x="308" y="101"/>
                    <a:pt x="317" y="99"/>
                  </a:cubicBezTo>
                  <a:cubicBezTo>
                    <a:pt x="326" y="96"/>
                    <a:pt x="333" y="98"/>
                    <a:pt x="339" y="103"/>
                  </a:cubicBezTo>
                  <a:cubicBezTo>
                    <a:pt x="345" y="108"/>
                    <a:pt x="351" y="110"/>
                    <a:pt x="355" y="105"/>
                  </a:cubicBezTo>
                  <a:cubicBezTo>
                    <a:pt x="359" y="100"/>
                    <a:pt x="350" y="99"/>
                    <a:pt x="351" y="96"/>
                  </a:cubicBezTo>
                  <a:cubicBezTo>
                    <a:pt x="353" y="92"/>
                    <a:pt x="345" y="90"/>
                    <a:pt x="341" y="90"/>
                  </a:cubicBezTo>
                  <a:cubicBezTo>
                    <a:pt x="337" y="90"/>
                    <a:pt x="336" y="82"/>
                    <a:pt x="332" y="84"/>
                  </a:cubicBezTo>
                  <a:cubicBezTo>
                    <a:pt x="329" y="85"/>
                    <a:pt x="327" y="88"/>
                    <a:pt x="327" y="83"/>
                  </a:cubicBezTo>
                  <a:cubicBezTo>
                    <a:pt x="327" y="78"/>
                    <a:pt x="307" y="78"/>
                    <a:pt x="302" y="79"/>
                  </a:cubicBezTo>
                  <a:cubicBezTo>
                    <a:pt x="298" y="81"/>
                    <a:pt x="304" y="91"/>
                    <a:pt x="308" y="88"/>
                  </a:cubicBezTo>
                  <a:close/>
                  <a:moveTo>
                    <a:pt x="311" y="120"/>
                  </a:moveTo>
                  <a:cubicBezTo>
                    <a:pt x="314" y="116"/>
                    <a:pt x="299" y="104"/>
                    <a:pt x="298" y="110"/>
                  </a:cubicBezTo>
                  <a:cubicBezTo>
                    <a:pt x="297" y="115"/>
                    <a:pt x="308" y="124"/>
                    <a:pt x="311" y="120"/>
                  </a:cubicBezTo>
                  <a:close/>
                  <a:moveTo>
                    <a:pt x="359" y="71"/>
                  </a:moveTo>
                  <a:cubicBezTo>
                    <a:pt x="362" y="66"/>
                    <a:pt x="344" y="63"/>
                    <a:pt x="348" y="67"/>
                  </a:cubicBezTo>
                  <a:cubicBezTo>
                    <a:pt x="351" y="69"/>
                    <a:pt x="357" y="75"/>
                    <a:pt x="359" y="71"/>
                  </a:cubicBezTo>
                  <a:close/>
                  <a:moveTo>
                    <a:pt x="317" y="156"/>
                  </a:moveTo>
                  <a:cubicBezTo>
                    <a:pt x="320" y="153"/>
                    <a:pt x="311" y="146"/>
                    <a:pt x="309" y="152"/>
                  </a:cubicBezTo>
                  <a:cubicBezTo>
                    <a:pt x="307" y="157"/>
                    <a:pt x="314" y="159"/>
                    <a:pt x="317" y="156"/>
                  </a:cubicBezTo>
                  <a:close/>
                  <a:moveTo>
                    <a:pt x="359" y="129"/>
                  </a:moveTo>
                  <a:cubicBezTo>
                    <a:pt x="359" y="133"/>
                    <a:pt x="350" y="129"/>
                    <a:pt x="344" y="126"/>
                  </a:cubicBezTo>
                  <a:cubicBezTo>
                    <a:pt x="337" y="124"/>
                    <a:pt x="341" y="131"/>
                    <a:pt x="346" y="136"/>
                  </a:cubicBezTo>
                  <a:cubicBezTo>
                    <a:pt x="351" y="140"/>
                    <a:pt x="344" y="138"/>
                    <a:pt x="336" y="133"/>
                  </a:cubicBezTo>
                  <a:cubicBezTo>
                    <a:pt x="329" y="128"/>
                    <a:pt x="330" y="137"/>
                    <a:pt x="333" y="139"/>
                  </a:cubicBezTo>
                  <a:cubicBezTo>
                    <a:pt x="337" y="142"/>
                    <a:pt x="333" y="146"/>
                    <a:pt x="328" y="140"/>
                  </a:cubicBezTo>
                  <a:cubicBezTo>
                    <a:pt x="324" y="134"/>
                    <a:pt x="322" y="127"/>
                    <a:pt x="314" y="127"/>
                  </a:cubicBezTo>
                  <a:cubicBezTo>
                    <a:pt x="307" y="127"/>
                    <a:pt x="311" y="134"/>
                    <a:pt x="313" y="137"/>
                  </a:cubicBezTo>
                  <a:cubicBezTo>
                    <a:pt x="317" y="142"/>
                    <a:pt x="321" y="143"/>
                    <a:pt x="327" y="147"/>
                  </a:cubicBezTo>
                  <a:cubicBezTo>
                    <a:pt x="333" y="150"/>
                    <a:pt x="342" y="145"/>
                    <a:pt x="347" y="146"/>
                  </a:cubicBezTo>
                  <a:cubicBezTo>
                    <a:pt x="351" y="147"/>
                    <a:pt x="342" y="153"/>
                    <a:pt x="345" y="157"/>
                  </a:cubicBezTo>
                  <a:cubicBezTo>
                    <a:pt x="348" y="160"/>
                    <a:pt x="356" y="158"/>
                    <a:pt x="363" y="157"/>
                  </a:cubicBezTo>
                  <a:cubicBezTo>
                    <a:pt x="369" y="157"/>
                    <a:pt x="366" y="153"/>
                    <a:pt x="370" y="151"/>
                  </a:cubicBezTo>
                  <a:cubicBezTo>
                    <a:pt x="373" y="148"/>
                    <a:pt x="366" y="149"/>
                    <a:pt x="369" y="142"/>
                  </a:cubicBezTo>
                  <a:cubicBezTo>
                    <a:pt x="372" y="136"/>
                    <a:pt x="360" y="126"/>
                    <a:pt x="359" y="129"/>
                  </a:cubicBezTo>
                  <a:close/>
                  <a:moveTo>
                    <a:pt x="375" y="107"/>
                  </a:moveTo>
                  <a:cubicBezTo>
                    <a:pt x="381" y="107"/>
                    <a:pt x="385" y="107"/>
                    <a:pt x="390" y="105"/>
                  </a:cubicBezTo>
                  <a:cubicBezTo>
                    <a:pt x="395" y="103"/>
                    <a:pt x="387" y="103"/>
                    <a:pt x="391" y="98"/>
                  </a:cubicBezTo>
                  <a:cubicBezTo>
                    <a:pt x="394" y="94"/>
                    <a:pt x="382" y="94"/>
                    <a:pt x="382" y="95"/>
                  </a:cubicBezTo>
                  <a:cubicBezTo>
                    <a:pt x="381" y="97"/>
                    <a:pt x="366" y="86"/>
                    <a:pt x="364" y="90"/>
                  </a:cubicBezTo>
                  <a:cubicBezTo>
                    <a:pt x="362" y="93"/>
                    <a:pt x="369" y="107"/>
                    <a:pt x="375" y="107"/>
                  </a:cubicBezTo>
                  <a:close/>
                  <a:moveTo>
                    <a:pt x="405" y="109"/>
                  </a:moveTo>
                  <a:cubicBezTo>
                    <a:pt x="404" y="107"/>
                    <a:pt x="376" y="110"/>
                    <a:pt x="381" y="114"/>
                  </a:cubicBezTo>
                  <a:cubicBezTo>
                    <a:pt x="388" y="119"/>
                    <a:pt x="406" y="112"/>
                    <a:pt x="405" y="109"/>
                  </a:cubicBezTo>
                  <a:close/>
                  <a:moveTo>
                    <a:pt x="401" y="164"/>
                  </a:moveTo>
                  <a:cubicBezTo>
                    <a:pt x="408" y="163"/>
                    <a:pt x="404" y="155"/>
                    <a:pt x="397" y="150"/>
                  </a:cubicBezTo>
                  <a:cubicBezTo>
                    <a:pt x="389" y="144"/>
                    <a:pt x="373" y="156"/>
                    <a:pt x="376" y="158"/>
                  </a:cubicBezTo>
                  <a:cubicBezTo>
                    <a:pt x="379" y="160"/>
                    <a:pt x="394" y="164"/>
                    <a:pt x="401" y="164"/>
                  </a:cubicBezTo>
                  <a:close/>
                  <a:moveTo>
                    <a:pt x="353" y="216"/>
                  </a:moveTo>
                  <a:cubicBezTo>
                    <a:pt x="361" y="222"/>
                    <a:pt x="359" y="212"/>
                    <a:pt x="368" y="212"/>
                  </a:cubicBezTo>
                  <a:cubicBezTo>
                    <a:pt x="378" y="212"/>
                    <a:pt x="378" y="197"/>
                    <a:pt x="379" y="191"/>
                  </a:cubicBezTo>
                  <a:cubicBezTo>
                    <a:pt x="381" y="186"/>
                    <a:pt x="372" y="186"/>
                    <a:pt x="374" y="190"/>
                  </a:cubicBezTo>
                  <a:cubicBezTo>
                    <a:pt x="376" y="194"/>
                    <a:pt x="374" y="199"/>
                    <a:pt x="373" y="194"/>
                  </a:cubicBezTo>
                  <a:cubicBezTo>
                    <a:pt x="372" y="189"/>
                    <a:pt x="365" y="193"/>
                    <a:pt x="363" y="190"/>
                  </a:cubicBezTo>
                  <a:cubicBezTo>
                    <a:pt x="360" y="186"/>
                    <a:pt x="371" y="186"/>
                    <a:pt x="373" y="181"/>
                  </a:cubicBezTo>
                  <a:cubicBezTo>
                    <a:pt x="376" y="176"/>
                    <a:pt x="365" y="177"/>
                    <a:pt x="367" y="173"/>
                  </a:cubicBezTo>
                  <a:cubicBezTo>
                    <a:pt x="370" y="169"/>
                    <a:pt x="351" y="173"/>
                    <a:pt x="357" y="175"/>
                  </a:cubicBezTo>
                  <a:cubicBezTo>
                    <a:pt x="362" y="178"/>
                    <a:pt x="357" y="181"/>
                    <a:pt x="352" y="177"/>
                  </a:cubicBezTo>
                  <a:cubicBezTo>
                    <a:pt x="347" y="173"/>
                    <a:pt x="332" y="179"/>
                    <a:pt x="337" y="184"/>
                  </a:cubicBezTo>
                  <a:cubicBezTo>
                    <a:pt x="341" y="187"/>
                    <a:pt x="354" y="181"/>
                    <a:pt x="347" y="191"/>
                  </a:cubicBezTo>
                  <a:cubicBezTo>
                    <a:pt x="339" y="201"/>
                    <a:pt x="336" y="188"/>
                    <a:pt x="330" y="190"/>
                  </a:cubicBezTo>
                  <a:cubicBezTo>
                    <a:pt x="323" y="191"/>
                    <a:pt x="326" y="199"/>
                    <a:pt x="336" y="202"/>
                  </a:cubicBezTo>
                  <a:cubicBezTo>
                    <a:pt x="346" y="205"/>
                    <a:pt x="345" y="211"/>
                    <a:pt x="353" y="216"/>
                  </a:cubicBezTo>
                  <a:close/>
                  <a:moveTo>
                    <a:pt x="414" y="156"/>
                  </a:moveTo>
                  <a:cubicBezTo>
                    <a:pt x="417" y="164"/>
                    <a:pt x="420" y="159"/>
                    <a:pt x="424" y="162"/>
                  </a:cubicBezTo>
                  <a:cubicBezTo>
                    <a:pt x="428" y="165"/>
                    <a:pt x="434" y="166"/>
                    <a:pt x="438" y="163"/>
                  </a:cubicBezTo>
                  <a:cubicBezTo>
                    <a:pt x="441" y="160"/>
                    <a:pt x="443" y="158"/>
                    <a:pt x="444" y="161"/>
                  </a:cubicBezTo>
                  <a:cubicBezTo>
                    <a:pt x="445" y="165"/>
                    <a:pt x="454" y="166"/>
                    <a:pt x="472" y="166"/>
                  </a:cubicBezTo>
                  <a:cubicBezTo>
                    <a:pt x="490" y="166"/>
                    <a:pt x="485" y="159"/>
                    <a:pt x="490" y="162"/>
                  </a:cubicBezTo>
                  <a:cubicBezTo>
                    <a:pt x="496" y="165"/>
                    <a:pt x="508" y="165"/>
                    <a:pt x="513" y="163"/>
                  </a:cubicBezTo>
                  <a:cubicBezTo>
                    <a:pt x="518" y="162"/>
                    <a:pt x="521" y="154"/>
                    <a:pt x="520" y="150"/>
                  </a:cubicBezTo>
                  <a:cubicBezTo>
                    <a:pt x="520" y="146"/>
                    <a:pt x="480" y="143"/>
                    <a:pt x="473" y="147"/>
                  </a:cubicBezTo>
                  <a:cubicBezTo>
                    <a:pt x="466" y="151"/>
                    <a:pt x="454" y="145"/>
                    <a:pt x="449" y="148"/>
                  </a:cubicBezTo>
                  <a:cubicBezTo>
                    <a:pt x="443" y="151"/>
                    <a:pt x="445" y="144"/>
                    <a:pt x="435" y="144"/>
                  </a:cubicBezTo>
                  <a:cubicBezTo>
                    <a:pt x="425" y="143"/>
                    <a:pt x="436" y="138"/>
                    <a:pt x="438" y="136"/>
                  </a:cubicBezTo>
                  <a:cubicBezTo>
                    <a:pt x="440" y="134"/>
                    <a:pt x="422" y="128"/>
                    <a:pt x="415" y="129"/>
                  </a:cubicBezTo>
                  <a:cubicBezTo>
                    <a:pt x="408" y="131"/>
                    <a:pt x="404" y="127"/>
                    <a:pt x="397" y="124"/>
                  </a:cubicBezTo>
                  <a:cubicBezTo>
                    <a:pt x="391" y="121"/>
                    <a:pt x="372" y="122"/>
                    <a:pt x="376" y="127"/>
                  </a:cubicBezTo>
                  <a:cubicBezTo>
                    <a:pt x="379" y="131"/>
                    <a:pt x="400" y="138"/>
                    <a:pt x="403" y="135"/>
                  </a:cubicBezTo>
                  <a:cubicBezTo>
                    <a:pt x="405" y="131"/>
                    <a:pt x="410" y="139"/>
                    <a:pt x="414" y="143"/>
                  </a:cubicBezTo>
                  <a:cubicBezTo>
                    <a:pt x="417" y="147"/>
                    <a:pt x="412" y="149"/>
                    <a:pt x="414" y="156"/>
                  </a:cubicBezTo>
                  <a:close/>
                  <a:moveTo>
                    <a:pt x="433" y="112"/>
                  </a:moveTo>
                  <a:cubicBezTo>
                    <a:pt x="426" y="109"/>
                    <a:pt x="418" y="116"/>
                    <a:pt x="425" y="119"/>
                  </a:cubicBezTo>
                  <a:cubicBezTo>
                    <a:pt x="431" y="121"/>
                    <a:pt x="440" y="116"/>
                    <a:pt x="433" y="112"/>
                  </a:cubicBezTo>
                  <a:close/>
                  <a:moveTo>
                    <a:pt x="379" y="70"/>
                  </a:moveTo>
                  <a:cubicBezTo>
                    <a:pt x="385" y="73"/>
                    <a:pt x="382" y="77"/>
                    <a:pt x="388" y="79"/>
                  </a:cubicBezTo>
                  <a:cubicBezTo>
                    <a:pt x="394" y="82"/>
                    <a:pt x="411" y="76"/>
                    <a:pt x="412" y="80"/>
                  </a:cubicBezTo>
                  <a:cubicBezTo>
                    <a:pt x="414" y="84"/>
                    <a:pt x="395" y="85"/>
                    <a:pt x="397" y="87"/>
                  </a:cubicBezTo>
                  <a:cubicBezTo>
                    <a:pt x="400" y="90"/>
                    <a:pt x="411" y="94"/>
                    <a:pt x="409" y="96"/>
                  </a:cubicBezTo>
                  <a:cubicBezTo>
                    <a:pt x="408" y="98"/>
                    <a:pt x="427" y="105"/>
                    <a:pt x="429" y="102"/>
                  </a:cubicBezTo>
                  <a:cubicBezTo>
                    <a:pt x="431" y="99"/>
                    <a:pt x="436" y="100"/>
                    <a:pt x="441" y="101"/>
                  </a:cubicBezTo>
                  <a:cubicBezTo>
                    <a:pt x="446" y="103"/>
                    <a:pt x="446" y="90"/>
                    <a:pt x="450" y="92"/>
                  </a:cubicBezTo>
                  <a:cubicBezTo>
                    <a:pt x="453" y="94"/>
                    <a:pt x="453" y="87"/>
                    <a:pt x="458" y="85"/>
                  </a:cubicBezTo>
                  <a:cubicBezTo>
                    <a:pt x="464" y="83"/>
                    <a:pt x="472" y="83"/>
                    <a:pt x="472" y="80"/>
                  </a:cubicBezTo>
                  <a:cubicBezTo>
                    <a:pt x="473" y="78"/>
                    <a:pt x="471" y="76"/>
                    <a:pt x="464" y="76"/>
                  </a:cubicBezTo>
                  <a:cubicBezTo>
                    <a:pt x="457" y="77"/>
                    <a:pt x="453" y="75"/>
                    <a:pt x="456" y="71"/>
                  </a:cubicBezTo>
                  <a:cubicBezTo>
                    <a:pt x="459" y="67"/>
                    <a:pt x="449" y="66"/>
                    <a:pt x="452" y="63"/>
                  </a:cubicBezTo>
                  <a:cubicBezTo>
                    <a:pt x="456" y="60"/>
                    <a:pt x="445" y="57"/>
                    <a:pt x="446" y="62"/>
                  </a:cubicBezTo>
                  <a:cubicBezTo>
                    <a:pt x="447" y="66"/>
                    <a:pt x="440" y="62"/>
                    <a:pt x="438" y="58"/>
                  </a:cubicBezTo>
                  <a:cubicBezTo>
                    <a:pt x="437" y="54"/>
                    <a:pt x="422" y="52"/>
                    <a:pt x="412" y="43"/>
                  </a:cubicBezTo>
                  <a:cubicBezTo>
                    <a:pt x="402" y="34"/>
                    <a:pt x="391" y="40"/>
                    <a:pt x="397" y="41"/>
                  </a:cubicBezTo>
                  <a:cubicBezTo>
                    <a:pt x="403" y="42"/>
                    <a:pt x="403" y="45"/>
                    <a:pt x="398" y="45"/>
                  </a:cubicBezTo>
                  <a:cubicBezTo>
                    <a:pt x="393" y="45"/>
                    <a:pt x="385" y="45"/>
                    <a:pt x="392" y="48"/>
                  </a:cubicBezTo>
                  <a:cubicBezTo>
                    <a:pt x="400" y="51"/>
                    <a:pt x="392" y="53"/>
                    <a:pt x="385" y="53"/>
                  </a:cubicBezTo>
                  <a:cubicBezTo>
                    <a:pt x="379" y="53"/>
                    <a:pt x="379" y="61"/>
                    <a:pt x="387" y="62"/>
                  </a:cubicBezTo>
                  <a:cubicBezTo>
                    <a:pt x="395" y="63"/>
                    <a:pt x="389" y="68"/>
                    <a:pt x="382" y="66"/>
                  </a:cubicBezTo>
                  <a:cubicBezTo>
                    <a:pt x="376" y="64"/>
                    <a:pt x="373" y="68"/>
                    <a:pt x="379" y="70"/>
                  </a:cubicBezTo>
                  <a:close/>
                  <a:moveTo>
                    <a:pt x="425" y="34"/>
                  </a:moveTo>
                  <a:cubicBezTo>
                    <a:pt x="430" y="30"/>
                    <a:pt x="434" y="32"/>
                    <a:pt x="429" y="35"/>
                  </a:cubicBezTo>
                  <a:cubicBezTo>
                    <a:pt x="425" y="37"/>
                    <a:pt x="426" y="38"/>
                    <a:pt x="433" y="38"/>
                  </a:cubicBezTo>
                  <a:cubicBezTo>
                    <a:pt x="439" y="38"/>
                    <a:pt x="430" y="40"/>
                    <a:pt x="430" y="44"/>
                  </a:cubicBezTo>
                  <a:cubicBezTo>
                    <a:pt x="430" y="47"/>
                    <a:pt x="438" y="45"/>
                    <a:pt x="438" y="49"/>
                  </a:cubicBezTo>
                  <a:cubicBezTo>
                    <a:pt x="438" y="53"/>
                    <a:pt x="454" y="54"/>
                    <a:pt x="459" y="50"/>
                  </a:cubicBezTo>
                  <a:cubicBezTo>
                    <a:pt x="464" y="45"/>
                    <a:pt x="462" y="51"/>
                    <a:pt x="462" y="54"/>
                  </a:cubicBezTo>
                  <a:cubicBezTo>
                    <a:pt x="462" y="57"/>
                    <a:pt x="485" y="59"/>
                    <a:pt x="486" y="56"/>
                  </a:cubicBezTo>
                  <a:cubicBezTo>
                    <a:pt x="487" y="52"/>
                    <a:pt x="490" y="53"/>
                    <a:pt x="495" y="54"/>
                  </a:cubicBezTo>
                  <a:cubicBezTo>
                    <a:pt x="499" y="56"/>
                    <a:pt x="521" y="50"/>
                    <a:pt x="522" y="46"/>
                  </a:cubicBezTo>
                  <a:cubicBezTo>
                    <a:pt x="522" y="41"/>
                    <a:pt x="529" y="48"/>
                    <a:pt x="522" y="53"/>
                  </a:cubicBezTo>
                  <a:cubicBezTo>
                    <a:pt x="515" y="58"/>
                    <a:pt x="500" y="57"/>
                    <a:pt x="494" y="59"/>
                  </a:cubicBezTo>
                  <a:cubicBezTo>
                    <a:pt x="488" y="61"/>
                    <a:pt x="498" y="65"/>
                    <a:pt x="505" y="70"/>
                  </a:cubicBezTo>
                  <a:cubicBezTo>
                    <a:pt x="511" y="75"/>
                    <a:pt x="496" y="72"/>
                    <a:pt x="490" y="66"/>
                  </a:cubicBezTo>
                  <a:cubicBezTo>
                    <a:pt x="484" y="60"/>
                    <a:pt x="471" y="60"/>
                    <a:pt x="464" y="60"/>
                  </a:cubicBezTo>
                  <a:cubicBezTo>
                    <a:pt x="457" y="60"/>
                    <a:pt x="459" y="73"/>
                    <a:pt x="464" y="73"/>
                  </a:cubicBezTo>
                  <a:cubicBezTo>
                    <a:pt x="469" y="73"/>
                    <a:pt x="475" y="75"/>
                    <a:pt x="480" y="84"/>
                  </a:cubicBezTo>
                  <a:cubicBezTo>
                    <a:pt x="485" y="92"/>
                    <a:pt x="496" y="90"/>
                    <a:pt x="496" y="94"/>
                  </a:cubicBezTo>
                  <a:cubicBezTo>
                    <a:pt x="496" y="97"/>
                    <a:pt x="482" y="91"/>
                    <a:pt x="474" y="89"/>
                  </a:cubicBezTo>
                  <a:cubicBezTo>
                    <a:pt x="465" y="88"/>
                    <a:pt x="452" y="93"/>
                    <a:pt x="452" y="99"/>
                  </a:cubicBezTo>
                  <a:cubicBezTo>
                    <a:pt x="451" y="105"/>
                    <a:pt x="464" y="104"/>
                    <a:pt x="472" y="99"/>
                  </a:cubicBezTo>
                  <a:cubicBezTo>
                    <a:pt x="480" y="94"/>
                    <a:pt x="474" y="101"/>
                    <a:pt x="470" y="104"/>
                  </a:cubicBezTo>
                  <a:cubicBezTo>
                    <a:pt x="466" y="108"/>
                    <a:pt x="480" y="111"/>
                    <a:pt x="480" y="116"/>
                  </a:cubicBezTo>
                  <a:cubicBezTo>
                    <a:pt x="480" y="120"/>
                    <a:pt x="470" y="119"/>
                    <a:pt x="469" y="115"/>
                  </a:cubicBezTo>
                  <a:cubicBezTo>
                    <a:pt x="468" y="110"/>
                    <a:pt x="464" y="106"/>
                    <a:pt x="454" y="107"/>
                  </a:cubicBezTo>
                  <a:cubicBezTo>
                    <a:pt x="444" y="108"/>
                    <a:pt x="447" y="115"/>
                    <a:pt x="453" y="115"/>
                  </a:cubicBezTo>
                  <a:cubicBezTo>
                    <a:pt x="459" y="116"/>
                    <a:pt x="459" y="121"/>
                    <a:pt x="453" y="121"/>
                  </a:cubicBezTo>
                  <a:cubicBezTo>
                    <a:pt x="446" y="121"/>
                    <a:pt x="431" y="125"/>
                    <a:pt x="435" y="129"/>
                  </a:cubicBezTo>
                  <a:cubicBezTo>
                    <a:pt x="441" y="134"/>
                    <a:pt x="460" y="129"/>
                    <a:pt x="463" y="132"/>
                  </a:cubicBezTo>
                  <a:cubicBezTo>
                    <a:pt x="466" y="135"/>
                    <a:pt x="476" y="136"/>
                    <a:pt x="478" y="133"/>
                  </a:cubicBezTo>
                  <a:cubicBezTo>
                    <a:pt x="480" y="129"/>
                    <a:pt x="488" y="131"/>
                    <a:pt x="495" y="131"/>
                  </a:cubicBezTo>
                  <a:cubicBezTo>
                    <a:pt x="503" y="131"/>
                    <a:pt x="505" y="132"/>
                    <a:pt x="508" y="135"/>
                  </a:cubicBezTo>
                  <a:cubicBezTo>
                    <a:pt x="511" y="138"/>
                    <a:pt x="517" y="137"/>
                    <a:pt x="521" y="134"/>
                  </a:cubicBezTo>
                  <a:cubicBezTo>
                    <a:pt x="525" y="131"/>
                    <a:pt x="525" y="131"/>
                    <a:pt x="531" y="131"/>
                  </a:cubicBezTo>
                  <a:cubicBezTo>
                    <a:pt x="536" y="131"/>
                    <a:pt x="537" y="128"/>
                    <a:pt x="534" y="124"/>
                  </a:cubicBezTo>
                  <a:cubicBezTo>
                    <a:pt x="532" y="119"/>
                    <a:pt x="525" y="127"/>
                    <a:pt x="524" y="124"/>
                  </a:cubicBezTo>
                  <a:cubicBezTo>
                    <a:pt x="523" y="120"/>
                    <a:pt x="517" y="119"/>
                    <a:pt x="507" y="120"/>
                  </a:cubicBezTo>
                  <a:cubicBezTo>
                    <a:pt x="496" y="122"/>
                    <a:pt x="501" y="113"/>
                    <a:pt x="507" y="115"/>
                  </a:cubicBezTo>
                  <a:cubicBezTo>
                    <a:pt x="513" y="117"/>
                    <a:pt x="522" y="116"/>
                    <a:pt x="529" y="115"/>
                  </a:cubicBezTo>
                  <a:cubicBezTo>
                    <a:pt x="536" y="113"/>
                    <a:pt x="531" y="109"/>
                    <a:pt x="531" y="106"/>
                  </a:cubicBezTo>
                  <a:cubicBezTo>
                    <a:pt x="531" y="103"/>
                    <a:pt x="540" y="105"/>
                    <a:pt x="546" y="105"/>
                  </a:cubicBezTo>
                  <a:cubicBezTo>
                    <a:pt x="553" y="105"/>
                    <a:pt x="563" y="94"/>
                    <a:pt x="563" y="88"/>
                  </a:cubicBezTo>
                  <a:cubicBezTo>
                    <a:pt x="564" y="82"/>
                    <a:pt x="548" y="83"/>
                    <a:pt x="541" y="83"/>
                  </a:cubicBezTo>
                  <a:cubicBezTo>
                    <a:pt x="533" y="83"/>
                    <a:pt x="546" y="78"/>
                    <a:pt x="560" y="78"/>
                  </a:cubicBezTo>
                  <a:cubicBezTo>
                    <a:pt x="574" y="79"/>
                    <a:pt x="568" y="73"/>
                    <a:pt x="570" y="70"/>
                  </a:cubicBezTo>
                  <a:cubicBezTo>
                    <a:pt x="573" y="68"/>
                    <a:pt x="580" y="73"/>
                    <a:pt x="587" y="72"/>
                  </a:cubicBezTo>
                  <a:cubicBezTo>
                    <a:pt x="594" y="70"/>
                    <a:pt x="589" y="64"/>
                    <a:pt x="594" y="64"/>
                  </a:cubicBezTo>
                  <a:cubicBezTo>
                    <a:pt x="597" y="64"/>
                    <a:pt x="605" y="59"/>
                    <a:pt x="620" y="50"/>
                  </a:cubicBezTo>
                  <a:cubicBezTo>
                    <a:pt x="636" y="42"/>
                    <a:pt x="648" y="43"/>
                    <a:pt x="648" y="38"/>
                  </a:cubicBezTo>
                  <a:cubicBezTo>
                    <a:pt x="649" y="34"/>
                    <a:pt x="627" y="38"/>
                    <a:pt x="623" y="37"/>
                  </a:cubicBezTo>
                  <a:cubicBezTo>
                    <a:pt x="620" y="35"/>
                    <a:pt x="639" y="31"/>
                    <a:pt x="643" y="32"/>
                  </a:cubicBezTo>
                  <a:cubicBezTo>
                    <a:pt x="648" y="34"/>
                    <a:pt x="654" y="32"/>
                    <a:pt x="669" y="25"/>
                  </a:cubicBezTo>
                  <a:cubicBezTo>
                    <a:pt x="684" y="17"/>
                    <a:pt x="677" y="16"/>
                    <a:pt x="671" y="17"/>
                  </a:cubicBezTo>
                  <a:cubicBezTo>
                    <a:pt x="665" y="18"/>
                    <a:pt x="658" y="16"/>
                    <a:pt x="658" y="11"/>
                  </a:cubicBezTo>
                  <a:cubicBezTo>
                    <a:pt x="658" y="7"/>
                    <a:pt x="649" y="11"/>
                    <a:pt x="648" y="9"/>
                  </a:cubicBezTo>
                  <a:cubicBezTo>
                    <a:pt x="648" y="7"/>
                    <a:pt x="639" y="8"/>
                    <a:pt x="629" y="11"/>
                  </a:cubicBezTo>
                  <a:cubicBezTo>
                    <a:pt x="620" y="15"/>
                    <a:pt x="628" y="8"/>
                    <a:pt x="633" y="6"/>
                  </a:cubicBezTo>
                  <a:cubicBezTo>
                    <a:pt x="637" y="5"/>
                    <a:pt x="608" y="6"/>
                    <a:pt x="603" y="3"/>
                  </a:cubicBezTo>
                  <a:cubicBezTo>
                    <a:pt x="598" y="0"/>
                    <a:pt x="593" y="8"/>
                    <a:pt x="588" y="4"/>
                  </a:cubicBezTo>
                  <a:cubicBezTo>
                    <a:pt x="584" y="0"/>
                    <a:pt x="572" y="3"/>
                    <a:pt x="574" y="7"/>
                  </a:cubicBezTo>
                  <a:cubicBezTo>
                    <a:pt x="575" y="10"/>
                    <a:pt x="572" y="10"/>
                    <a:pt x="567" y="6"/>
                  </a:cubicBezTo>
                  <a:cubicBezTo>
                    <a:pt x="563" y="3"/>
                    <a:pt x="554" y="7"/>
                    <a:pt x="546" y="6"/>
                  </a:cubicBezTo>
                  <a:cubicBezTo>
                    <a:pt x="539" y="4"/>
                    <a:pt x="542" y="12"/>
                    <a:pt x="533" y="8"/>
                  </a:cubicBezTo>
                  <a:cubicBezTo>
                    <a:pt x="525" y="4"/>
                    <a:pt x="515" y="6"/>
                    <a:pt x="518" y="7"/>
                  </a:cubicBezTo>
                  <a:cubicBezTo>
                    <a:pt x="521" y="8"/>
                    <a:pt x="517" y="11"/>
                    <a:pt x="513" y="10"/>
                  </a:cubicBezTo>
                  <a:cubicBezTo>
                    <a:pt x="510" y="8"/>
                    <a:pt x="506" y="10"/>
                    <a:pt x="508" y="14"/>
                  </a:cubicBezTo>
                  <a:cubicBezTo>
                    <a:pt x="510" y="17"/>
                    <a:pt x="494" y="13"/>
                    <a:pt x="494" y="17"/>
                  </a:cubicBezTo>
                  <a:cubicBezTo>
                    <a:pt x="494" y="21"/>
                    <a:pt x="489" y="23"/>
                    <a:pt x="484" y="19"/>
                  </a:cubicBezTo>
                  <a:cubicBezTo>
                    <a:pt x="480" y="16"/>
                    <a:pt x="466" y="14"/>
                    <a:pt x="470" y="18"/>
                  </a:cubicBezTo>
                  <a:cubicBezTo>
                    <a:pt x="474" y="21"/>
                    <a:pt x="457" y="19"/>
                    <a:pt x="462" y="23"/>
                  </a:cubicBezTo>
                  <a:cubicBezTo>
                    <a:pt x="466" y="26"/>
                    <a:pt x="456" y="29"/>
                    <a:pt x="456" y="27"/>
                  </a:cubicBezTo>
                  <a:cubicBezTo>
                    <a:pt x="456" y="25"/>
                    <a:pt x="447" y="22"/>
                    <a:pt x="443" y="25"/>
                  </a:cubicBezTo>
                  <a:cubicBezTo>
                    <a:pt x="439" y="28"/>
                    <a:pt x="438" y="32"/>
                    <a:pt x="436" y="30"/>
                  </a:cubicBezTo>
                  <a:cubicBezTo>
                    <a:pt x="434" y="28"/>
                    <a:pt x="426" y="29"/>
                    <a:pt x="418" y="32"/>
                  </a:cubicBezTo>
                  <a:cubicBezTo>
                    <a:pt x="410" y="35"/>
                    <a:pt x="419" y="37"/>
                    <a:pt x="425" y="34"/>
                  </a:cubicBezTo>
                  <a:close/>
                  <a:moveTo>
                    <a:pt x="519" y="356"/>
                  </a:moveTo>
                  <a:cubicBezTo>
                    <a:pt x="521" y="355"/>
                    <a:pt x="527" y="346"/>
                    <a:pt x="520" y="346"/>
                  </a:cubicBezTo>
                  <a:cubicBezTo>
                    <a:pt x="513" y="347"/>
                    <a:pt x="515" y="356"/>
                    <a:pt x="519" y="356"/>
                  </a:cubicBezTo>
                  <a:close/>
                  <a:moveTo>
                    <a:pt x="486" y="348"/>
                  </a:moveTo>
                  <a:cubicBezTo>
                    <a:pt x="492" y="351"/>
                    <a:pt x="501" y="341"/>
                    <a:pt x="500" y="338"/>
                  </a:cubicBezTo>
                  <a:cubicBezTo>
                    <a:pt x="499" y="335"/>
                    <a:pt x="479" y="343"/>
                    <a:pt x="486" y="348"/>
                  </a:cubicBezTo>
                  <a:close/>
                  <a:moveTo>
                    <a:pt x="513" y="327"/>
                  </a:moveTo>
                  <a:cubicBezTo>
                    <a:pt x="513" y="323"/>
                    <a:pt x="500" y="322"/>
                    <a:pt x="501" y="318"/>
                  </a:cubicBezTo>
                  <a:cubicBezTo>
                    <a:pt x="502" y="314"/>
                    <a:pt x="489" y="310"/>
                    <a:pt x="485" y="308"/>
                  </a:cubicBezTo>
                  <a:cubicBezTo>
                    <a:pt x="481" y="306"/>
                    <a:pt x="474" y="305"/>
                    <a:pt x="474" y="300"/>
                  </a:cubicBezTo>
                  <a:cubicBezTo>
                    <a:pt x="474" y="296"/>
                    <a:pt x="465" y="299"/>
                    <a:pt x="465" y="306"/>
                  </a:cubicBezTo>
                  <a:cubicBezTo>
                    <a:pt x="465" y="312"/>
                    <a:pt x="461" y="311"/>
                    <a:pt x="463" y="317"/>
                  </a:cubicBezTo>
                  <a:cubicBezTo>
                    <a:pt x="465" y="324"/>
                    <a:pt x="454" y="325"/>
                    <a:pt x="456" y="329"/>
                  </a:cubicBezTo>
                  <a:cubicBezTo>
                    <a:pt x="457" y="332"/>
                    <a:pt x="462" y="328"/>
                    <a:pt x="466" y="328"/>
                  </a:cubicBezTo>
                  <a:cubicBezTo>
                    <a:pt x="471" y="328"/>
                    <a:pt x="465" y="334"/>
                    <a:pt x="471" y="335"/>
                  </a:cubicBezTo>
                  <a:cubicBezTo>
                    <a:pt x="475" y="335"/>
                    <a:pt x="483" y="330"/>
                    <a:pt x="485" y="327"/>
                  </a:cubicBezTo>
                  <a:cubicBezTo>
                    <a:pt x="487" y="324"/>
                    <a:pt x="490" y="323"/>
                    <a:pt x="496" y="327"/>
                  </a:cubicBezTo>
                  <a:cubicBezTo>
                    <a:pt x="501" y="330"/>
                    <a:pt x="512" y="331"/>
                    <a:pt x="513" y="327"/>
                  </a:cubicBezTo>
                  <a:close/>
                  <a:moveTo>
                    <a:pt x="635" y="294"/>
                  </a:moveTo>
                  <a:cubicBezTo>
                    <a:pt x="639" y="295"/>
                    <a:pt x="640" y="300"/>
                    <a:pt x="647" y="306"/>
                  </a:cubicBezTo>
                  <a:cubicBezTo>
                    <a:pt x="654" y="312"/>
                    <a:pt x="655" y="308"/>
                    <a:pt x="656" y="304"/>
                  </a:cubicBezTo>
                  <a:cubicBezTo>
                    <a:pt x="657" y="300"/>
                    <a:pt x="665" y="303"/>
                    <a:pt x="665" y="299"/>
                  </a:cubicBezTo>
                  <a:cubicBezTo>
                    <a:pt x="664" y="295"/>
                    <a:pt x="671" y="290"/>
                    <a:pt x="676" y="288"/>
                  </a:cubicBezTo>
                  <a:cubicBezTo>
                    <a:pt x="680" y="286"/>
                    <a:pt x="672" y="282"/>
                    <a:pt x="666" y="282"/>
                  </a:cubicBezTo>
                  <a:cubicBezTo>
                    <a:pt x="660" y="283"/>
                    <a:pt x="659" y="278"/>
                    <a:pt x="659" y="276"/>
                  </a:cubicBezTo>
                  <a:cubicBezTo>
                    <a:pt x="659" y="273"/>
                    <a:pt x="648" y="267"/>
                    <a:pt x="644" y="268"/>
                  </a:cubicBezTo>
                  <a:cubicBezTo>
                    <a:pt x="640" y="269"/>
                    <a:pt x="634" y="263"/>
                    <a:pt x="629" y="263"/>
                  </a:cubicBezTo>
                  <a:cubicBezTo>
                    <a:pt x="624" y="262"/>
                    <a:pt x="617" y="259"/>
                    <a:pt x="618" y="253"/>
                  </a:cubicBezTo>
                  <a:cubicBezTo>
                    <a:pt x="618" y="248"/>
                    <a:pt x="627" y="255"/>
                    <a:pt x="629" y="251"/>
                  </a:cubicBezTo>
                  <a:cubicBezTo>
                    <a:pt x="631" y="247"/>
                    <a:pt x="620" y="249"/>
                    <a:pt x="620" y="246"/>
                  </a:cubicBezTo>
                  <a:cubicBezTo>
                    <a:pt x="619" y="243"/>
                    <a:pt x="622" y="244"/>
                    <a:pt x="624" y="242"/>
                  </a:cubicBezTo>
                  <a:cubicBezTo>
                    <a:pt x="627" y="240"/>
                    <a:pt x="623" y="237"/>
                    <a:pt x="620" y="235"/>
                  </a:cubicBezTo>
                  <a:cubicBezTo>
                    <a:pt x="617" y="234"/>
                    <a:pt x="617" y="238"/>
                    <a:pt x="614" y="238"/>
                  </a:cubicBezTo>
                  <a:cubicBezTo>
                    <a:pt x="611" y="238"/>
                    <a:pt x="614" y="234"/>
                    <a:pt x="615" y="231"/>
                  </a:cubicBezTo>
                  <a:cubicBezTo>
                    <a:pt x="617" y="229"/>
                    <a:pt x="607" y="226"/>
                    <a:pt x="602" y="227"/>
                  </a:cubicBezTo>
                  <a:cubicBezTo>
                    <a:pt x="598" y="229"/>
                    <a:pt x="596" y="226"/>
                    <a:pt x="596" y="223"/>
                  </a:cubicBezTo>
                  <a:cubicBezTo>
                    <a:pt x="596" y="220"/>
                    <a:pt x="589" y="223"/>
                    <a:pt x="586" y="225"/>
                  </a:cubicBezTo>
                  <a:cubicBezTo>
                    <a:pt x="583" y="228"/>
                    <a:pt x="579" y="223"/>
                    <a:pt x="583" y="223"/>
                  </a:cubicBezTo>
                  <a:cubicBezTo>
                    <a:pt x="586" y="222"/>
                    <a:pt x="591" y="219"/>
                    <a:pt x="590" y="216"/>
                  </a:cubicBezTo>
                  <a:cubicBezTo>
                    <a:pt x="589" y="213"/>
                    <a:pt x="579" y="212"/>
                    <a:pt x="577" y="217"/>
                  </a:cubicBezTo>
                  <a:cubicBezTo>
                    <a:pt x="575" y="221"/>
                    <a:pt x="567" y="212"/>
                    <a:pt x="567" y="209"/>
                  </a:cubicBezTo>
                  <a:cubicBezTo>
                    <a:pt x="567" y="205"/>
                    <a:pt x="555" y="208"/>
                    <a:pt x="557" y="203"/>
                  </a:cubicBezTo>
                  <a:cubicBezTo>
                    <a:pt x="558" y="197"/>
                    <a:pt x="543" y="196"/>
                    <a:pt x="539" y="196"/>
                  </a:cubicBezTo>
                  <a:cubicBezTo>
                    <a:pt x="535" y="196"/>
                    <a:pt x="529" y="199"/>
                    <a:pt x="530" y="203"/>
                  </a:cubicBezTo>
                  <a:cubicBezTo>
                    <a:pt x="530" y="206"/>
                    <a:pt x="525" y="205"/>
                    <a:pt x="524" y="201"/>
                  </a:cubicBezTo>
                  <a:cubicBezTo>
                    <a:pt x="524" y="197"/>
                    <a:pt x="513" y="205"/>
                    <a:pt x="510" y="205"/>
                  </a:cubicBezTo>
                  <a:cubicBezTo>
                    <a:pt x="508" y="205"/>
                    <a:pt x="512" y="194"/>
                    <a:pt x="511" y="191"/>
                  </a:cubicBezTo>
                  <a:cubicBezTo>
                    <a:pt x="509" y="188"/>
                    <a:pt x="507" y="187"/>
                    <a:pt x="505" y="181"/>
                  </a:cubicBezTo>
                  <a:cubicBezTo>
                    <a:pt x="503" y="175"/>
                    <a:pt x="491" y="178"/>
                    <a:pt x="488" y="181"/>
                  </a:cubicBezTo>
                  <a:cubicBezTo>
                    <a:pt x="485" y="184"/>
                    <a:pt x="476" y="183"/>
                    <a:pt x="471" y="188"/>
                  </a:cubicBezTo>
                  <a:cubicBezTo>
                    <a:pt x="465" y="193"/>
                    <a:pt x="471" y="199"/>
                    <a:pt x="473" y="200"/>
                  </a:cubicBezTo>
                  <a:cubicBezTo>
                    <a:pt x="475" y="202"/>
                    <a:pt x="465" y="205"/>
                    <a:pt x="469" y="208"/>
                  </a:cubicBezTo>
                  <a:cubicBezTo>
                    <a:pt x="472" y="211"/>
                    <a:pt x="477" y="210"/>
                    <a:pt x="478" y="215"/>
                  </a:cubicBezTo>
                  <a:cubicBezTo>
                    <a:pt x="478" y="219"/>
                    <a:pt x="465" y="213"/>
                    <a:pt x="463" y="209"/>
                  </a:cubicBezTo>
                  <a:cubicBezTo>
                    <a:pt x="462" y="205"/>
                    <a:pt x="464" y="201"/>
                    <a:pt x="462" y="198"/>
                  </a:cubicBezTo>
                  <a:cubicBezTo>
                    <a:pt x="459" y="195"/>
                    <a:pt x="461" y="191"/>
                    <a:pt x="466" y="186"/>
                  </a:cubicBezTo>
                  <a:cubicBezTo>
                    <a:pt x="471" y="181"/>
                    <a:pt x="475" y="182"/>
                    <a:pt x="475" y="179"/>
                  </a:cubicBezTo>
                  <a:cubicBezTo>
                    <a:pt x="475" y="176"/>
                    <a:pt x="454" y="176"/>
                    <a:pt x="441" y="187"/>
                  </a:cubicBezTo>
                  <a:cubicBezTo>
                    <a:pt x="429" y="198"/>
                    <a:pt x="433" y="213"/>
                    <a:pt x="434" y="216"/>
                  </a:cubicBezTo>
                  <a:cubicBezTo>
                    <a:pt x="434" y="219"/>
                    <a:pt x="445" y="218"/>
                    <a:pt x="451" y="219"/>
                  </a:cubicBezTo>
                  <a:cubicBezTo>
                    <a:pt x="458" y="221"/>
                    <a:pt x="454" y="224"/>
                    <a:pt x="450" y="223"/>
                  </a:cubicBezTo>
                  <a:cubicBezTo>
                    <a:pt x="445" y="222"/>
                    <a:pt x="437" y="221"/>
                    <a:pt x="437" y="224"/>
                  </a:cubicBezTo>
                  <a:cubicBezTo>
                    <a:pt x="437" y="228"/>
                    <a:pt x="447" y="234"/>
                    <a:pt x="453" y="233"/>
                  </a:cubicBezTo>
                  <a:cubicBezTo>
                    <a:pt x="459" y="231"/>
                    <a:pt x="459" y="231"/>
                    <a:pt x="462" y="234"/>
                  </a:cubicBezTo>
                  <a:cubicBezTo>
                    <a:pt x="465" y="238"/>
                    <a:pt x="472" y="237"/>
                    <a:pt x="479" y="237"/>
                  </a:cubicBezTo>
                  <a:cubicBezTo>
                    <a:pt x="486" y="237"/>
                    <a:pt x="494" y="240"/>
                    <a:pt x="497" y="240"/>
                  </a:cubicBezTo>
                  <a:cubicBezTo>
                    <a:pt x="501" y="241"/>
                    <a:pt x="505" y="239"/>
                    <a:pt x="506" y="237"/>
                  </a:cubicBezTo>
                  <a:cubicBezTo>
                    <a:pt x="507" y="235"/>
                    <a:pt x="521" y="240"/>
                    <a:pt x="525" y="239"/>
                  </a:cubicBezTo>
                  <a:cubicBezTo>
                    <a:pt x="529" y="239"/>
                    <a:pt x="527" y="235"/>
                    <a:pt x="524" y="234"/>
                  </a:cubicBezTo>
                  <a:cubicBezTo>
                    <a:pt x="521" y="233"/>
                    <a:pt x="522" y="228"/>
                    <a:pt x="526" y="230"/>
                  </a:cubicBezTo>
                  <a:cubicBezTo>
                    <a:pt x="529" y="232"/>
                    <a:pt x="535" y="233"/>
                    <a:pt x="536" y="236"/>
                  </a:cubicBezTo>
                  <a:cubicBezTo>
                    <a:pt x="537" y="239"/>
                    <a:pt x="540" y="238"/>
                    <a:pt x="540" y="240"/>
                  </a:cubicBezTo>
                  <a:cubicBezTo>
                    <a:pt x="541" y="243"/>
                    <a:pt x="553" y="246"/>
                    <a:pt x="553" y="249"/>
                  </a:cubicBezTo>
                  <a:cubicBezTo>
                    <a:pt x="553" y="252"/>
                    <a:pt x="541" y="253"/>
                    <a:pt x="545" y="256"/>
                  </a:cubicBezTo>
                  <a:cubicBezTo>
                    <a:pt x="548" y="259"/>
                    <a:pt x="553" y="253"/>
                    <a:pt x="558" y="252"/>
                  </a:cubicBezTo>
                  <a:cubicBezTo>
                    <a:pt x="562" y="252"/>
                    <a:pt x="562" y="262"/>
                    <a:pt x="566" y="261"/>
                  </a:cubicBezTo>
                  <a:cubicBezTo>
                    <a:pt x="570" y="259"/>
                    <a:pt x="574" y="262"/>
                    <a:pt x="578" y="269"/>
                  </a:cubicBezTo>
                  <a:cubicBezTo>
                    <a:pt x="583" y="275"/>
                    <a:pt x="578" y="281"/>
                    <a:pt x="578" y="283"/>
                  </a:cubicBezTo>
                  <a:cubicBezTo>
                    <a:pt x="579" y="286"/>
                    <a:pt x="587" y="285"/>
                    <a:pt x="592" y="282"/>
                  </a:cubicBezTo>
                  <a:cubicBezTo>
                    <a:pt x="597" y="280"/>
                    <a:pt x="602" y="285"/>
                    <a:pt x="605" y="289"/>
                  </a:cubicBezTo>
                  <a:cubicBezTo>
                    <a:pt x="609" y="292"/>
                    <a:pt x="592" y="298"/>
                    <a:pt x="593" y="295"/>
                  </a:cubicBezTo>
                  <a:cubicBezTo>
                    <a:pt x="595" y="292"/>
                    <a:pt x="583" y="283"/>
                    <a:pt x="572" y="287"/>
                  </a:cubicBezTo>
                  <a:cubicBezTo>
                    <a:pt x="561" y="291"/>
                    <a:pt x="568" y="297"/>
                    <a:pt x="569" y="301"/>
                  </a:cubicBezTo>
                  <a:cubicBezTo>
                    <a:pt x="571" y="305"/>
                    <a:pt x="560" y="308"/>
                    <a:pt x="550" y="305"/>
                  </a:cubicBezTo>
                  <a:cubicBezTo>
                    <a:pt x="540" y="302"/>
                    <a:pt x="543" y="307"/>
                    <a:pt x="539" y="307"/>
                  </a:cubicBezTo>
                  <a:cubicBezTo>
                    <a:pt x="534" y="307"/>
                    <a:pt x="530" y="314"/>
                    <a:pt x="534" y="318"/>
                  </a:cubicBezTo>
                  <a:cubicBezTo>
                    <a:pt x="537" y="322"/>
                    <a:pt x="546" y="318"/>
                    <a:pt x="552" y="318"/>
                  </a:cubicBezTo>
                  <a:cubicBezTo>
                    <a:pt x="559" y="319"/>
                    <a:pt x="560" y="321"/>
                    <a:pt x="561" y="317"/>
                  </a:cubicBezTo>
                  <a:cubicBezTo>
                    <a:pt x="561" y="313"/>
                    <a:pt x="568" y="315"/>
                    <a:pt x="573" y="316"/>
                  </a:cubicBezTo>
                  <a:cubicBezTo>
                    <a:pt x="578" y="317"/>
                    <a:pt x="577" y="324"/>
                    <a:pt x="583" y="325"/>
                  </a:cubicBezTo>
                  <a:cubicBezTo>
                    <a:pt x="589" y="326"/>
                    <a:pt x="584" y="332"/>
                    <a:pt x="588" y="336"/>
                  </a:cubicBezTo>
                  <a:cubicBezTo>
                    <a:pt x="592" y="340"/>
                    <a:pt x="603" y="337"/>
                    <a:pt x="608" y="342"/>
                  </a:cubicBezTo>
                  <a:cubicBezTo>
                    <a:pt x="612" y="346"/>
                    <a:pt x="631" y="355"/>
                    <a:pt x="634" y="352"/>
                  </a:cubicBezTo>
                  <a:cubicBezTo>
                    <a:pt x="637" y="348"/>
                    <a:pt x="618" y="331"/>
                    <a:pt x="612" y="330"/>
                  </a:cubicBezTo>
                  <a:cubicBezTo>
                    <a:pt x="606" y="328"/>
                    <a:pt x="618" y="326"/>
                    <a:pt x="625" y="332"/>
                  </a:cubicBezTo>
                  <a:cubicBezTo>
                    <a:pt x="632" y="337"/>
                    <a:pt x="642" y="340"/>
                    <a:pt x="648" y="333"/>
                  </a:cubicBezTo>
                  <a:cubicBezTo>
                    <a:pt x="653" y="327"/>
                    <a:pt x="643" y="329"/>
                    <a:pt x="643" y="324"/>
                  </a:cubicBezTo>
                  <a:cubicBezTo>
                    <a:pt x="643" y="319"/>
                    <a:pt x="640" y="312"/>
                    <a:pt x="634" y="312"/>
                  </a:cubicBezTo>
                  <a:cubicBezTo>
                    <a:pt x="629" y="312"/>
                    <a:pt x="616" y="302"/>
                    <a:pt x="621" y="299"/>
                  </a:cubicBezTo>
                  <a:cubicBezTo>
                    <a:pt x="626" y="297"/>
                    <a:pt x="619" y="294"/>
                    <a:pt x="623" y="290"/>
                  </a:cubicBezTo>
                  <a:cubicBezTo>
                    <a:pt x="627" y="286"/>
                    <a:pt x="630" y="294"/>
                    <a:pt x="635" y="294"/>
                  </a:cubicBezTo>
                  <a:close/>
                  <a:moveTo>
                    <a:pt x="556" y="276"/>
                  </a:moveTo>
                  <a:cubicBezTo>
                    <a:pt x="561" y="276"/>
                    <a:pt x="560" y="269"/>
                    <a:pt x="557" y="265"/>
                  </a:cubicBezTo>
                  <a:cubicBezTo>
                    <a:pt x="555" y="262"/>
                    <a:pt x="550" y="262"/>
                    <a:pt x="546" y="262"/>
                  </a:cubicBezTo>
                  <a:cubicBezTo>
                    <a:pt x="542" y="263"/>
                    <a:pt x="535" y="269"/>
                    <a:pt x="539" y="276"/>
                  </a:cubicBezTo>
                  <a:cubicBezTo>
                    <a:pt x="543" y="282"/>
                    <a:pt x="552" y="277"/>
                    <a:pt x="556" y="276"/>
                  </a:cubicBezTo>
                  <a:close/>
                  <a:moveTo>
                    <a:pt x="509" y="179"/>
                  </a:moveTo>
                  <a:cubicBezTo>
                    <a:pt x="507" y="184"/>
                    <a:pt x="514" y="184"/>
                    <a:pt x="515" y="190"/>
                  </a:cubicBezTo>
                  <a:cubicBezTo>
                    <a:pt x="515" y="195"/>
                    <a:pt x="522" y="197"/>
                    <a:pt x="527" y="194"/>
                  </a:cubicBezTo>
                  <a:cubicBezTo>
                    <a:pt x="533" y="190"/>
                    <a:pt x="547" y="195"/>
                    <a:pt x="547" y="190"/>
                  </a:cubicBezTo>
                  <a:cubicBezTo>
                    <a:pt x="547" y="186"/>
                    <a:pt x="532" y="179"/>
                    <a:pt x="526" y="180"/>
                  </a:cubicBezTo>
                  <a:cubicBezTo>
                    <a:pt x="521" y="181"/>
                    <a:pt x="512" y="174"/>
                    <a:pt x="509" y="179"/>
                  </a:cubicBezTo>
                  <a:close/>
                  <a:moveTo>
                    <a:pt x="649" y="497"/>
                  </a:moveTo>
                  <a:cubicBezTo>
                    <a:pt x="650" y="500"/>
                    <a:pt x="672" y="509"/>
                    <a:pt x="673" y="505"/>
                  </a:cubicBezTo>
                  <a:cubicBezTo>
                    <a:pt x="673" y="501"/>
                    <a:pt x="649" y="494"/>
                    <a:pt x="649" y="497"/>
                  </a:cubicBezTo>
                  <a:close/>
                  <a:moveTo>
                    <a:pt x="744" y="519"/>
                  </a:moveTo>
                  <a:cubicBezTo>
                    <a:pt x="743" y="522"/>
                    <a:pt x="740" y="517"/>
                    <a:pt x="744" y="515"/>
                  </a:cubicBezTo>
                  <a:cubicBezTo>
                    <a:pt x="747" y="512"/>
                    <a:pt x="743" y="511"/>
                    <a:pt x="740" y="513"/>
                  </a:cubicBezTo>
                  <a:cubicBezTo>
                    <a:pt x="737" y="514"/>
                    <a:pt x="738" y="506"/>
                    <a:pt x="741" y="505"/>
                  </a:cubicBezTo>
                  <a:cubicBezTo>
                    <a:pt x="743" y="503"/>
                    <a:pt x="734" y="500"/>
                    <a:pt x="734" y="503"/>
                  </a:cubicBezTo>
                  <a:cubicBezTo>
                    <a:pt x="734" y="506"/>
                    <a:pt x="727" y="504"/>
                    <a:pt x="726" y="501"/>
                  </a:cubicBezTo>
                  <a:cubicBezTo>
                    <a:pt x="726" y="499"/>
                    <a:pt x="721" y="498"/>
                    <a:pt x="723" y="496"/>
                  </a:cubicBezTo>
                  <a:cubicBezTo>
                    <a:pt x="724" y="495"/>
                    <a:pt x="717" y="494"/>
                    <a:pt x="716" y="497"/>
                  </a:cubicBezTo>
                  <a:cubicBezTo>
                    <a:pt x="716" y="500"/>
                    <a:pt x="713" y="495"/>
                    <a:pt x="717" y="491"/>
                  </a:cubicBezTo>
                  <a:cubicBezTo>
                    <a:pt x="721" y="487"/>
                    <a:pt x="719" y="483"/>
                    <a:pt x="723" y="481"/>
                  </a:cubicBezTo>
                  <a:cubicBezTo>
                    <a:pt x="726" y="479"/>
                    <a:pt x="723" y="477"/>
                    <a:pt x="719" y="478"/>
                  </a:cubicBezTo>
                  <a:cubicBezTo>
                    <a:pt x="715" y="480"/>
                    <a:pt x="705" y="494"/>
                    <a:pt x="705" y="497"/>
                  </a:cubicBezTo>
                  <a:cubicBezTo>
                    <a:pt x="705" y="501"/>
                    <a:pt x="705" y="506"/>
                    <a:pt x="702" y="505"/>
                  </a:cubicBezTo>
                  <a:cubicBezTo>
                    <a:pt x="698" y="505"/>
                    <a:pt x="694" y="508"/>
                    <a:pt x="697" y="510"/>
                  </a:cubicBezTo>
                  <a:cubicBezTo>
                    <a:pt x="700" y="512"/>
                    <a:pt x="690" y="518"/>
                    <a:pt x="694" y="520"/>
                  </a:cubicBezTo>
                  <a:cubicBezTo>
                    <a:pt x="698" y="522"/>
                    <a:pt x="703" y="520"/>
                    <a:pt x="707" y="520"/>
                  </a:cubicBezTo>
                  <a:cubicBezTo>
                    <a:pt x="712" y="521"/>
                    <a:pt x="716" y="521"/>
                    <a:pt x="719" y="518"/>
                  </a:cubicBezTo>
                  <a:cubicBezTo>
                    <a:pt x="723" y="516"/>
                    <a:pt x="723" y="521"/>
                    <a:pt x="727" y="520"/>
                  </a:cubicBezTo>
                  <a:cubicBezTo>
                    <a:pt x="731" y="520"/>
                    <a:pt x="725" y="523"/>
                    <a:pt x="725" y="526"/>
                  </a:cubicBezTo>
                  <a:cubicBezTo>
                    <a:pt x="725" y="529"/>
                    <a:pt x="729" y="525"/>
                    <a:pt x="732" y="523"/>
                  </a:cubicBezTo>
                  <a:cubicBezTo>
                    <a:pt x="735" y="522"/>
                    <a:pt x="739" y="523"/>
                    <a:pt x="737" y="526"/>
                  </a:cubicBezTo>
                  <a:cubicBezTo>
                    <a:pt x="736" y="528"/>
                    <a:pt x="746" y="531"/>
                    <a:pt x="748" y="527"/>
                  </a:cubicBezTo>
                  <a:cubicBezTo>
                    <a:pt x="750" y="523"/>
                    <a:pt x="746" y="517"/>
                    <a:pt x="744" y="519"/>
                  </a:cubicBezTo>
                  <a:close/>
                  <a:moveTo>
                    <a:pt x="69" y="451"/>
                  </a:moveTo>
                  <a:cubicBezTo>
                    <a:pt x="62" y="454"/>
                    <a:pt x="79" y="471"/>
                    <a:pt x="82" y="469"/>
                  </a:cubicBezTo>
                  <a:cubicBezTo>
                    <a:pt x="84" y="468"/>
                    <a:pt x="78" y="460"/>
                    <a:pt x="78" y="456"/>
                  </a:cubicBezTo>
                  <a:cubicBezTo>
                    <a:pt x="78" y="452"/>
                    <a:pt x="76" y="447"/>
                    <a:pt x="69" y="451"/>
                  </a:cubicBezTo>
                  <a:close/>
                  <a:moveTo>
                    <a:pt x="685" y="536"/>
                  </a:moveTo>
                  <a:cubicBezTo>
                    <a:pt x="682" y="536"/>
                    <a:pt x="684" y="532"/>
                    <a:pt x="684" y="530"/>
                  </a:cubicBezTo>
                  <a:cubicBezTo>
                    <a:pt x="685" y="528"/>
                    <a:pt x="679" y="531"/>
                    <a:pt x="679" y="533"/>
                  </a:cubicBezTo>
                  <a:cubicBezTo>
                    <a:pt x="678" y="536"/>
                    <a:pt x="674" y="537"/>
                    <a:pt x="674" y="538"/>
                  </a:cubicBezTo>
                  <a:cubicBezTo>
                    <a:pt x="674" y="543"/>
                    <a:pt x="674" y="540"/>
                    <a:pt x="671" y="542"/>
                  </a:cubicBezTo>
                  <a:cubicBezTo>
                    <a:pt x="668" y="543"/>
                    <a:pt x="656" y="542"/>
                    <a:pt x="656" y="539"/>
                  </a:cubicBezTo>
                  <a:cubicBezTo>
                    <a:pt x="655" y="537"/>
                    <a:pt x="647" y="535"/>
                    <a:pt x="647" y="532"/>
                  </a:cubicBezTo>
                  <a:cubicBezTo>
                    <a:pt x="646" y="528"/>
                    <a:pt x="642" y="527"/>
                    <a:pt x="645" y="523"/>
                  </a:cubicBezTo>
                  <a:cubicBezTo>
                    <a:pt x="649" y="519"/>
                    <a:pt x="645" y="517"/>
                    <a:pt x="642" y="520"/>
                  </a:cubicBezTo>
                  <a:cubicBezTo>
                    <a:pt x="639" y="523"/>
                    <a:pt x="637" y="519"/>
                    <a:pt x="641" y="517"/>
                  </a:cubicBezTo>
                  <a:cubicBezTo>
                    <a:pt x="645" y="515"/>
                    <a:pt x="653" y="514"/>
                    <a:pt x="649" y="506"/>
                  </a:cubicBezTo>
                  <a:cubicBezTo>
                    <a:pt x="645" y="499"/>
                    <a:pt x="619" y="508"/>
                    <a:pt x="613" y="512"/>
                  </a:cubicBezTo>
                  <a:cubicBezTo>
                    <a:pt x="606" y="516"/>
                    <a:pt x="598" y="528"/>
                    <a:pt x="595" y="528"/>
                  </a:cubicBezTo>
                  <a:cubicBezTo>
                    <a:pt x="591" y="528"/>
                    <a:pt x="601" y="521"/>
                    <a:pt x="602" y="519"/>
                  </a:cubicBezTo>
                  <a:cubicBezTo>
                    <a:pt x="604" y="517"/>
                    <a:pt x="602" y="514"/>
                    <a:pt x="604" y="515"/>
                  </a:cubicBezTo>
                  <a:cubicBezTo>
                    <a:pt x="606" y="516"/>
                    <a:pt x="612" y="507"/>
                    <a:pt x="616" y="504"/>
                  </a:cubicBezTo>
                  <a:cubicBezTo>
                    <a:pt x="620" y="501"/>
                    <a:pt x="624" y="504"/>
                    <a:pt x="624" y="501"/>
                  </a:cubicBezTo>
                  <a:cubicBezTo>
                    <a:pt x="625" y="499"/>
                    <a:pt x="627" y="497"/>
                    <a:pt x="631" y="494"/>
                  </a:cubicBezTo>
                  <a:cubicBezTo>
                    <a:pt x="634" y="491"/>
                    <a:pt x="679" y="491"/>
                    <a:pt x="683" y="491"/>
                  </a:cubicBezTo>
                  <a:cubicBezTo>
                    <a:pt x="688" y="492"/>
                    <a:pt x="696" y="486"/>
                    <a:pt x="698" y="482"/>
                  </a:cubicBezTo>
                  <a:cubicBezTo>
                    <a:pt x="701" y="478"/>
                    <a:pt x="704" y="478"/>
                    <a:pt x="710" y="479"/>
                  </a:cubicBezTo>
                  <a:cubicBezTo>
                    <a:pt x="716" y="479"/>
                    <a:pt x="719" y="474"/>
                    <a:pt x="722" y="472"/>
                  </a:cubicBezTo>
                  <a:cubicBezTo>
                    <a:pt x="725" y="470"/>
                    <a:pt x="724" y="469"/>
                    <a:pt x="721" y="468"/>
                  </a:cubicBezTo>
                  <a:cubicBezTo>
                    <a:pt x="718" y="467"/>
                    <a:pt x="716" y="466"/>
                    <a:pt x="718" y="466"/>
                  </a:cubicBezTo>
                  <a:cubicBezTo>
                    <a:pt x="721" y="465"/>
                    <a:pt x="722" y="464"/>
                    <a:pt x="724" y="461"/>
                  </a:cubicBezTo>
                  <a:cubicBezTo>
                    <a:pt x="725" y="457"/>
                    <a:pt x="723" y="459"/>
                    <a:pt x="719" y="454"/>
                  </a:cubicBezTo>
                  <a:cubicBezTo>
                    <a:pt x="716" y="449"/>
                    <a:pt x="714" y="456"/>
                    <a:pt x="710" y="455"/>
                  </a:cubicBezTo>
                  <a:cubicBezTo>
                    <a:pt x="707" y="455"/>
                    <a:pt x="713" y="450"/>
                    <a:pt x="710" y="448"/>
                  </a:cubicBezTo>
                  <a:cubicBezTo>
                    <a:pt x="707" y="447"/>
                    <a:pt x="701" y="448"/>
                    <a:pt x="696" y="452"/>
                  </a:cubicBezTo>
                  <a:cubicBezTo>
                    <a:pt x="692" y="455"/>
                    <a:pt x="692" y="451"/>
                    <a:pt x="688" y="455"/>
                  </a:cubicBezTo>
                  <a:cubicBezTo>
                    <a:pt x="685" y="459"/>
                    <a:pt x="685" y="453"/>
                    <a:pt x="686" y="452"/>
                  </a:cubicBezTo>
                  <a:cubicBezTo>
                    <a:pt x="688" y="450"/>
                    <a:pt x="690" y="452"/>
                    <a:pt x="691" y="450"/>
                  </a:cubicBezTo>
                  <a:cubicBezTo>
                    <a:pt x="693" y="447"/>
                    <a:pt x="695" y="450"/>
                    <a:pt x="699" y="447"/>
                  </a:cubicBezTo>
                  <a:cubicBezTo>
                    <a:pt x="703" y="444"/>
                    <a:pt x="707" y="445"/>
                    <a:pt x="708" y="443"/>
                  </a:cubicBezTo>
                  <a:cubicBezTo>
                    <a:pt x="710" y="441"/>
                    <a:pt x="706" y="439"/>
                    <a:pt x="702" y="439"/>
                  </a:cubicBezTo>
                  <a:cubicBezTo>
                    <a:pt x="698" y="440"/>
                    <a:pt x="695" y="434"/>
                    <a:pt x="693" y="436"/>
                  </a:cubicBezTo>
                  <a:cubicBezTo>
                    <a:pt x="690" y="438"/>
                    <a:pt x="690" y="433"/>
                    <a:pt x="688" y="435"/>
                  </a:cubicBezTo>
                  <a:cubicBezTo>
                    <a:pt x="685" y="437"/>
                    <a:pt x="683" y="434"/>
                    <a:pt x="682" y="431"/>
                  </a:cubicBezTo>
                  <a:cubicBezTo>
                    <a:pt x="680" y="427"/>
                    <a:pt x="672" y="421"/>
                    <a:pt x="667" y="420"/>
                  </a:cubicBezTo>
                  <a:cubicBezTo>
                    <a:pt x="662" y="418"/>
                    <a:pt x="666" y="416"/>
                    <a:pt x="668" y="418"/>
                  </a:cubicBezTo>
                  <a:cubicBezTo>
                    <a:pt x="671" y="419"/>
                    <a:pt x="674" y="416"/>
                    <a:pt x="675" y="414"/>
                  </a:cubicBezTo>
                  <a:cubicBezTo>
                    <a:pt x="676" y="412"/>
                    <a:pt x="673" y="410"/>
                    <a:pt x="672" y="410"/>
                  </a:cubicBezTo>
                  <a:cubicBezTo>
                    <a:pt x="670" y="410"/>
                    <a:pt x="670" y="408"/>
                    <a:pt x="671" y="406"/>
                  </a:cubicBezTo>
                  <a:cubicBezTo>
                    <a:pt x="671" y="404"/>
                    <a:pt x="665" y="401"/>
                    <a:pt x="665" y="399"/>
                  </a:cubicBezTo>
                  <a:cubicBezTo>
                    <a:pt x="665" y="398"/>
                    <a:pt x="662" y="396"/>
                    <a:pt x="662" y="395"/>
                  </a:cubicBezTo>
                  <a:cubicBezTo>
                    <a:pt x="662" y="393"/>
                    <a:pt x="659" y="391"/>
                    <a:pt x="659" y="388"/>
                  </a:cubicBezTo>
                  <a:cubicBezTo>
                    <a:pt x="659" y="386"/>
                    <a:pt x="653" y="382"/>
                    <a:pt x="653" y="379"/>
                  </a:cubicBezTo>
                  <a:cubicBezTo>
                    <a:pt x="653" y="376"/>
                    <a:pt x="650" y="374"/>
                    <a:pt x="649" y="371"/>
                  </a:cubicBezTo>
                  <a:cubicBezTo>
                    <a:pt x="648" y="368"/>
                    <a:pt x="646" y="370"/>
                    <a:pt x="645" y="374"/>
                  </a:cubicBezTo>
                  <a:cubicBezTo>
                    <a:pt x="644" y="379"/>
                    <a:pt x="640" y="378"/>
                    <a:pt x="641" y="380"/>
                  </a:cubicBezTo>
                  <a:cubicBezTo>
                    <a:pt x="643" y="383"/>
                    <a:pt x="642" y="383"/>
                    <a:pt x="640" y="385"/>
                  </a:cubicBezTo>
                  <a:cubicBezTo>
                    <a:pt x="638" y="387"/>
                    <a:pt x="641" y="390"/>
                    <a:pt x="638" y="390"/>
                  </a:cubicBezTo>
                  <a:cubicBezTo>
                    <a:pt x="635" y="390"/>
                    <a:pt x="637" y="395"/>
                    <a:pt x="635" y="393"/>
                  </a:cubicBezTo>
                  <a:cubicBezTo>
                    <a:pt x="634" y="390"/>
                    <a:pt x="630" y="391"/>
                    <a:pt x="630" y="394"/>
                  </a:cubicBezTo>
                  <a:cubicBezTo>
                    <a:pt x="630" y="396"/>
                    <a:pt x="624" y="399"/>
                    <a:pt x="622" y="398"/>
                  </a:cubicBezTo>
                  <a:cubicBezTo>
                    <a:pt x="619" y="398"/>
                    <a:pt x="619" y="393"/>
                    <a:pt x="617" y="395"/>
                  </a:cubicBezTo>
                  <a:cubicBezTo>
                    <a:pt x="615" y="396"/>
                    <a:pt x="616" y="390"/>
                    <a:pt x="612" y="391"/>
                  </a:cubicBezTo>
                  <a:cubicBezTo>
                    <a:pt x="609" y="391"/>
                    <a:pt x="607" y="390"/>
                    <a:pt x="608" y="388"/>
                  </a:cubicBezTo>
                  <a:cubicBezTo>
                    <a:pt x="609" y="385"/>
                    <a:pt x="603" y="383"/>
                    <a:pt x="605" y="382"/>
                  </a:cubicBezTo>
                  <a:cubicBezTo>
                    <a:pt x="607" y="380"/>
                    <a:pt x="604" y="377"/>
                    <a:pt x="604" y="372"/>
                  </a:cubicBezTo>
                  <a:cubicBezTo>
                    <a:pt x="603" y="367"/>
                    <a:pt x="606" y="367"/>
                    <a:pt x="606" y="365"/>
                  </a:cubicBezTo>
                  <a:cubicBezTo>
                    <a:pt x="606" y="363"/>
                    <a:pt x="604" y="363"/>
                    <a:pt x="602" y="365"/>
                  </a:cubicBezTo>
                  <a:cubicBezTo>
                    <a:pt x="600" y="366"/>
                    <a:pt x="600" y="363"/>
                    <a:pt x="597" y="363"/>
                  </a:cubicBezTo>
                  <a:cubicBezTo>
                    <a:pt x="595" y="363"/>
                    <a:pt x="588" y="363"/>
                    <a:pt x="587" y="359"/>
                  </a:cubicBezTo>
                  <a:cubicBezTo>
                    <a:pt x="587" y="356"/>
                    <a:pt x="584" y="358"/>
                    <a:pt x="583" y="354"/>
                  </a:cubicBezTo>
                  <a:cubicBezTo>
                    <a:pt x="582" y="351"/>
                    <a:pt x="579" y="354"/>
                    <a:pt x="579" y="352"/>
                  </a:cubicBezTo>
                  <a:cubicBezTo>
                    <a:pt x="579" y="349"/>
                    <a:pt x="578" y="348"/>
                    <a:pt x="576" y="348"/>
                  </a:cubicBezTo>
                  <a:cubicBezTo>
                    <a:pt x="573" y="348"/>
                    <a:pt x="573" y="346"/>
                    <a:pt x="570" y="345"/>
                  </a:cubicBezTo>
                  <a:cubicBezTo>
                    <a:pt x="567" y="345"/>
                    <a:pt x="563" y="347"/>
                    <a:pt x="561" y="348"/>
                  </a:cubicBezTo>
                  <a:cubicBezTo>
                    <a:pt x="560" y="349"/>
                    <a:pt x="555" y="345"/>
                    <a:pt x="554" y="347"/>
                  </a:cubicBezTo>
                  <a:cubicBezTo>
                    <a:pt x="552" y="348"/>
                    <a:pt x="552" y="346"/>
                    <a:pt x="547" y="344"/>
                  </a:cubicBezTo>
                  <a:cubicBezTo>
                    <a:pt x="542" y="343"/>
                    <a:pt x="536" y="343"/>
                    <a:pt x="536" y="344"/>
                  </a:cubicBezTo>
                  <a:cubicBezTo>
                    <a:pt x="535" y="346"/>
                    <a:pt x="532" y="347"/>
                    <a:pt x="532" y="351"/>
                  </a:cubicBezTo>
                  <a:cubicBezTo>
                    <a:pt x="533" y="354"/>
                    <a:pt x="537" y="354"/>
                    <a:pt x="538" y="356"/>
                  </a:cubicBezTo>
                  <a:cubicBezTo>
                    <a:pt x="539" y="359"/>
                    <a:pt x="536" y="358"/>
                    <a:pt x="536" y="360"/>
                  </a:cubicBezTo>
                  <a:cubicBezTo>
                    <a:pt x="535" y="363"/>
                    <a:pt x="533" y="363"/>
                    <a:pt x="533" y="364"/>
                  </a:cubicBezTo>
                  <a:cubicBezTo>
                    <a:pt x="533" y="366"/>
                    <a:pt x="535" y="366"/>
                    <a:pt x="536" y="369"/>
                  </a:cubicBezTo>
                  <a:cubicBezTo>
                    <a:pt x="536" y="372"/>
                    <a:pt x="538" y="372"/>
                    <a:pt x="539" y="377"/>
                  </a:cubicBezTo>
                  <a:cubicBezTo>
                    <a:pt x="539" y="381"/>
                    <a:pt x="537" y="380"/>
                    <a:pt x="536" y="381"/>
                  </a:cubicBezTo>
                  <a:cubicBezTo>
                    <a:pt x="534" y="381"/>
                    <a:pt x="536" y="384"/>
                    <a:pt x="533" y="387"/>
                  </a:cubicBezTo>
                  <a:cubicBezTo>
                    <a:pt x="530" y="390"/>
                    <a:pt x="528" y="393"/>
                    <a:pt x="530" y="395"/>
                  </a:cubicBezTo>
                  <a:cubicBezTo>
                    <a:pt x="532" y="396"/>
                    <a:pt x="540" y="400"/>
                    <a:pt x="543" y="405"/>
                  </a:cubicBezTo>
                  <a:cubicBezTo>
                    <a:pt x="546" y="410"/>
                    <a:pt x="546" y="418"/>
                    <a:pt x="545" y="423"/>
                  </a:cubicBezTo>
                  <a:cubicBezTo>
                    <a:pt x="544" y="429"/>
                    <a:pt x="538" y="430"/>
                    <a:pt x="533" y="435"/>
                  </a:cubicBezTo>
                  <a:cubicBezTo>
                    <a:pt x="528" y="440"/>
                    <a:pt x="523" y="439"/>
                    <a:pt x="521" y="439"/>
                  </a:cubicBezTo>
                  <a:cubicBezTo>
                    <a:pt x="519" y="439"/>
                    <a:pt x="520" y="444"/>
                    <a:pt x="523" y="447"/>
                  </a:cubicBezTo>
                  <a:cubicBezTo>
                    <a:pt x="527" y="451"/>
                    <a:pt x="524" y="452"/>
                    <a:pt x="526" y="456"/>
                  </a:cubicBezTo>
                  <a:cubicBezTo>
                    <a:pt x="527" y="460"/>
                    <a:pt x="526" y="463"/>
                    <a:pt x="528" y="466"/>
                  </a:cubicBezTo>
                  <a:cubicBezTo>
                    <a:pt x="530" y="469"/>
                    <a:pt x="529" y="471"/>
                    <a:pt x="526" y="473"/>
                  </a:cubicBezTo>
                  <a:cubicBezTo>
                    <a:pt x="523" y="475"/>
                    <a:pt x="527" y="474"/>
                    <a:pt x="527" y="477"/>
                  </a:cubicBezTo>
                  <a:cubicBezTo>
                    <a:pt x="528" y="481"/>
                    <a:pt x="526" y="479"/>
                    <a:pt x="524" y="477"/>
                  </a:cubicBezTo>
                  <a:cubicBezTo>
                    <a:pt x="521" y="475"/>
                    <a:pt x="519" y="480"/>
                    <a:pt x="519" y="482"/>
                  </a:cubicBezTo>
                  <a:cubicBezTo>
                    <a:pt x="519" y="484"/>
                    <a:pt x="513" y="479"/>
                    <a:pt x="512" y="480"/>
                  </a:cubicBezTo>
                  <a:cubicBezTo>
                    <a:pt x="511" y="480"/>
                    <a:pt x="512" y="476"/>
                    <a:pt x="509" y="474"/>
                  </a:cubicBezTo>
                  <a:cubicBezTo>
                    <a:pt x="506" y="471"/>
                    <a:pt x="503" y="471"/>
                    <a:pt x="503" y="468"/>
                  </a:cubicBezTo>
                  <a:cubicBezTo>
                    <a:pt x="503" y="465"/>
                    <a:pt x="497" y="464"/>
                    <a:pt x="497" y="461"/>
                  </a:cubicBezTo>
                  <a:cubicBezTo>
                    <a:pt x="497" y="458"/>
                    <a:pt x="498" y="450"/>
                    <a:pt x="497" y="448"/>
                  </a:cubicBezTo>
                  <a:cubicBezTo>
                    <a:pt x="495" y="445"/>
                    <a:pt x="496" y="443"/>
                    <a:pt x="498" y="441"/>
                  </a:cubicBezTo>
                  <a:cubicBezTo>
                    <a:pt x="499" y="439"/>
                    <a:pt x="496" y="436"/>
                    <a:pt x="493" y="436"/>
                  </a:cubicBezTo>
                  <a:cubicBezTo>
                    <a:pt x="490" y="436"/>
                    <a:pt x="485" y="435"/>
                    <a:pt x="480" y="435"/>
                  </a:cubicBezTo>
                  <a:cubicBezTo>
                    <a:pt x="476" y="435"/>
                    <a:pt x="473" y="435"/>
                    <a:pt x="471" y="433"/>
                  </a:cubicBezTo>
                  <a:cubicBezTo>
                    <a:pt x="470" y="432"/>
                    <a:pt x="466" y="429"/>
                    <a:pt x="460" y="428"/>
                  </a:cubicBezTo>
                  <a:cubicBezTo>
                    <a:pt x="454" y="426"/>
                    <a:pt x="451" y="423"/>
                    <a:pt x="451" y="422"/>
                  </a:cubicBezTo>
                  <a:cubicBezTo>
                    <a:pt x="450" y="420"/>
                    <a:pt x="445" y="419"/>
                    <a:pt x="443" y="417"/>
                  </a:cubicBezTo>
                  <a:cubicBezTo>
                    <a:pt x="442" y="415"/>
                    <a:pt x="436" y="414"/>
                    <a:pt x="434" y="415"/>
                  </a:cubicBezTo>
                  <a:cubicBezTo>
                    <a:pt x="432" y="415"/>
                    <a:pt x="426" y="410"/>
                    <a:pt x="423" y="410"/>
                  </a:cubicBezTo>
                  <a:cubicBezTo>
                    <a:pt x="420" y="410"/>
                    <a:pt x="412" y="414"/>
                    <a:pt x="410" y="414"/>
                  </a:cubicBezTo>
                  <a:cubicBezTo>
                    <a:pt x="409" y="414"/>
                    <a:pt x="411" y="411"/>
                    <a:pt x="412" y="410"/>
                  </a:cubicBezTo>
                  <a:cubicBezTo>
                    <a:pt x="412" y="408"/>
                    <a:pt x="409" y="403"/>
                    <a:pt x="408" y="399"/>
                  </a:cubicBezTo>
                  <a:cubicBezTo>
                    <a:pt x="407" y="395"/>
                    <a:pt x="406" y="391"/>
                    <a:pt x="402" y="392"/>
                  </a:cubicBezTo>
                  <a:cubicBezTo>
                    <a:pt x="398" y="392"/>
                    <a:pt x="393" y="390"/>
                    <a:pt x="392" y="390"/>
                  </a:cubicBezTo>
                  <a:cubicBezTo>
                    <a:pt x="391" y="389"/>
                    <a:pt x="391" y="378"/>
                    <a:pt x="392" y="374"/>
                  </a:cubicBezTo>
                  <a:cubicBezTo>
                    <a:pt x="393" y="369"/>
                    <a:pt x="398" y="363"/>
                    <a:pt x="398" y="360"/>
                  </a:cubicBezTo>
                  <a:cubicBezTo>
                    <a:pt x="398" y="357"/>
                    <a:pt x="401" y="356"/>
                    <a:pt x="404" y="355"/>
                  </a:cubicBezTo>
                  <a:cubicBezTo>
                    <a:pt x="406" y="354"/>
                    <a:pt x="404" y="349"/>
                    <a:pt x="407" y="348"/>
                  </a:cubicBezTo>
                  <a:cubicBezTo>
                    <a:pt x="410" y="348"/>
                    <a:pt x="410" y="347"/>
                    <a:pt x="411" y="345"/>
                  </a:cubicBezTo>
                  <a:cubicBezTo>
                    <a:pt x="411" y="342"/>
                    <a:pt x="415" y="344"/>
                    <a:pt x="413" y="342"/>
                  </a:cubicBezTo>
                  <a:cubicBezTo>
                    <a:pt x="411" y="340"/>
                    <a:pt x="412" y="340"/>
                    <a:pt x="417" y="340"/>
                  </a:cubicBezTo>
                  <a:cubicBezTo>
                    <a:pt x="421" y="340"/>
                    <a:pt x="427" y="338"/>
                    <a:pt x="426" y="334"/>
                  </a:cubicBezTo>
                  <a:cubicBezTo>
                    <a:pt x="425" y="329"/>
                    <a:pt x="414" y="333"/>
                    <a:pt x="414" y="329"/>
                  </a:cubicBezTo>
                  <a:cubicBezTo>
                    <a:pt x="414" y="326"/>
                    <a:pt x="400" y="325"/>
                    <a:pt x="401" y="323"/>
                  </a:cubicBezTo>
                  <a:cubicBezTo>
                    <a:pt x="402" y="321"/>
                    <a:pt x="415" y="325"/>
                    <a:pt x="420" y="327"/>
                  </a:cubicBezTo>
                  <a:cubicBezTo>
                    <a:pt x="425" y="329"/>
                    <a:pt x="426" y="328"/>
                    <a:pt x="430" y="328"/>
                  </a:cubicBezTo>
                  <a:cubicBezTo>
                    <a:pt x="434" y="328"/>
                    <a:pt x="431" y="323"/>
                    <a:pt x="432" y="321"/>
                  </a:cubicBezTo>
                  <a:cubicBezTo>
                    <a:pt x="433" y="319"/>
                    <a:pt x="440" y="324"/>
                    <a:pt x="445" y="323"/>
                  </a:cubicBezTo>
                  <a:cubicBezTo>
                    <a:pt x="449" y="322"/>
                    <a:pt x="453" y="313"/>
                    <a:pt x="457" y="311"/>
                  </a:cubicBezTo>
                  <a:cubicBezTo>
                    <a:pt x="460" y="308"/>
                    <a:pt x="457" y="306"/>
                    <a:pt x="450" y="307"/>
                  </a:cubicBezTo>
                  <a:cubicBezTo>
                    <a:pt x="443" y="307"/>
                    <a:pt x="439" y="304"/>
                    <a:pt x="435" y="302"/>
                  </a:cubicBezTo>
                  <a:cubicBezTo>
                    <a:pt x="432" y="299"/>
                    <a:pt x="432" y="297"/>
                    <a:pt x="436" y="297"/>
                  </a:cubicBezTo>
                  <a:cubicBezTo>
                    <a:pt x="440" y="297"/>
                    <a:pt x="449" y="305"/>
                    <a:pt x="453" y="305"/>
                  </a:cubicBezTo>
                  <a:cubicBezTo>
                    <a:pt x="456" y="305"/>
                    <a:pt x="463" y="298"/>
                    <a:pt x="465" y="296"/>
                  </a:cubicBezTo>
                  <a:cubicBezTo>
                    <a:pt x="468" y="294"/>
                    <a:pt x="463" y="293"/>
                    <a:pt x="461" y="291"/>
                  </a:cubicBezTo>
                  <a:cubicBezTo>
                    <a:pt x="459" y="290"/>
                    <a:pt x="464" y="288"/>
                    <a:pt x="467" y="288"/>
                  </a:cubicBezTo>
                  <a:cubicBezTo>
                    <a:pt x="470" y="288"/>
                    <a:pt x="471" y="291"/>
                    <a:pt x="473" y="292"/>
                  </a:cubicBezTo>
                  <a:cubicBezTo>
                    <a:pt x="474" y="294"/>
                    <a:pt x="479" y="291"/>
                    <a:pt x="482" y="291"/>
                  </a:cubicBezTo>
                  <a:cubicBezTo>
                    <a:pt x="484" y="291"/>
                    <a:pt x="481" y="287"/>
                    <a:pt x="477" y="285"/>
                  </a:cubicBezTo>
                  <a:cubicBezTo>
                    <a:pt x="473" y="284"/>
                    <a:pt x="477" y="281"/>
                    <a:pt x="478" y="283"/>
                  </a:cubicBezTo>
                  <a:cubicBezTo>
                    <a:pt x="480" y="286"/>
                    <a:pt x="483" y="285"/>
                    <a:pt x="484" y="288"/>
                  </a:cubicBezTo>
                  <a:cubicBezTo>
                    <a:pt x="486" y="293"/>
                    <a:pt x="488" y="290"/>
                    <a:pt x="491" y="288"/>
                  </a:cubicBezTo>
                  <a:cubicBezTo>
                    <a:pt x="495" y="287"/>
                    <a:pt x="497" y="285"/>
                    <a:pt x="499" y="283"/>
                  </a:cubicBezTo>
                  <a:cubicBezTo>
                    <a:pt x="501" y="280"/>
                    <a:pt x="502" y="283"/>
                    <a:pt x="504" y="279"/>
                  </a:cubicBezTo>
                  <a:cubicBezTo>
                    <a:pt x="506" y="276"/>
                    <a:pt x="503" y="273"/>
                    <a:pt x="500" y="270"/>
                  </a:cubicBezTo>
                  <a:cubicBezTo>
                    <a:pt x="497" y="268"/>
                    <a:pt x="500" y="266"/>
                    <a:pt x="497" y="264"/>
                  </a:cubicBezTo>
                  <a:cubicBezTo>
                    <a:pt x="494" y="263"/>
                    <a:pt x="494" y="260"/>
                    <a:pt x="497" y="261"/>
                  </a:cubicBezTo>
                  <a:cubicBezTo>
                    <a:pt x="501" y="261"/>
                    <a:pt x="504" y="260"/>
                    <a:pt x="506" y="258"/>
                  </a:cubicBezTo>
                  <a:cubicBezTo>
                    <a:pt x="507" y="255"/>
                    <a:pt x="500" y="255"/>
                    <a:pt x="503" y="253"/>
                  </a:cubicBezTo>
                  <a:cubicBezTo>
                    <a:pt x="507" y="251"/>
                    <a:pt x="504" y="249"/>
                    <a:pt x="501" y="249"/>
                  </a:cubicBezTo>
                  <a:cubicBezTo>
                    <a:pt x="497" y="249"/>
                    <a:pt x="494" y="247"/>
                    <a:pt x="494" y="245"/>
                  </a:cubicBezTo>
                  <a:cubicBezTo>
                    <a:pt x="494" y="242"/>
                    <a:pt x="488" y="244"/>
                    <a:pt x="485" y="242"/>
                  </a:cubicBezTo>
                  <a:cubicBezTo>
                    <a:pt x="481" y="240"/>
                    <a:pt x="473" y="241"/>
                    <a:pt x="471" y="241"/>
                  </a:cubicBezTo>
                  <a:cubicBezTo>
                    <a:pt x="470" y="241"/>
                    <a:pt x="469" y="249"/>
                    <a:pt x="472" y="249"/>
                  </a:cubicBezTo>
                  <a:cubicBezTo>
                    <a:pt x="475" y="249"/>
                    <a:pt x="477" y="252"/>
                    <a:pt x="475" y="253"/>
                  </a:cubicBezTo>
                  <a:cubicBezTo>
                    <a:pt x="472" y="254"/>
                    <a:pt x="475" y="257"/>
                    <a:pt x="473" y="257"/>
                  </a:cubicBezTo>
                  <a:cubicBezTo>
                    <a:pt x="471" y="256"/>
                    <a:pt x="468" y="256"/>
                    <a:pt x="468" y="260"/>
                  </a:cubicBezTo>
                  <a:cubicBezTo>
                    <a:pt x="467" y="265"/>
                    <a:pt x="467" y="267"/>
                    <a:pt x="464" y="269"/>
                  </a:cubicBezTo>
                  <a:cubicBezTo>
                    <a:pt x="461" y="270"/>
                    <a:pt x="463" y="263"/>
                    <a:pt x="460" y="264"/>
                  </a:cubicBezTo>
                  <a:cubicBezTo>
                    <a:pt x="457" y="264"/>
                    <a:pt x="457" y="270"/>
                    <a:pt x="459" y="270"/>
                  </a:cubicBezTo>
                  <a:cubicBezTo>
                    <a:pt x="461" y="271"/>
                    <a:pt x="462" y="273"/>
                    <a:pt x="462" y="275"/>
                  </a:cubicBezTo>
                  <a:cubicBezTo>
                    <a:pt x="463" y="278"/>
                    <a:pt x="458" y="276"/>
                    <a:pt x="456" y="279"/>
                  </a:cubicBezTo>
                  <a:cubicBezTo>
                    <a:pt x="454" y="283"/>
                    <a:pt x="454" y="278"/>
                    <a:pt x="451" y="276"/>
                  </a:cubicBezTo>
                  <a:cubicBezTo>
                    <a:pt x="449" y="273"/>
                    <a:pt x="446" y="270"/>
                    <a:pt x="446" y="267"/>
                  </a:cubicBezTo>
                  <a:cubicBezTo>
                    <a:pt x="446" y="264"/>
                    <a:pt x="447" y="264"/>
                    <a:pt x="449" y="263"/>
                  </a:cubicBezTo>
                  <a:cubicBezTo>
                    <a:pt x="451" y="263"/>
                    <a:pt x="449" y="261"/>
                    <a:pt x="449" y="258"/>
                  </a:cubicBezTo>
                  <a:cubicBezTo>
                    <a:pt x="449" y="254"/>
                    <a:pt x="447" y="255"/>
                    <a:pt x="444" y="252"/>
                  </a:cubicBezTo>
                  <a:cubicBezTo>
                    <a:pt x="441" y="248"/>
                    <a:pt x="437" y="248"/>
                    <a:pt x="436" y="250"/>
                  </a:cubicBezTo>
                  <a:cubicBezTo>
                    <a:pt x="434" y="252"/>
                    <a:pt x="435" y="255"/>
                    <a:pt x="433" y="256"/>
                  </a:cubicBezTo>
                  <a:cubicBezTo>
                    <a:pt x="430" y="257"/>
                    <a:pt x="431" y="262"/>
                    <a:pt x="429" y="263"/>
                  </a:cubicBezTo>
                  <a:cubicBezTo>
                    <a:pt x="427" y="263"/>
                    <a:pt x="428" y="253"/>
                    <a:pt x="426" y="253"/>
                  </a:cubicBezTo>
                  <a:cubicBezTo>
                    <a:pt x="424" y="252"/>
                    <a:pt x="424" y="249"/>
                    <a:pt x="427" y="249"/>
                  </a:cubicBezTo>
                  <a:cubicBezTo>
                    <a:pt x="430" y="249"/>
                    <a:pt x="432" y="246"/>
                    <a:pt x="429" y="246"/>
                  </a:cubicBezTo>
                  <a:cubicBezTo>
                    <a:pt x="427" y="246"/>
                    <a:pt x="423" y="243"/>
                    <a:pt x="421" y="242"/>
                  </a:cubicBezTo>
                  <a:cubicBezTo>
                    <a:pt x="419" y="242"/>
                    <a:pt x="416" y="245"/>
                    <a:pt x="415" y="244"/>
                  </a:cubicBezTo>
                  <a:cubicBezTo>
                    <a:pt x="413" y="242"/>
                    <a:pt x="415" y="239"/>
                    <a:pt x="415" y="237"/>
                  </a:cubicBezTo>
                  <a:cubicBezTo>
                    <a:pt x="415" y="235"/>
                    <a:pt x="418" y="238"/>
                    <a:pt x="420" y="235"/>
                  </a:cubicBezTo>
                  <a:cubicBezTo>
                    <a:pt x="422" y="232"/>
                    <a:pt x="415" y="232"/>
                    <a:pt x="415" y="230"/>
                  </a:cubicBezTo>
                  <a:cubicBezTo>
                    <a:pt x="415" y="227"/>
                    <a:pt x="409" y="226"/>
                    <a:pt x="407" y="225"/>
                  </a:cubicBezTo>
                  <a:cubicBezTo>
                    <a:pt x="405" y="224"/>
                    <a:pt x="408" y="219"/>
                    <a:pt x="407" y="218"/>
                  </a:cubicBezTo>
                  <a:cubicBezTo>
                    <a:pt x="406" y="216"/>
                    <a:pt x="400" y="210"/>
                    <a:pt x="397" y="210"/>
                  </a:cubicBezTo>
                  <a:cubicBezTo>
                    <a:pt x="394" y="211"/>
                    <a:pt x="393" y="206"/>
                    <a:pt x="395" y="206"/>
                  </a:cubicBezTo>
                  <a:cubicBezTo>
                    <a:pt x="396" y="207"/>
                    <a:pt x="398" y="205"/>
                    <a:pt x="401" y="202"/>
                  </a:cubicBezTo>
                  <a:cubicBezTo>
                    <a:pt x="404" y="198"/>
                    <a:pt x="404" y="197"/>
                    <a:pt x="402" y="197"/>
                  </a:cubicBezTo>
                  <a:cubicBezTo>
                    <a:pt x="400" y="196"/>
                    <a:pt x="399" y="194"/>
                    <a:pt x="403" y="194"/>
                  </a:cubicBezTo>
                  <a:cubicBezTo>
                    <a:pt x="406" y="194"/>
                    <a:pt x="413" y="197"/>
                    <a:pt x="416" y="195"/>
                  </a:cubicBezTo>
                  <a:cubicBezTo>
                    <a:pt x="418" y="193"/>
                    <a:pt x="425" y="182"/>
                    <a:pt x="428" y="178"/>
                  </a:cubicBezTo>
                  <a:cubicBezTo>
                    <a:pt x="431" y="174"/>
                    <a:pt x="426" y="174"/>
                    <a:pt x="419" y="174"/>
                  </a:cubicBezTo>
                  <a:cubicBezTo>
                    <a:pt x="412" y="175"/>
                    <a:pt x="411" y="172"/>
                    <a:pt x="405" y="172"/>
                  </a:cubicBezTo>
                  <a:cubicBezTo>
                    <a:pt x="400" y="171"/>
                    <a:pt x="389" y="173"/>
                    <a:pt x="388" y="174"/>
                  </a:cubicBezTo>
                  <a:cubicBezTo>
                    <a:pt x="386" y="176"/>
                    <a:pt x="390" y="177"/>
                    <a:pt x="390" y="179"/>
                  </a:cubicBezTo>
                  <a:cubicBezTo>
                    <a:pt x="389" y="181"/>
                    <a:pt x="386" y="178"/>
                    <a:pt x="384" y="179"/>
                  </a:cubicBezTo>
                  <a:cubicBezTo>
                    <a:pt x="383" y="180"/>
                    <a:pt x="385" y="182"/>
                    <a:pt x="384" y="188"/>
                  </a:cubicBezTo>
                  <a:cubicBezTo>
                    <a:pt x="384" y="195"/>
                    <a:pt x="386" y="195"/>
                    <a:pt x="388" y="198"/>
                  </a:cubicBezTo>
                  <a:cubicBezTo>
                    <a:pt x="389" y="200"/>
                    <a:pt x="389" y="203"/>
                    <a:pt x="389" y="208"/>
                  </a:cubicBezTo>
                  <a:cubicBezTo>
                    <a:pt x="389" y="212"/>
                    <a:pt x="385" y="211"/>
                    <a:pt x="384" y="212"/>
                  </a:cubicBezTo>
                  <a:cubicBezTo>
                    <a:pt x="383" y="213"/>
                    <a:pt x="387" y="215"/>
                    <a:pt x="387" y="217"/>
                  </a:cubicBezTo>
                  <a:cubicBezTo>
                    <a:pt x="386" y="220"/>
                    <a:pt x="382" y="216"/>
                    <a:pt x="380" y="217"/>
                  </a:cubicBezTo>
                  <a:cubicBezTo>
                    <a:pt x="377" y="217"/>
                    <a:pt x="375" y="224"/>
                    <a:pt x="378" y="226"/>
                  </a:cubicBezTo>
                  <a:cubicBezTo>
                    <a:pt x="380" y="228"/>
                    <a:pt x="381" y="228"/>
                    <a:pt x="379" y="230"/>
                  </a:cubicBezTo>
                  <a:cubicBezTo>
                    <a:pt x="378" y="232"/>
                    <a:pt x="375" y="236"/>
                    <a:pt x="380" y="239"/>
                  </a:cubicBezTo>
                  <a:cubicBezTo>
                    <a:pt x="384" y="243"/>
                    <a:pt x="393" y="243"/>
                    <a:pt x="397" y="245"/>
                  </a:cubicBezTo>
                  <a:cubicBezTo>
                    <a:pt x="401" y="248"/>
                    <a:pt x="395" y="247"/>
                    <a:pt x="397" y="250"/>
                  </a:cubicBezTo>
                  <a:cubicBezTo>
                    <a:pt x="398" y="253"/>
                    <a:pt x="394" y="254"/>
                    <a:pt x="394" y="256"/>
                  </a:cubicBezTo>
                  <a:cubicBezTo>
                    <a:pt x="394" y="259"/>
                    <a:pt x="396" y="258"/>
                    <a:pt x="398" y="253"/>
                  </a:cubicBezTo>
                  <a:cubicBezTo>
                    <a:pt x="401" y="249"/>
                    <a:pt x="402" y="255"/>
                    <a:pt x="402" y="258"/>
                  </a:cubicBezTo>
                  <a:cubicBezTo>
                    <a:pt x="402" y="262"/>
                    <a:pt x="399" y="260"/>
                    <a:pt x="396" y="263"/>
                  </a:cubicBezTo>
                  <a:cubicBezTo>
                    <a:pt x="394" y="267"/>
                    <a:pt x="392" y="267"/>
                    <a:pt x="388" y="267"/>
                  </a:cubicBezTo>
                  <a:cubicBezTo>
                    <a:pt x="384" y="266"/>
                    <a:pt x="387" y="272"/>
                    <a:pt x="388" y="275"/>
                  </a:cubicBezTo>
                  <a:cubicBezTo>
                    <a:pt x="389" y="278"/>
                    <a:pt x="388" y="279"/>
                    <a:pt x="384" y="278"/>
                  </a:cubicBezTo>
                  <a:cubicBezTo>
                    <a:pt x="379" y="277"/>
                    <a:pt x="377" y="274"/>
                    <a:pt x="379" y="271"/>
                  </a:cubicBezTo>
                  <a:cubicBezTo>
                    <a:pt x="381" y="268"/>
                    <a:pt x="383" y="264"/>
                    <a:pt x="380" y="264"/>
                  </a:cubicBezTo>
                  <a:cubicBezTo>
                    <a:pt x="378" y="265"/>
                    <a:pt x="372" y="264"/>
                    <a:pt x="370" y="262"/>
                  </a:cubicBezTo>
                  <a:cubicBezTo>
                    <a:pt x="369" y="259"/>
                    <a:pt x="372" y="260"/>
                    <a:pt x="377" y="261"/>
                  </a:cubicBezTo>
                  <a:cubicBezTo>
                    <a:pt x="382" y="261"/>
                    <a:pt x="377" y="257"/>
                    <a:pt x="381" y="257"/>
                  </a:cubicBezTo>
                  <a:cubicBezTo>
                    <a:pt x="385" y="257"/>
                    <a:pt x="388" y="259"/>
                    <a:pt x="391" y="257"/>
                  </a:cubicBezTo>
                  <a:cubicBezTo>
                    <a:pt x="394" y="254"/>
                    <a:pt x="389" y="248"/>
                    <a:pt x="386" y="249"/>
                  </a:cubicBezTo>
                  <a:cubicBezTo>
                    <a:pt x="384" y="250"/>
                    <a:pt x="379" y="251"/>
                    <a:pt x="379" y="249"/>
                  </a:cubicBezTo>
                  <a:cubicBezTo>
                    <a:pt x="379" y="246"/>
                    <a:pt x="384" y="248"/>
                    <a:pt x="386" y="247"/>
                  </a:cubicBezTo>
                  <a:cubicBezTo>
                    <a:pt x="389" y="247"/>
                    <a:pt x="385" y="244"/>
                    <a:pt x="381" y="245"/>
                  </a:cubicBezTo>
                  <a:cubicBezTo>
                    <a:pt x="378" y="245"/>
                    <a:pt x="375" y="246"/>
                    <a:pt x="372" y="242"/>
                  </a:cubicBezTo>
                  <a:cubicBezTo>
                    <a:pt x="369" y="239"/>
                    <a:pt x="364" y="237"/>
                    <a:pt x="362" y="245"/>
                  </a:cubicBezTo>
                  <a:cubicBezTo>
                    <a:pt x="361" y="252"/>
                    <a:pt x="356" y="248"/>
                    <a:pt x="354" y="250"/>
                  </a:cubicBezTo>
                  <a:cubicBezTo>
                    <a:pt x="352" y="253"/>
                    <a:pt x="356" y="255"/>
                    <a:pt x="361" y="255"/>
                  </a:cubicBezTo>
                  <a:cubicBezTo>
                    <a:pt x="366" y="255"/>
                    <a:pt x="370" y="260"/>
                    <a:pt x="367" y="260"/>
                  </a:cubicBezTo>
                  <a:cubicBezTo>
                    <a:pt x="365" y="260"/>
                    <a:pt x="366" y="263"/>
                    <a:pt x="364" y="262"/>
                  </a:cubicBezTo>
                  <a:cubicBezTo>
                    <a:pt x="361" y="261"/>
                    <a:pt x="358" y="262"/>
                    <a:pt x="360" y="264"/>
                  </a:cubicBezTo>
                  <a:cubicBezTo>
                    <a:pt x="362" y="266"/>
                    <a:pt x="359" y="267"/>
                    <a:pt x="360" y="270"/>
                  </a:cubicBezTo>
                  <a:cubicBezTo>
                    <a:pt x="360" y="272"/>
                    <a:pt x="356" y="270"/>
                    <a:pt x="352" y="269"/>
                  </a:cubicBezTo>
                  <a:cubicBezTo>
                    <a:pt x="348" y="269"/>
                    <a:pt x="341" y="270"/>
                    <a:pt x="335" y="271"/>
                  </a:cubicBezTo>
                  <a:cubicBezTo>
                    <a:pt x="330" y="273"/>
                    <a:pt x="324" y="271"/>
                    <a:pt x="322" y="268"/>
                  </a:cubicBezTo>
                  <a:cubicBezTo>
                    <a:pt x="320" y="266"/>
                    <a:pt x="317" y="266"/>
                    <a:pt x="313" y="266"/>
                  </a:cubicBezTo>
                  <a:cubicBezTo>
                    <a:pt x="309" y="266"/>
                    <a:pt x="311" y="263"/>
                    <a:pt x="306" y="262"/>
                  </a:cubicBezTo>
                  <a:cubicBezTo>
                    <a:pt x="301" y="262"/>
                    <a:pt x="302" y="258"/>
                    <a:pt x="301" y="256"/>
                  </a:cubicBezTo>
                  <a:cubicBezTo>
                    <a:pt x="301" y="253"/>
                    <a:pt x="291" y="254"/>
                    <a:pt x="288" y="256"/>
                  </a:cubicBezTo>
                  <a:cubicBezTo>
                    <a:pt x="284" y="259"/>
                    <a:pt x="277" y="258"/>
                    <a:pt x="275" y="262"/>
                  </a:cubicBezTo>
                  <a:cubicBezTo>
                    <a:pt x="273" y="266"/>
                    <a:pt x="277" y="265"/>
                    <a:pt x="279" y="265"/>
                  </a:cubicBezTo>
                  <a:cubicBezTo>
                    <a:pt x="282" y="265"/>
                    <a:pt x="282" y="262"/>
                    <a:pt x="287" y="263"/>
                  </a:cubicBezTo>
                  <a:cubicBezTo>
                    <a:pt x="292" y="263"/>
                    <a:pt x="296" y="257"/>
                    <a:pt x="298" y="259"/>
                  </a:cubicBezTo>
                  <a:cubicBezTo>
                    <a:pt x="300" y="262"/>
                    <a:pt x="289" y="266"/>
                    <a:pt x="284" y="267"/>
                  </a:cubicBezTo>
                  <a:cubicBezTo>
                    <a:pt x="279" y="267"/>
                    <a:pt x="280" y="271"/>
                    <a:pt x="285" y="278"/>
                  </a:cubicBezTo>
                  <a:cubicBezTo>
                    <a:pt x="290" y="285"/>
                    <a:pt x="283" y="281"/>
                    <a:pt x="283" y="285"/>
                  </a:cubicBezTo>
                  <a:cubicBezTo>
                    <a:pt x="283" y="288"/>
                    <a:pt x="274" y="284"/>
                    <a:pt x="278" y="282"/>
                  </a:cubicBezTo>
                  <a:cubicBezTo>
                    <a:pt x="281" y="281"/>
                    <a:pt x="280" y="278"/>
                    <a:pt x="277" y="276"/>
                  </a:cubicBezTo>
                  <a:cubicBezTo>
                    <a:pt x="274" y="273"/>
                    <a:pt x="272" y="276"/>
                    <a:pt x="273" y="273"/>
                  </a:cubicBezTo>
                  <a:cubicBezTo>
                    <a:pt x="273" y="271"/>
                    <a:pt x="270" y="273"/>
                    <a:pt x="267" y="271"/>
                  </a:cubicBezTo>
                  <a:cubicBezTo>
                    <a:pt x="264" y="269"/>
                    <a:pt x="263" y="267"/>
                    <a:pt x="260" y="269"/>
                  </a:cubicBezTo>
                  <a:cubicBezTo>
                    <a:pt x="256" y="271"/>
                    <a:pt x="252" y="271"/>
                    <a:pt x="244" y="272"/>
                  </a:cubicBezTo>
                  <a:cubicBezTo>
                    <a:pt x="236" y="273"/>
                    <a:pt x="222" y="273"/>
                    <a:pt x="219" y="270"/>
                  </a:cubicBezTo>
                  <a:cubicBezTo>
                    <a:pt x="217" y="268"/>
                    <a:pt x="226" y="263"/>
                    <a:pt x="229" y="264"/>
                  </a:cubicBezTo>
                  <a:cubicBezTo>
                    <a:pt x="231" y="264"/>
                    <a:pt x="230" y="261"/>
                    <a:pt x="226" y="257"/>
                  </a:cubicBezTo>
                  <a:cubicBezTo>
                    <a:pt x="221" y="254"/>
                    <a:pt x="212" y="252"/>
                    <a:pt x="212" y="254"/>
                  </a:cubicBezTo>
                  <a:cubicBezTo>
                    <a:pt x="212" y="256"/>
                    <a:pt x="207" y="254"/>
                    <a:pt x="200" y="253"/>
                  </a:cubicBezTo>
                  <a:cubicBezTo>
                    <a:pt x="193" y="252"/>
                    <a:pt x="192" y="249"/>
                    <a:pt x="187" y="249"/>
                  </a:cubicBezTo>
                  <a:cubicBezTo>
                    <a:pt x="183" y="249"/>
                    <a:pt x="176" y="247"/>
                    <a:pt x="171" y="243"/>
                  </a:cubicBezTo>
                  <a:cubicBezTo>
                    <a:pt x="166" y="239"/>
                    <a:pt x="153" y="240"/>
                    <a:pt x="152" y="244"/>
                  </a:cubicBezTo>
                  <a:cubicBezTo>
                    <a:pt x="150" y="248"/>
                    <a:pt x="146" y="248"/>
                    <a:pt x="142" y="248"/>
                  </a:cubicBezTo>
                  <a:cubicBezTo>
                    <a:pt x="138" y="248"/>
                    <a:pt x="144" y="243"/>
                    <a:pt x="142" y="242"/>
                  </a:cubicBezTo>
                  <a:cubicBezTo>
                    <a:pt x="141" y="241"/>
                    <a:pt x="143" y="236"/>
                    <a:pt x="140" y="236"/>
                  </a:cubicBezTo>
                  <a:cubicBezTo>
                    <a:pt x="137" y="235"/>
                    <a:pt x="134" y="248"/>
                    <a:pt x="128" y="248"/>
                  </a:cubicBezTo>
                  <a:cubicBezTo>
                    <a:pt x="123" y="247"/>
                    <a:pt x="120" y="234"/>
                    <a:pt x="116" y="231"/>
                  </a:cubicBezTo>
                  <a:cubicBezTo>
                    <a:pt x="111" y="228"/>
                    <a:pt x="107" y="227"/>
                    <a:pt x="111" y="232"/>
                  </a:cubicBezTo>
                  <a:cubicBezTo>
                    <a:pt x="114" y="237"/>
                    <a:pt x="107" y="234"/>
                    <a:pt x="108" y="237"/>
                  </a:cubicBezTo>
                  <a:cubicBezTo>
                    <a:pt x="108" y="241"/>
                    <a:pt x="101" y="245"/>
                    <a:pt x="101" y="243"/>
                  </a:cubicBezTo>
                  <a:cubicBezTo>
                    <a:pt x="102" y="241"/>
                    <a:pt x="98" y="239"/>
                    <a:pt x="93" y="244"/>
                  </a:cubicBezTo>
                  <a:cubicBezTo>
                    <a:pt x="89" y="249"/>
                    <a:pt x="86" y="248"/>
                    <a:pt x="85" y="247"/>
                  </a:cubicBezTo>
                  <a:cubicBezTo>
                    <a:pt x="85" y="245"/>
                    <a:pt x="72" y="251"/>
                    <a:pt x="72" y="254"/>
                  </a:cubicBezTo>
                  <a:cubicBezTo>
                    <a:pt x="73" y="256"/>
                    <a:pt x="70" y="258"/>
                    <a:pt x="66" y="257"/>
                  </a:cubicBezTo>
                  <a:cubicBezTo>
                    <a:pt x="63" y="257"/>
                    <a:pt x="66" y="254"/>
                    <a:pt x="69" y="253"/>
                  </a:cubicBezTo>
                  <a:cubicBezTo>
                    <a:pt x="72" y="251"/>
                    <a:pt x="80" y="244"/>
                    <a:pt x="85" y="243"/>
                  </a:cubicBezTo>
                  <a:cubicBezTo>
                    <a:pt x="89" y="243"/>
                    <a:pt x="98" y="239"/>
                    <a:pt x="98" y="237"/>
                  </a:cubicBezTo>
                  <a:cubicBezTo>
                    <a:pt x="98" y="235"/>
                    <a:pt x="94" y="237"/>
                    <a:pt x="91" y="236"/>
                  </a:cubicBezTo>
                  <a:cubicBezTo>
                    <a:pt x="88" y="236"/>
                    <a:pt x="83" y="239"/>
                    <a:pt x="77" y="241"/>
                  </a:cubicBezTo>
                  <a:cubicBezTo>
                    <a:pt x="72" y="243"/>
                    <a:pt x="67" y="243"/>
                    <a:pt x="68" y="246"/>
                  </a:cubicBezTo>
                  <a:cubicBezTo>
                    <a:pt x="70" y="249"/>
                    <a:pt x="63" y="245"/>
                    <a:pt x="62" y="247"/>
                  </a:cubicBezTo>
                  <a:cubicBezTo>
                    <a:pt x="61" y="249"/>
                    <a:pt x="58" y="247"/>
                    <a:pt x="60" y="246"/>
                  </a:cubicBezTo>
                  <a:cubicBezTo>
                    <a:pt x="62" y="245"/>
                    <a:pt x="56" y="243"/>
                    <a:pt x="56" y="244"/>
                  </a:cubicBezTo>
                  <a:cubicBezTo>
                    <a:pt x="56" y="245"/>
                    <a:pt x="55" y="247"/>
                    <a:pt x="50" y="247"/>
                  </a:cubicBezTo>
                  <a:cubicBezTo>
                    <a:pt x="46" y="247"/>
                    <a:pt x="41" y="250"/>
                    <a:pt x="44" y="253"/>
                  </a:cubicBezTo>
                  <a:cubicBezTo>
                    <a:pt x="47" y="255"/>
                    <a:pt x="49" y="256"/>
                    <a:pt x="48" y="257"/>
                  </a:cubicBezTo>
                  <a:cubicBezTo>
                    <a:pt x="46" y="259"/>
                    <a:pt x="41" y="253"/>
                    <a:pt x="35" y="254"/>
                  </a:cubicBezTo>
                  <a:cubicBezTo>
                    <a:pt x="28" y="255"/>
                    <a:pt x="15" y="247"/>
                    <a:pt x="15" y="245"/>
                  </a:cubicBezTo>
                  <a:cubicBezTo>
                    <a:pt x="15" y="243"/>
                    <a:pt x="6" y="244"/>
                    <a:pt x="0" y="244"/>
                  </a:cubicBezTo>
                  <a:cubicBezTo>
                    <a:pt x="0" y="373"/>
                    <a:pt x="0" y="373"/>
                    <a:pt x="0" y="373"/>
                  </a:cubicBezTo>
                  <a:cubicBezTo>
                    <a:pt x="0" y="373"/>
                    <a:pt x="3" y="375"/>
                    <a:pt x="4" y="374"/>
                  </a:cubicBezTo>
                  <a:cubicBezTo>
                    <a:pt x="5" y="372"/>
                    <a:pt x="8" y="374"/>
                    <a:pt x="12" y="372"/>
                  </a:cubicBezTo>
                  <a:cubicBezTo>
                    <a:pt x="16" y="370"/>
                    <a:pt x="18" y="374"/>
                    <a:pt x="18" y="376"/>
                  </a:cubicBezTo>
                  <a:cubicBezTo>
                    <a:pt x="18" y="378"/>
                    <a:pt x="24" y="382"/>
                    <a:pt x="26" y="385"/>
                  </a:cubicBezTo>
                  <a:cubicBezTo>
                    <a:pt x="29" y="388"/>
                    <a:pt x="30" y="391"/>
                    <a:pt x="33" y="389"/>
                  </a:cubicBezTo>
                  <a:cubicBezTo>
                    <a:pt x="35" y="387"/>
                    <a:pt x="40" y="386"/>
                    <a:pt x="40" y="383"/>
                  </a:cubicBezTo>
                  <a:cubicBezTo>
                    <a:pt x="40" y="380"/>
                    <a:pt x="52" y="379"/>
                    <a:pt x="52" y="384"/>
                  </a:cubicBezTo>
                  <a:cubicBezTo>
                    <a:pt x="52" y="388"/>
                    <a:pt x="63" y="393"/>
                    <a:pt x="70" y="404"/>
                  </a:cubicBezTo>
                  <a:cubicBezTo>
                    <a:pt x="76" y="416"/>
                    <a:pt x="75" y="418"/>
                    <a:pt x="85" y="422"/>
                  </a:cubicBezTo>
                  <a:cubicBezTo>
                    <a:pt x="94" y="426"/>
                    <a:pt x="94" y="428"/>
                    <a:pt x="93" y="431"/>
                  </a:cubicBezTo>
                  <a:cubicBezTo>
                    <a:pt x="92" y="434"/>
                    <a:pt x="99" y="436"/>
                    <a:pt x="95" y="439"/>
                  </a:cubicBezTo>
                  <a:cubicBezTo>
                    <a:pt x="93" y="440"/>
                    <a:pt x="91" y="441"/>
                    <a:pt x="89" y="443"/>
                  </a:cubicBezTo>
                  <a:cubicBezTo>
                    <a:pt x="89" y="444"/>
                    <a:pt x="91" y="445"/>
                    <a:pt x="92" y="447"/>
                  </a:cubicBezTo>
                  <a:cubicBezTo>
                    <a:pt x="95" y="449"/>
                    <a:pt x="88" y="449"/>
                    <a:pt x="90" y="450"/>
                  </a:cubicBezTo>
                  <a:cubicBezTo>
                    <a:pt x="92" y="452"/>
                    <a:pt x="90" y="455"/>
                    <a:pt x="92" y="457"/>
                  </a:cubicBezTo>
                  <a:cubicBezTo>
                    <a:pt x="94" y="459"/>
                    <a:pt x="97" y="458"/>
                    <a:pt x="99" y="456"/>
                  </a:cubicBezTo>
                  <a:cubicBezTo>
                    <a:pt x="101" y="455"/>
                    <a:pt x="103" y="458"/>
                    <a:pt x="101" y="461"/>
                  </a:cubicBezTo>
                  <a:cubicBezTo>
                    <a:pt x="99" y="464"/>
                    <a:pt x="103" y="466"/>
                    <a:pt x="104" y="464"/>
                  </a:cubicBezTo>
                  <a:cubicBezTo>
                    <a:pt x="106" y="462"/>
                    <a:pt x="110" y="467"/>
                    <a:pt x="111" y="468"/>
                  </a:cubicBezTo>
                  <a:cubicBezTo>
                    <a:pt x="113" y="469"/>
                    <a:pt x="115" y="472"/>
                    <a:pt x="112" y="472"/>
                  </a:cubicBezTo>
                  <a:cubicBezTo>
                    <a:pt x="109" y="472"/>
                    <a:pt x="109" y="477"/>
                    <a:pt x="111" y="477"/>
                  </a:cubicBezTo>
                  <a:cubicBezTo>
                    <a:pt x="114" y="477"/>
                    <a:pt x="113" y="480"/>
                    <a:pt x="113" y="482"/>
                  </a:cubicBezTo>
                  <a:cubicBezTo>
                    <a:pt x="113" y="483"/>
                    <a:pt x="120" y="486"/>
                    <a:pt x="122" y="485"/>
                  </a:cubicBezTo>
                  <a:cubicBezTo>
                    <a:pt x="125" y="484"/>
                    <a:pt x="127" y="486"/>
                    <a:pt x="128" y="489"/>
                  </a:cubicBezTo>
                  <a:cubicBezTo>
                    <a:pt x="129" y="491"/>
                    <a:pt x="134" y="492"/>
                    <a:pt x="135" y="491"/>
                  </a:cubicBezTo>
                  <a:cubicBezTo>
                    <a:pt x="137" y="489"/>
                    <a:pt x="138" y="493"/>
                    <a:pt x="139" y="496"/>
                  </a:cubicBezTo>
                  <a:cubicBezTo>
                    <a:pt x="139" y="498"/>
                    <a:pt x="143" y="497"/>
                    <a:pt x="145" y="497"/>
                  </a:cubicBezTo>
                  <a:cubicBezTo>
                    <a:pt x="147" y="497"/>
                    <a:pt x="148" y="500"/>
                    <a:pt x="150" y="499"/>
                  </a:cubicBezTo>
                  <a:cubicBezTo>
                    <a:pt x="153" y="498"/>
                    <a:pt x="154" y="504"/>
                    <a:pt x="156" y="507"/>
                  </a:cubicBezTo>
                  <a:cubicBezTo>
                    <a:pt x="388" y="506"/>
                    <a:pt x="388" y="506"/>
                    <a:pt x="388" y="506"/>
                  </a:cubicBezTo>
                  <a:cubicBezTo>
                    <a:pt x="388" y="506"/>
                    <a:pt x="389" y="500"/>
                    <a:pt x="391" y="502"/>
                  </a:cubicBezTo>
                  <a:cubicBezTo>
                    <a:pt x="394" y="504"/>
                    <a:pt x="392" y="507"/>
                    <a:pt x="395" y="509"/>
                  </a:cubicBezTo>
                  <a:cubicBezTo>
                    <a:pt x="398" y="510"/>
                    <a:pt x="400" y="512"/>
                    <a:pt x="402" y="511"/>
                  </a:cubicBezTo>
                  <a:cubicBezTo>
                    <a:pt x="404" y="510"/>
                    <a:pt x="407" y="508"/>
                    <a:pt x="410" y="511"/>
                  </a:cubicBezTo>
                  <a:cubicBezTo>
                    <a:pt x="413" y="515"/>
                    <a:pt x="415" y="512"/>
                    <a:pt x="417" y="514"/>
                  </a:cubicBezTo>
                  <a:cubicBezTo>
                    <a:pt x="419" y="516"/>
                    <a:pt x="422" y="518"/>
                    <a:pt x="424" y="515"/>
                  </a:cubicBezTo>
                  <a:cubicBezTo>
                    <a:pt x="426" y="513"/>
                    <a:pt x="433" y="516"/>
                    <a:pt x="436" y="517"/>
                  </a:cubicBezTo>
                  <a:cubicBezTo>
                    <a:pt x="440" y="514"/>
                    <a:pt x="443" y="507"/>
                    <a:pt x="447" y="507"/>
                  </a:cubicBezTo>
                  <a:cubicBezTo>
                    <a:pt x="452" y="507"/>
                    <a:pt x="464" y="508"/>
                    <a:pt x="465" y="514"/>
                  </a:cubicBezTo>
                  <a:cubicBezTo>
                    <a:pt x="466" y="520"/>
                    <a:pt x="473" y="515"/>
                    <a:pt x="474" y="520"/>
                  </a:cubicBezTo>
                  <a:cubicBezTo>
                    <a:pt x="475" y="526"/>
                    <a:pt x="479" y="530"/>
                    <a:pt x="479" y="532"/>
                  </a:cubicBezTo>
                  <a:cubicBezTo>
                    <a:pt x="480" y="533"/>
                    <a:pt x="482" y="534"/>
                    <a:pt x="483" y="536"/>
                  </a:cubicBezTo>
                  <a:cubicBezTo>
                    <a:pt x="486" y="535"/>
                    <a:pt x="492" y="536"/>
                    <a:pt x="496" y="537"/>
                  </a:cubicBezTo>
                  <a:cubicBezTo>
                    <a:pt x="502" y="539"/>
                    <a:pt x="509" y="535"/>
                    <a:pt x="512" y="541"/>
                  </a:cubicBezTo>
                  <a:cubicBezTo>
                    <a:pt x="515" y="548"/>
                    <a:pt x="521" y="553"/>
                    <a:pt x="515" y="553"/>
                  </a:cubicBezTo>
                  <a:cubicBezTo>
                    <a:pt x="510" y="553"/>
                    <a:pt x="504" y="547"/>
                    <a:pt x="504" y="550"/>
                  </a:cubicBezTo>
                  <a:cubicBezTo>
                    <a:pt x="505" y="554"/>
                    <a:pt x="502" y="552"/>
                    <a:pt x="502" y="558"/>
                  </a:cubicBezTo>
                  <a:cubicBezTo>
                    <a:pt x="502" y="563"/>
                    <a:pt x="498" y="571"/>
                    <a:pt x="496" y="571"/>
                  </a:cubicBezTo>
                  <a:cubicBezTo>
                    <a:pt x="495" y="571"/>
                    <a:pt x="495" y="571"/>
                    <a:pt x="495" y="571"/>
                  </a:cubicBezTo>
                  <a:cubicBezTo>
                    <a:pt x="495" y="573"/>
                    <a:pt x="495" y="576"/>
                    <a:pt x="497" y="577"/>
                  </a:cubicBezTo>
                  <a:cubicBezTo>
                    <a:pt x="500" y="575"/>
                    <a:pt x="504" y="572"/>
                    <a:pt x="507" y="572"/>
                  </a:cubicBezTo>
                  <a:cubicBezTo>
                    <a:pt x="513" y="572"/>
                    <a:pt x="514" y="576"/>
                    <a:pt x="518" y="573"/>
                  </a:cubicBezTo>
                  <a:cubicBezTo>
                    <a:pt x="522" y="571"/>
                    <a:pt x="522" y="569"/>
                    <a:pt x="523" y="571"/>
                  </a:cubicBezTo>
                  <a:cubicBezTo>
                    <a:pt x="523" y="572"/>
                    <a:pt x="523" y="572"/>
                    <a:pt x="523" y="572"/>
                  </a:cubicBezTo>
                  <a:cubicBezTo>
                    <a:pt x="524" y="571"/>
                    <a:pt x="525" y="571"/>
                    <a:pt x="526" y="570"/>
                  </a:cubicBezTo>
                  <a:cubicBezTo>
                    <a:pt x="526" y="569"/>
                    <a:pt x="525" y="568"/>
                    <a:pt x="525" y="567"/>
                  </a:cubicBezTo>
                  <a:cubicBezTo>
                    <a:pt x="521" y="567"/>
                    <a:pt x="520" y="568"/>
                    <a:pt x="519" y="565"/>
                  </a:cubicBezTo>
                  <a:cubicBezTo>
                    <a:pt x="518" y="561"/>
                    <a:pt x="530" y="557"/>
                    <a:pt x="536" y="558"/>
                  </a:cubicBezTo>
                  <a:cubicBezTo>
                    <a:pt x="542" y="559"/>
                    <a:pt x="546" y="555"/>
                    <a:pt x="548" y="557"/>
                  </a:cubicBezTo>
                  <a:cubicBezTo>
                    <a:pt x="551" y="554"/>
                    <a:pt x="558" y="549"/>
                    <a:pt x="559" y="549"/>
                  </a:cubicBezTo>
                  <a:cubicBezTo>
                    <a:pt x="561" y="549"/>
                    <a:pt x="588" y="549"/>
                    <a:pt x="588" y="549"/>
                  </a:cubicBezTo>
                  <a:cubicBezTo>
                    <a:pt x="588" y="549"/>
                    <a:pt x="597" y="543"/>
                    <a:pt x="599" y="538"/>
                  </a:cubicBezTo>
                  <a:cubicBezTo>
                    <a:pt x="600" y="532"/>
                    <a:pt x="606" y="520"/>
                    <a:pt x="609" y="523"/>
                  </a:cubicBezTo>
                  <a:cubicBezTo>
                    <a:pt x="613" y="525"/>
                    <a:pt x="620" y="523"/>
                    <a:pt x="620" y="526"/>
                  </a:cubicBezTo>
                  <a:cubicBezTo>
                    <a:pt x="621" y="528"/>
                    <a:pt x="618" y="537"/>
                    <a:pt x="628" y="549"/>
                  </a:cubicBezTo>
                  <a:cubicBezTo>
                    <a:pt x="631" y="547"/>
                    <a:pt x="634" y="546"/>
                    <a:pt x="636" y="546"/>
                  </a:cubicBezTo>
                  <a:cubicBezTo>
                    <a:pt x="640" y="546"/>
                    <a:pt x="645" y="541"/>
                    <a:pt x="646" y="539"/>
                  </a:cubicBezTo>
                  <a:cubicBezTo>
                    <a:pt x="648" y="536"/>
                    <a:pt x="650" y="541"/>
                    <a:pt x="647" y="542"/>
                  </a:cubicBezTo>
                  <a:cubicBezTo>
                    <a:pt x="644" y="543"/>
                    <a:pt x="649" y="545"/>
                    <a:pt x="654" y="545"/>
                  </a:cubicBezTo>
                  <a:cubicBezTo>
                    <a:pt x="660" y="545"/>
                    <a:pt x="652" y="547"/>
                    <a:pt x="648" y="547"/>
                  </a:cubicBezTo>
                  <a:cubicBezTo>
                    <a:pt x="644" y="547"/>
                    <a:pt x="643" y="547"/>
                    <a:pt x="637" y="552"/>
                  </a:cubicBezTo>
                  <a:cubicBezTo>
                    <a:pt x="632" y="558"/>
                    <a:pt x="633" y="559"/>
                    <a:pt x="636" y="562"/>
                  </a:cubicBezTo>
                  <a:cubicBezTo>
                    <a:pt x="639" y="564"/>
                    <a:pt x="643" y="563"/>
                    <a:pt x="647" y="560"/>
                  </a:cubicBezTo>
                  <a:cubicBezTo>
                    <a:pt x="651" y="556"/>
                    <a:pt x="651" y="553"/>
                    <a:pt x="655" y="553"/>
                  </a:cubicBezTo>
                  <a:cubicBezTo>
                    <a:pt x="659" y="553"/>
                    <a:pt x="670" y="549"/>
                    <a:pt x="675" y="548"/>
                  </a:cubicBezTo>
                  <a:cubicBezTo>
                    <a:pt x="679" y="546"/>
                    <a:pt x="676" y="545"/>
                    <a:pt x="676" y="543"/>
                  </a:cubicBezTo>
                  <a:cubicBezTo>
                    <a:pt x="676" y="541"/>
                    <a:pt x="685" y="541"/>
                    <a:pt x="688" y="539"/>
                  </a:cubicBezTo>
                  <a:cubicBezTo>
                    <a:pt x="691" y="537"/>
                    <a:pt x="687" y="535"/>
                    <a:pt x="685" y="536"/>
                  </a:cubicBezTo>
                  <a:close/>
                  <a:moveTo>
                    <a:pt x="199" y="294"/>
                  </a:moveTo>
                  <a:cubicBezTo>
                    <a:pt x="194" y="300"/>
                    <a:pt x="192" y="301"/>
                    <a:pt x="187" y="300"/>
                  </a:cubicBezTo>
                  <a:cubicBezTo>
                    <a:pt x="182" y="299"/>
                    <a:pt x="179" y="302"/>
                    <a:pt x="181" y="303"/>
                  </a:cubicBezTo>
                  <a:cubicBezTo>
                    <a:pt x="184" y="305"/>
                    <a:pt x="184" y="307"/>
                    <a:pt x="179" y="308"/>
                  </a:cubicBezTo>
                  <a:cubicBezTo>
                    <a:pt x="174" y="309"/>
                    <a:pt x="170" y="313"/>
                    <a:pt x="168" y="312"/>
                  </a:cubicBezTo>
                  <a:cubicBezTo>
                    <a:pt x="166" y="312"/>
                    <a:pt x="177" y="304"/>
                    <a:pt x="174" y="302"/>
                  </a:cubicBezTo>
                  <a:cubicBezTo>
                    <a:pt x="171" y="300"/>
                    <a:pt x="164" y="306"/>
                    <a:pt x="164" y="308"/>
                  </a:cubicBezTo>
                  <a:cubicBezTo>
                    <a:pt x="164" y="311"/>
                    <a:pt x="159" y="311"/>
                    <a:pt x="157" y="311"/>
                  </a:cubicBezTo>
                  <a:cubicBezTo>
                    <a:pt x="154" y="311"/>
                    <a:pt x="150" y="308"/>
                    <a:pt x="153" y="308"/>
                  </a:cubicBezTo>
                  <a:cubicBezTo>
                    <a:pt x="156" y="307"/>
                    <a:pt x="154" y="304"/>
                    <a:pt x="158" y="303"/>
                  </a:cubicBezTo>
                  <a:cubicBezTo>
                    <a:pt x="162" y="301"/>
                    <a:pt x="157" y="299"/>
                    <a:pt x="158" y="297"/>
                  </a:cubicBezTo>
                  <a:cubicBezTo>
                    <a:pt x="159" y="296"/>
                    <a:pt x="167" y="299"/>
                    <a:pt x="167" y="296"/>
                  </a:cubicBezTo>
                  <a:cubicBezTo>
                    <a:pt x="167" y="293"/>
                    <a:pt x="159" y="291"/>
                    <a:pt x="157" y="292"/>
                  </a:cubicBezTo>
                  <a:cubicBezTo>
                    <a:pt x="154" y="294"/>
                    <a:pt x="148" y="298"/>
                    <a:pt x="140" y="295"/>
                  </a:cubicBezTo>
                  <a:cubicBezTo>
                    <a:pt x="138" y="294"/>
                    <a:pt x="159" y="292"/>
                    <a:pt x="163" y="288"/>
                  </a:cubicBezTo>
                  <a:cubicBezTo>
                    <a:pt x="166" y="285"/>
                    <a:pt x="182" y="281"/>
                    <a:pt x="184" y="284"/>
                  </a:cubicBezTo>
                  <a:cubicBezTo>
                    <a:pt x="185" y="287"/>
                    <a:pt x="175" y="289"/>
                    <a:pt x="180" y="292"/>
                  </a:cubicBezTo>
                  <a:cubicBezTo>
                    <a:pt x="184" y="295"/>
                    <a:pt x="192" y="293"/>
                    <a:pt x="194" y="290"/>
                  </a:cubicBezTo>
                  <a:cubicBezTo>
                    <a:pt x="196" y="287"/>
                    <a:pt x="203" y="288"/>
                    <a:pt x="199" y="294"/>
                  </a:cubicBezTo>
                  <a:close/>
                  <a:moveTo>
                    <a:pt x="246" y="354"/>
                  </a:moveTo>
                  <a:cubicBezTo>
                    <a:pt x="240" y="359"/>
                    <a:pt x="240" y="357"/>
                    <a:pt x="235" y="358"/>
                  </a:cubicBezTo>
                  <a:cubicBezTo>
                    <a:pt x="230" y="359"/>
                    <a:pt x="234" y="364"/>
                    <a:pt x="228" y="365"/>
                  </a:cubicBezTo>
                  <a:cubicBezTo>
                    <a:pt x="222" y="365"/>
                    <a:pt x="207" y="366"/>
                    <a:pt x="205" y="362"/>
                  </a:cubicBezTo>
                  <a:cubicBezTo>
                    <a:pt x="205" y="361"/>
                    <a:pt x="213" y="362"/>
                    <a:pt x="214" y="360"/>
                  </a:cubicBezTo>
                  <a:cubicBezTo>
                    <a:pt x="215" y="357"/>
                    <a:pt x="217" y="353"/>
                    <a:pt x="221" y="353"/>
                  </a:cubicBezTo>
                  <a:cubicBezTo>
                    <a:pt x="224" y="353"/>
                    <a:pt x="224" y="348"/>
                    <a:pt x="218" y="345"/>
                  </a:cubicBezTo>
                  <a:cubicBezTo>
                    <a:pt x="212" y="342"/>
                    <a:pt x="227" y="340"/>
                    <a:pt x="230" y="345"/>
                  </a:cubicBezTo>
                  <a:cubicBezTo>
                    <a:pt x="234" y="350"/>
                    <a:pt x="240" y="353"/>
                    <a:pt x="243" y="350"/>
                  </a:cubicBezTo>
                  <a:cubicBezTo>
                    <a:pt x="246" y="346"/>
                    <a:pt x="266" y="337"/>
                    <a:pt x="266" y="341"/>
                  </a:cubicBezTo>
                  <a:cubicBezTo>
                    <a:pt x="266" y="346"/>
                    <a:pt x="252" y="349"/>
                    <a:pt x="246" y="354"/>
                  </a:cubicBezTo>
                  <a:close/>
                  <a:moveTo>
                    <a:pt x="376" y="489"/>
                  </a:moveTo>
                  <a:cubicBezTo>
                    <a:pt x="372" y="490"/>
                    <a:pt x="376" y="479"/>
                    <a:pt x="369" y="475"/>
                  </a:cubicBezTo>
                  <a:cubicBezTo>
                    <a:pt x="360" y="470"/>
                    <a:pt x="356" y="461"/>
                    <a:pt x="356" y="456"/>
                  </a:cubicBezTo>
                  <a:cubicBezTo>
                    <a:pt x="356" y="451"/>
                    <a:pt x="363" y="449"/>
                    <a:pt x="366" y="453"/>
                  </a:cubicBezTo>
                  <a:cubicBezTo>
                    <a:pt x="369" y="456"/>
                    <a:pt x="374" y="472"/>
                    <a:pt x="376" y="476"/>
                  </a:cubicBezTo>
                  <a:cubicBezTo>
                    <a:pt x="379" y="481"/>
                    <a:pt x="379" y="489"/>
                    <a:pt x="376" y="48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29">
              <a:extLst>
                <a:ext uri="{FF2B5EF4-FFF2-40B4-BE49-F238E27FC236}">
                  <a16:creationId xmlns:a16="http://schemas.microsoft.com/office/drawing/2014/main" id="{3C350B2F-8E55-4DE6-9E10-F1D730B8CFEF}"/>
                </a:ext>
              </a:extLst>
            </p:cNvPr>
            <p:cNvSpPr>
              <a:spLocks noEditPoints="1"/>
            </p:cNvSpPr>
            <p:nvPr/>
          </p:nvSpPr>
          <p:spPr bwMode="auto">
            <a:xfrm>
              <a:off x="1164286" y="2961527"/>
              <a:ext cx="1496568" cy="1105885"/>
            </a:xfrm>
            <a:custGeom>
              <a:avLst/>
              <a:gdLst>
                <a:gd name="T0" fmla="*/ 262 w 857"/>
                <a:gd name="T1" fmla="*/ 171 h 581"/>
                <a:gd name="T2" fmla="*/ 229 w 857"/>
                <a:gd name="T3" fmla="*/ 26 h 581"/>
                <a:gd name="T4" fmla="*/ 139 w 857"/>
                <a:gd name="T5" fmla="*/ 15 h 581"/>
                <a:gd name="T6" fmla="*/ 101 w 857"/>
                <a:gd name="T7" fmla="*/ 7 h 581"/>
                <a:gd name="T8" fmla="*/ 70 w 857"/>
                <a:gd name="T9" fmla="*/ 15 h 581"/>
                <a:gd name="T10" fmla="*/ 14 w 857"/>
                <a:gd name="T11" fmla="*/ 44 h 581"/>
                <a:gd name="T12" fmla="*/ 53 w 857"/>
                <a:gd name="T13" fmla="*/ 77 h 581"/>
                <a:gd name="T14" fmla="*/ 13 w 857"/>
                <a:gd name="T15" fmla="*/ 79 h 581"/>
                <a:gd name="T16" fmla="*/ 44 w 857"/>
                <a:gd name="T17" fmla="*/ 101 h 581"/>
                <a:gd name="T18" fmla="*/ 32 w 857"/>
                <a:gd name="T19" fmla="*/ 118 h 581"/>
                <a:gd name="T20" fmla="*/ 34 w 857"/>
                <a:gd name="T21" fmla="*/ 163 h 581"/>
                <a:gd name="T22" fmla="*/ 72 w 857"/>
                <a:gd name="T23" fmla="*/ 176 h 581"/>
                <a:gd name="T24" fmla="*/ 76 w 857"/>
                <a:gd name="T25" fmla="*/ 200 h 581"/>
                <a:gd name="T26" fmla="*/ 63 w 857"/>
                <a:gd name="T27" fmla="*/ 214 h 581"/>
                <a:gd name="T28" fmla="*/ 110 w 857"/>
                <a:gd name="T29" fmla="*/ 186 h 581"/>
                <a:gd name="T30" fmla="*/ 129 w 857"/>
                <a:gd name="T31" fmla="*/ 159 h 581"/>
                <a:gd name="T32" fmla="*/ 143 w 857"/>
                <a:gd name="T33" fmla="*/ 150 h 581"/>
                <a:gd name="T34" fmla="*/ 169 w 857"/>
                <a:gd name="T35" fmla="*/ 160 h 581"/>
                <a:gd name="T36" fmla="*/ 186 w 857"/>
                <a:gd name="T37" fmla="*/ 150 h 581"/>
                <a:gd name="T38" fmla="*/ 206 w 857"/>
                <a:gd name="T39" fmla="*/ 159 h 581"/>
                <a:gd name="T40" fmla="*/ 254 w 857"/>
                <a:gd name="T41" fmla="*/ 173 h 581"/>
                <a:gd name="T42" fmla="*/ 281 w 857"/>
                <a:gd name="T43" fmla="*/ 185 h 581"/>
                <a:gd name="T44" fmla="*/ 281 w 857"/>
                <a:gd name="T45" fmla="*/ 195 h 581"/>
                <a:gd name="T46" fmla="*/ 291 w 857"/>
                <a:gd name="T47" fmla="*/ 196 h 581"/>
                <a:gd name="T48" fmla="*/ 300 w 857"/>
                <a:gd name="T49" fmla="*/ 204 h 581"/>
                <a:gd name="T50" fmla="*/ 296 w 857"/>
                <a:gd name="T51" fmla="*/ 224 h 581"/>
                <a:gd name="T52" fmla="*/ 314 w 857"/>
                <a:gd name="T53" fmla="*/ 223 h 581"/>
                <a:gd name="T54" fmla="*/ 11 w 857"/>
                <a:gd name="T55" fmla="*/ 233 h 581"/>
                <a:gd name="T56" fmla="*/ 133 w 857"/>
                <a:gd name="T57" fmla="*/ 179 h 581"/>
                <a:gd name="T58" fmla="*/ 132 w 857"/>
                <a:gd name="T59" fmla="*/ 191 h 581"/>
                <a:gd name="T60" fmla="*/ 19 w 857"/>
                <a:gd name="T61" fmla="*/ 163 h 581"/>
                <a:gd name="T62" fmla="*/ 105 w 857"/>
                <a:gd name="T63" fmla="*/ 569 h 581"/>
                <a:gd name="T64" fmla="*/ 70 w 857"/>
                <a:gd name="T65" fmla="*/ 552 h 581"/>
                <a:gd name="T66" fmla="*/ 828 w 857"/>
                <a:gd name="T67" fmla="*/ 320 h 581"/>
                <a:gd name="T68" fmla="*/ 754 w 857"/>
                <a:gd name="T69" fmla="*/ 349 h 581"/>
                <a:gd name="T70" fmla="*/ 726 w 857"/>
                <a:gd name="T71" fmla="*/ 359 h 581"/>
                <a:gd name="T72" fmla="*/ 694 w 857"/>
                <a:gd name="T73" fmla="*/ 333 h 581"/>
                <a:gd name="T74" fmla="*/ 711 w 857"/>
                <a:gd name="T75" fmla="*/ 319 h 581"/>
                <a:gd name="T76" fmla="*/ 677 w 857"/>
                <a:gd name="T77" fmla="*/ 310 h 581"/>
                <a:gd name="T78" fmla="*/ 653 w 857"/>
                <a:gd name="T79" fmla="*/ 297 h 581"/>
                <a:gd name="T80" fmla="*/ 617 w 857"/>
                <a:gd name="T81" fmla="*/ 288 h 581"/>
                <a:gd name="T82" fmla="*/ 383 w 857"/>
                <a:gd name="T83" fmla="*/ 298 h 581"/>
                <a:gd name="T84" fmla="*/ 376 w 857"/>
                <a:gd name="T85" fmla="*/ 317 h 581"/>
                <a:gd name="T86" fmla="*/ 377 w 857"/>
                <a:gd name="T87" fmla="*/ 395 h 581"/>
                <a:gd name="T88" fmla="*/ 405 w 857"/>
                <a:gd name="T89" fmla="*/ 436 h 581"/>
                <a:gd name="T90" fmla="*/ 461 w 857"/>
                <a:gd name="T91" fmla="*/ 458 h 581"/>
                <a:gd name="T92" fmla="*/ 538 w 857"/>
                <a:gd name="T93" fmla="*/ 477 h 581"/>
                <a:gd name="T94" fmla="*/ 582 w 857"/>
                <a:gd name="T95" fmla="*/ 506 h 581"/>
                <a:gd name="T96" fmla="*/ 606 w 857"/>
                <a:gd name="T97" fmla="*/ 493 h 581"/>
                <a:gd name="T98" fmla="*/ 637 w 857"/>
                <a:gd name="T99" fmla="*/ 480 h 581"/>
                <a:gd name="T100" fmla="*/ 666 w 857"/>
                <a:gd name="T101" fmla="*/ 483 h 581"/>
                <a:gd name="T102" fmla="*/ 700 w 857"/>
                <a:gd name="T103" fmla="*/ 480 h 581"/>
                <a:gd name="T104" fmla="*/ 729 w 857"/>
                <a:gd name="T105" fmla="*/ 514 h 581"/>
                <a:gd name="T106" fmla="*/ 733 w 857"/>
                <a:gd name="T107" fmla="*/ 471 h 581"/>
                <a:gd name="T108" fmla="*/ 772 w 857"/>
                <a:gd name="T109" fmla="*/ 429 h 581"/>
                <a:gd name="T110" fmla="*/ 776 w 857"/>
                <a:gd name="T111" fmla="*/ 409 h 581"/>
                <a:gd name="T112" fmla="*/ 780 w 857"/>
                <a:gd name="T113" fmla="*/ 406 h 581"/>
                <a:gd name="T114" fmla="*/ 800 w 857"/>
                <a:gd name="T115" fmla="*/ 376 h 581"/>
                <a:gd name="T116" fmla="*/ 822 w 857"/>
                <a:gd name="T117" fmla="*/ 358 h 581"/>
                <a:gd name="T118" fmla="*/ 857 w 857"/>
                <a:gd name="T119" fmla="*/ 33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7" h="581">
                  <a:moveTo>
                    <a:pt x="322" y="213"/>
                  </a:moveTo>
                  <a:cubicBezTo>
                    <a:pt x="323" y="210"/>
                    <a:pt x="323" y="208"/>
                    <a:pt x="314" y="204"/>
                  </a:cubicBezTo>
                  <a:cubicBezTo>
                    <a:pt x="304" y="200"/>
                    <a:pt x="305" y="198"/>
                    <a:pt x="299" y="186"/>
                  </a:cubicBezTo>
                  <a:cubicBezTo>
                    <a:pt x="292" y="175"/>
                    <a:pt x="281" y="170"/>
                    <a:pt x="281" y="166"/>
                  </a:cubicBezTo>
                  <a:cubicBezTo>
                    <a:pt x="281" y="161"/>
                    <a:pt x="269" y="162"/>
                    <a:pt x="269" y="165"/>
                  </a:cubicBezTo>
                  <a:cubicBezTo>
                    <a:pt x="269" y="168"/>
                    <a:pt x="264" y="169"/>
                    <a:pt x="262" y="171"/>
                  </a:cubicBezTo>
                  <a:cubicBezTo>
                    <a:pt x="259" y="173"/>
                    <a:pt x="258" y="170"/>
                    <a:pt x="255" y="167"/>
                  </a:cubicBezTo>
                  <a:cubicBezTo>
                    <a:pt x="253" y="164"/>
                    <a:pt x="247" y="160"/>
                    <a:pt x="247" y="158"/>
                  </a:cubicBezTo>
                  <a:cubicBezTo>
                    <a:pt x="247" y="156"/>
                    <a:pt x="245" y="152"/>
                    <a:pt x="241" y="154"/>
                  </a:cubicBezTo>
                  <a:cubicBezTo>
                    <a:pt x="237" y="156"/>
                    <a:pt x="234" y="154"/>
                    <a:pt x="233" y="156"/>
                  </a:cubicBezTo>
                  <a:cubicBezTo>
                    <a:pt x="232" y="157"/>
                    <a:pt x="229" y="155"/>
                    <a:pt x="229" y="155"/>
                  </a:cubicBezTo>
                  <a:cubicBezTo>
                    <a:pt x="229" y="26"/>
                    <a:pt x="229" y="26"/>
                    <a:pt x="229" y="26"/>
                  </a:cubicBezTo>
                  <a:cubicBezTo>
                    <a:pt x="227" y="25"/>
                    <a:pt x="226" y="25"/>
                    <a:pt x="225" y="25"/>
                  </a:cubicBezTo>
                  <a:cubicBezTo>
                    <a:pt x="219" y="23"/>
                    <a:pt x="211" y="19"/>
                    <a:pt x="207" y="20"/>
                  </a:cubicBezTo>
                  <a:cubicBezTo>
                    <a:pt x="203" y="21"/>
                    <a:pt x="194" y="22"/>
                    <a:pt x="191" y="21"/>
                  </a:cubicBezTo>
                  <a:cubicBezTo>
                    <a:pt x="188" y="19"/>
                    <a:pt x="184" y="18"/>
                    <a:pt x="178" y="19"/>
                  </a:cubicBezTo>
                  <a:cubicBezTo>
                    <a:pt x="172" y="20"/>
                    <a:pt x="168" y="15"/>
                    <a:pt x="160" y="13"/>
                  </a:cubicBezTo>
                  <a:cubicBezTo>
                    <a:pt x="152" y="12"/>
                    <a:pt x="141" y="14"/>
                    <a:pt x="139" y="15"/>
                  </a:cubicBezTo>
                  <a:cubicBezTo>
                    <a:pt x="136" y="16"/>
                    <a:pt x="137" y="12"/>
                    <a:pt x="133" y="13"/>
                  </a:cubicBezTo>
                  <a:cubicBezTo>
                    <a:pt x="130" y="13"/>
                    <a:pt x="132" y="11"/>
                    <a:pt x="131" y="8"/>
                  </a:cubicBezTo>
                  <a:cubicBezTo>
                    <a:pt x="129" y="5"/>
                    <a:pt x="119" y="8"/>
                    <a:pt x="116" y="8"/>
                  </a:cubicBezTo>
                  <a:cubicBezTo>
                    <a:pt x="113" y="9"/>
                    <a:pt x="112" y="7"/>
                    <a:pt x="112" y="5"/>
                  </a:cubicBezTo>
                  <a:cubicBezTo>
                    <a:pt x="112" y="3"/>
                    <a:pt x="109" y="4"/>
                    <a:pt x="108" y="6"/>
                  </a:cubicBezTo>
                  <a:cubicBezTo>
                    <a:pt x="106" y="8"/>
                    <a:pt x="103" y="9"/>
                    <a:pt x="101" y="7"/>
                  </a:cubicBezTo>
                  <a:cubicBezTo>
                    <a:pt x="100" y="6"/>
                    <a:pt x="104" y="5"/>
                    <a:pt x="104" y="4"/>
                  </a:cubicBezTo>
                  <a:cubicBezTo>
                    <a:pt x="105" y="2"/>
                    <a:pt x="100" y="1"/>
                    <a:pt x="98" y="0"/>
                  </a:cubicBezTo>
                  <a:cubicBezTo>
                    <a:pt x="96" y="0"/>
                    <a:pt x="93" y="2"/>
                    <a:pt x="89" y="6"/>
                  </a:cubicBezTo>
                  <a:cubicBezTo>
                    <a:pt x="85" y="9"/>
                    <a:pt x="79" y="9"/>
                    <a:pt x="76" y="9"/>
                  </a:cubicBezTo>
                  <a:cubicBezTo>
                    <a:pt x="72" y="8"/>
                    <a:pt x="68" y="9"/>
                    <a:pt x="68" y="11"/>
                  </a:cubicBezTo>
                  <a:cubicBezTo>
                    <a:pt x="68" y="13"/>
                    <a:pt x="72" y="13"/>
                    <a:pt x="70" y="15"/>
                  </a:cubicBezTo>
                  <a:cubicBezTo>
                    <a:pt x="67" y="18"/>
                    <a:pt x="66" y="12"/>
                    <a:pt x="64" y="15"/>
                  </a:cubicBezTo>
                  <a:cubicBezTo>
                    <a:pt x="61" y="18"/>
                    <a:pt x="53" y="17"/>
                    <a:pt x="51" y="17"/>
                  </a:cubicBezTo>
                  <a:cubicBezTo>
                    <a:pt x="49" y="17"/>
                    <a:pt x="43" y="23"/>
                    <a:pt x="41" y="25"/>
                  </a:cubicBezTo>
                  <a:cubicBezTo>
                    <a:pt x="39" y="27"/>
                    <a:pt x="43" y="29"/>
                    <a:pt x="38" y="34"/>
                  </a:cubicBezTo>
                  <a:cubicBezTo>
                    <a:pt x="33" y="40"/>
                    <a:pt x="19" y="38"/>
                    <a:pt x="17" y="38"/>
                  </a:cubicBezTo>
                  <a:cubicBezTo>
                    <a:pt x="14" y="38"/>
                    <a:pt x="16" y="42"/>
                    <a:pt x="14" y="44"/>
                  </a:cubicBezTo>
                  <a:cubicBezTo>
                    <a:pt x="13" y="46"/>
                    <a:pt x="16" y="48"/>
                    <a:pt x="24" y="50"/>
                  </a:cubicBezTo>
                  <a:cubicBezTo>
                    <a:pt x="31" y="52"/>
                    <a:pt x="37" y="62"/>
                    <a:pt x="37" y="64"/>
                  </a:cubicBezTo>
                  <a:cubicBezTo>
                    <a:pt x="38" y="67"/>
                    <a:pt x="48" y="64"/>
                    <a:pt x="52" y="65"/>
                  </a:cubicBezTo>
                  <a:cubicBezTo>
                    <a:pt x="55" y="65"/>
                    <a:pt x="51" y="70"/>
                    <a:pt x="54" y="72"/>
                  </a:cubicBezTo>
                  <a:cubicBezTo>
                    <a:pt x="58" y="73"/>
                    <a:pt x="62" y="71"/>
                    <a:pt x="63" y="74"/>
                  </a:cubicBezTo>
                  <a:cubicBezTo>
                    <a:pt x="64" y="76"/>
                    <a:pt x="57" y="74"/>
                    <a:pt x="53" y="77"/>
                  </a:cubicBezTo>
                  <a:cubicBezTo>
                    <a:pt x="50" y="79"/>
                    <a:pt x="48" y="81"/>
                    <a:pt x="46" y="79"/>
                  </a:cubicBezTo>
                  <a:cubicBezTo>
                    <a:pt x="45" y="77"/>
                    <a:pt x="39" y="78"/>
                    <a:pt x="35" y="78"/>
                  </a:cubicBezTo>
                  <a:cubicBezTo>
                    <a:pt x="32" y="79"/>
                    <a:pt x="35" y="74"/>
                    <a:pt x="35" y="72"/>
                  </a:cubicBezTo>
                  <a:cubicBezTo>
                    <a:pt x="36" y="71"/>
                    <a:pt x="31" y="69"/>
                    <a:pt x="25" y="73"/>
                  </a:cubicBezTo>
                  <a:cubicBezTo>
                    <a:pt x="19" y="76"/>
                    <a:pt x="21" y="75"/>
                    <a:pt x="20" y="78"/>
                  </a:cubicBezTo>
                  <a:cubicBezTo>
                    <a:pt x="20" y="81"/>
                    <a:pt x="17" y="76"/>
                    <a:pt x="13" y="79"/>
                  </a:cubicBezTo>
                  <a:cubicBezTo>
                    <a:pt x="9" y="81"/>
                    <a:pt x="3" y="83"/>
                    <a:pt x="2" y="85"/>
                  </a:cubicBezTo>
                  <a:cubicBezTo>
                    <a:pt x="0" y="88"/>
                    <a:pt x="10" y="89"/>
                    <a:pt x="14" y="90"/>
                  </a:cubicBezTo>
                  <a:cubicBezTo>
                    <a:pt x="17" y="91"/>
                    <a:pt x="9" y="93"/>
                    <a:pt x="12" y="94"/>
                  </a:cubicBezTo>
                  <a:cubicBezTo>
                    <a:pt x="15" y="95"/>
                    <a:pt x="14" y="98"/>
                    <a:pt x="19" y="100"/>
                  </a:cubicBezTo>
                  <a:cubicBezTo>
                    <a:pt x="23" y="103"/>
                    <a:pt x="34" y="100"/>
                    <a:pt x="37" y="100"/>
                  </a:cubicBezTo>
                  <a:cubicBezTo>
                    <a:pt x="39" y="100"/>
                    <a:pt x="42" y="104"/>
                    <a:pt x="44" y="101"/>
                  </a:cubicBezTo>
                  <a:cubicBezTo>
                    <a:pt x="46" y="99"/>
                    <a:pt x="55" y="92"/>
                    <a:pt x="59" y="96"/>
                  </a:cubicBezTo>
                  <a:cubicBezTo>
                    <a:pt x="63" y="100"/>
                    <a:pt x="54" y="99"/>
                    <a:pt x="57" y="102"/>
                  </a:cubicBezTo>
                  <a:cubicBezTo>
                    <a:pt x="59" y="104"/>
                    <a:pt x="62" y="110"/>
                    <a:pt x="58" y="113"/>
                  </a:cubicBezTo>
                  <a:cubicBezTo>
                    <a:pt x="53" y="116"/>
                    <a:pt x="50" y="114"/>
                    <a:pt x="47" y="114"/>
                  </a:cubicBezTo>
                  <a:cubicBezTo>
                    <a:pt x="45" y="114"/>
                    <a:pt x="46" y="118"/>
                    <a:pt x="43" y="121"/>
                  </a:cubicBezTo>
                  <a:cubicBezTo>
                    <a:pt x="39" y="123"/>
                    <a:pt x="37" y="118"/>
                    <a:pt x="32" y="118"/>
                  </a:cubicBezTo>
                  <a:cubicBezTo>
                    <a:pt x="28" y="118"/>
                    <a:pt x="29" y="123"/>
                    <a:pt x="29" y="126"/>
                  </a:cubicBezTo>
                  <a:cubicBezTo>
                    <a:pt x="29" y="129"/>
                    <a:pt x="22" y="126"/>
                    <a:pt x="20" y="132"/>
                  </a:cubicBezTo>
                  <a:cubicBezTo>
                    <a:pt x="19" y="139"/>
                    <a:pt x="12" y="133"/>
                    <a:pt x="16" y="140"/>
                  </a:cubicBezTo>
                  <a:cubicBezTo>
                    <a:pt x="21" y="146"/>
                    <a:pt x="20" y="142"/>
                    <a:pt x="24" y="145"/>
                  </a:cubicBezTo>
                  <a:cubicBezTo>
                    <a:pt x="28" y="148"/>
                    <a:pt x="20" y="152"/>
                    <a:pt x="24" y="153"/>
                  </a:cubicBezTo>
                  <a:cubicBezTo>
                    <a:pt x="27" y="154"/>
                    <a:pt x="31" y="160"/>
                    <a:pt x="34" y="163"/>
                  </a:cubicBezTo>
                  <a:cubicBezTo>
                    <a:pt x="37" y="165"/>
                    <a:pt x="40" y="162"/>
                    <a:pt x="44" y="161"/>
                  </a:cubicBezTo>
                  <a:cubicBezTo>
                    <a:pt x="48" y="161"/>
                    <a:pt x="46" y="156"/>
                    <a:pt x="48" y="158"/>
                  </a:cubicBezTo>
                  <a:cubicBezTo>
                    <a:pt x="51" y="160"/>
                    <a:pt x="54" y="166"/>
                    <a:pt x="52" y="167"/>
                  </a:cubicBezTo>
                  <a:cubicBezTo>
                    <a:pt x="50" y="169"/>
                    <a:pt x="51" y="173"/>
                    <a:pt x="51" y="176"/>
                  </a:cubicBezTo>
                  <a:cubicBezTo>
                    <a:pt x="51" y="178"/>
                    <a:pt x="59" y="177"/>
                    <a:pt x="60" y="175"/>
                  </a:cubicBezTo>
                  <a:cubicBezTo>
                    <a:pt x="61" y="172"/>
                    <a:pt x="68" y="171"/>
                    <a:pt x="72" y="176"/>
                  </a:cubicBezTo>
                  <a:cubicBezTo>
                    <a:pt x="76" y="180"/>
                    <a:pt x="77" y="181"/>
                    <a:pt x="77" y="177"/>
                  </a:cubicBezTo>
                  <a:cubicBezTo>
                    <a:pt x="77" y="174"/>
                    <a:pt x="80" y="170"/>
                    <a:pt x="80" y="173"/>
                  </a:cubicBezTo>
                  <a:cubicBezTo>
                    <a:pt x="81" y="176"/>
                    <a:pt x="84" y="176"/>
                    <a:pt x="90" y="174"/>
                  </a:cubicBezTo>
                  <a:cubicBezTo>
                    <a:pt x="95" y="171"/>
                    <a:pt x="93" y="174"/>
                    <a:pt x="90" y="178"/>
                  </a:cubicBezTo>
                  <a:cubicBezTo>
                    <a:pt x="86" y="183"/>
                    <a:pt x="90" y="190"/>
                    <a:pt x="87" y="191"/>
                  </a:cubicBezTo>
                  <a:cubicBezTo>
                    <a:pt x="84" y="192"/>
                    <a:pt x="81" y="200"/>
                    <a:pt x="76" y="200"/>
                  </a:cubicBezTo>
                  <a:cubicBezTo>
                    <a:pt x="72" y="201"/>
                    <a:pt x="63" y="210"/>
                    <a:pt x="62" y="211"/>
                  </a:cubicBezTo>
                  <a:cubicBezTo>
                    <a:pt x="61" y="213"/>
                    <a:pt x="51" y="208"/>
                    <a:pt x="49" y="213"/>
                  </a:cubicBezTo>
                  <a:cubicBezTo>
                    <a:pt x="48" y="217"/>
                    <a:pt x="41" y="220"/>
                    <a:pt x="43" y="222"/>
                  </a:cubicBezTo>
                  <a:cubicBezTo>
                    <a:pt x="44" y="223"/>
                    <a:pt x="53" y="219"/>
                    <a:pt x="53" y="216"/>
                  </a:cubicBezTo>
                  <a:cubicBezTo>
                    <a:pt x="53" y="214"/>
                    <a:pt x="55" y="215"/>
                    <a:pt x="56" y="216"/>
                  </a:cubicBezTo>
                  <a:cubicBezTo>
                    <a:pt x="58" y="218"/>
                    <a:pt x="61" y="215"/>
                    <a:pt x="63" y="214"/>
                  </a:cubicBezTo>
                  <a:cubicBezTo>
                    <a:pt x="65" y="212"/>
                    <a:pt x="67" y="213"/>
                    <a:pt x="69" y="213"/>
                  </a:cubicBezTo>
                  <a:cubicBezTo>
                    <a:pt x="71" y="213"/>
                    <a:pt x="72" y="211"/>
                    <a:pt x="77" y="210"/>
                  </a:cubicBezTo>
                  <a:cubicBezTo>
                    <a:pt x="82" y="209"/>
                    <a:pt x="81" y="208"/>
                    <a:pt x="82" y="205"/>
                  </a:cubicBezTo>
                  <a:cubicBezTo>
                    <a:pt x="83" y="203"/>
                    <a:pt x="95" y="197"/>
                    <a:pt x="97" y="196"/>
                  </a:cubicBezTo>
                  <a:cubicBezTo>
                    <a:pt x="99" y="196"/>
                    <a:pt x="98" y="192"/>
                    <a:pt x="100" y="192"/>
                  </a:cubicBezTo>
                  <a:cubicBezTo>
                    <a:pt x="103" y="192"/>
                    <a:pt x="107" y="189"/>
                    <a:pt x="110" y="186"/>
                  </a:cubicBezTo>
                  <a:cubicBezTo>
                    <a:pt x="113" y="184"/>
                    <a:pt x="114" y="185"/>
                    <a:pt x="116" y="184"/>
                  </a:cubicBezTo>
                  <a:cubicBezTo>
                    <a:pt x="118" y="183"/>
                    <a:pt x="117" y="178"/>
                    <a:pt x="119" y="178"/>
                  </a:cubicBezTo>
                  <a:cubicBezTo>
                    <a:pt x="121" y="177"/>
                    <a:pt x="123" y="175"/>
                    <a:pt x="123" y="173"/>
                  </a:cubicBezTo>
                  <a:cubicBezTo>
                    <a:pt x="123" y="171"/>
                    <a:pt x="117" y="171"/>
                    <a:pt x="117" y="170"/>
                  </a:cubicBezTo>
                  <a:cubicBezTo>
                    <a:pt x="116" y="169"/>
                    <a:pt x="121" y="164"/>
                    <a:pt x="124" y="164"/>
                  </a:cubicBezTo>
                  <a:cubicBezTo>
                    <a:pt x="126" y="164"/>
                    <a:pt x="129" y="162"/>
                    <a:pt x="129" y="159"/>
                  </a:cubicBezTo>
                  <a:cubicBezTo>
                    <a:pt x="129" y="156"/>
                    <a:pt x="132" y="155"/>
                    <a:pt x="135" y="153"/>
                  </a:cubicBezTo>
                  <a:cubicBezTo>
                    <a:pt x="137" y="150"/>
                    <a:pt x="137" y="148"/>
                    <a:pt x="139" y="148"/>
                  </a:cubicBezTo>
                  <a:cubicBezTo>
                    <a:pt x="141" y="148"/>
                    <a:pt x="144" y="144"/>
                    <a:pt x="146" y="143"/>
                  </a:cubicBezTo>
                  <a:cubicBezTo>
                    <a:pt x="149" y="141"/>
                    <a:pt x="146" y="145"/>
                    <a:pt x="151" y="145"/>
                  </a:cubicBezTo>
                  <a:cubicBezTo>
                    <a:pt x="156" y="145"/>
                    <a:pt x="155" y="150"/>
                    <a:pt x="152" y="148"/>
                  </a:cubicBezTo>
                  <a:cubicBezTo>
                    <a:pt x="148" y="146"/>
                    <a:pt x="146" y="146"/>
                    <a:pt x="143" y="150"/>
                  </a:cubicBezTo>
                  <a:cubicBezTo>
                    <a:pt x="139" y="153"/>
                    <a:pt x="142" y="154"/>
                    <a:pt x="139" y="157"/>
                  </a:cubicBezTo>
                  <a:cubicBezTo>
                    <a:pt x="137" y="161"/>
                    <a:pt x="137" y="163"/>
                    <a:pt x="140" y="163"/>
                  </a:cubicBezTo>
                  <a:cubicBezTo>
                    <a:pt x="143" y="164"/>
                    <a:pt x="140" y="166"/>
                    <a:pt x="137" y="167"/>
                  </a:cubicBezTo>
                  <a:cubicBezTo>
                    <a:pt x="134" y="168"/>
                    <a:pt x="136" y="170"/>
                    <a:pt x="140" y="170"/>
                  </a:cubicBezTo>
                  <a:cubicBezTo>
                    <a:pt x="145" y="170"/>
                    <a:pt x="151" y="164"/>
                    <a:pt x="157" y="161"/>
                  </a:cubicBezTo>
                  <a:cubicBezTo>
                    <a:pt x="163" y="158"/>
                    <a:pt x="167" y="161"/>
                    <a:pt x="169" y="160"/>
                  </a:cubicBezTo>
                  <a:cubicBezTo>
                    <a:pt x="171" y="160"/>
                    <a:pt x="167" y="157"/>
                    <a:pt x="169" y="156"/>
                  </a:cubicBezTo>
                  <a:cubicBezTo>
                    <a:pt x="171" y="155"/>
                    <a:pt x="167" y="154"/>
                    <a:pt x="166" y="151"/>
                  </a:cubicBezTo>
                  <a:cubicBezTo>
                    <a:pt x="164" y="147"/>
                    <a:pt x="168" y="150"/>
                    <a:pt x="168" y="147"/>
                  </a:cubicBezTo>
                  <a:cubicBezTo>
                    <a:pt x="169" y="144"/>
                    <a:pt x="171" y="145"/>
                    <a:pt x="173" y="146"/>
                  </a:cubicBezTo>
                  <a:cubicBezTo>
                    <a:pt x="175" y="148"/>
                    <a:pt x="177" y="145"/>
                    <a:pt x="179" y="149"/>
                  </a:cubicBezTo>
                  <a:cubicBezTo>
                    <a:pt x="181" y="152"/>
                    <a:pt x="183" y="148"/>
                    <a:pt x="186" y="150"/>
                  </a:cubicBezTo>
                  <a:cubicBezTo>
                    <a:pt x="189" y="153"/>
                    <a:pt x="185" y="152"/>
                    <a:pt x="182" y="153"/>
                  </a:cubicBezTo>
                  <a:cubicBezTo>
                    <a:pt x="179" y="154"/>
                    <a:pt x="180" y="158"/>
                    <a:pt x="183" y="156"/>
                  </a:cubicBezTo>
                  <a:cubicBezTo>
                    <a:pt x="185" y="154"/>
                    <a:pt x="187" y="153"/>
                    <a:pt x="190" y="155"/>
                  </a:cubicBezTo>
                  <a:cubicBezTo>
                    <a:pt x="192" y="157"/>
                    <a:pt x="193" y="156"/>
                    <a:pt x="195" y="154"/>
                  </a:cubicBezTo>
                  <a:cubicBezTo>
                    <a:pt x="197" y="152"/>
                    <a:pt x="197" y="154"/>
                    <a:pt x="197" y="156"/>
                  </a:cubicBezTo>
                  <a:cubicBezTo>
                    <a:pt x="197" y="157"/>
                    <a:pt x="200" y="158"/>
                    <a:pt x="206" y="159"/>
                  </a:cubicBezTo>
                  <a:cubicBezTo>
                    <a:pt x="212" y="159"/>
                    <a:pt x="222" y="158"/>
                    <a:pt x="224" y="158"/>
                  </a:cubicBezTo>
                  <a:cubicBezTo>
                    <a:pt x="227" y="158"/>
                    <a:pt x="226" y="162"/>
                    <a:pt x="232" y="163"/>
                  </a:cubicBezTo>
                  <a:cubicBezTo>
                    <a:pt x="238" y="164"/>
                    <a:pt x="239" y="157"/>
                    <a:pt x="242" y="160"/>
                  </a:cubicBezTo>
                  <a:cubicBezTo>
                    <a:pt x="245" y="162"/>
                    <a:pt x="242" y="163"/>
                    <a:pt x="240" y="165"/>
                  </a:cubicBezTo>
                  <a:cubicBezTo>
                    <a:pt x="239" y="167"/>
                    <a:pt x="242" y="167"/>
                    <a:pt x="245" y="168"/>
                  </a:cubicBezTo>
                  <a:cubicBezTo>
                    <a:pt x="247" y="169"/>
                    <a:pt x="252" y="170"/>
                    <a:pt x="254" y="173"/>
                  </a:cubicBezTo>
                  <a:cubicBezTo>
                    <a:pt x="257" y="175"/>
                    <a:pt x="258" y="178"/>
                    <a:pt x="264" y="181"/>
                  </a:cubicBezTo>
                  <a:cubicBezTo>
                    <a:pt x="270" y="184"/>
                    <a:pt x="264" y="173"/>
                    <a:pt x="269" y="177"/>
                  </a:cubicBezTo>
                  <a:cubicBezTo>
                    <a:pt x="274" y="180"/>
                    <a:pt x="272" y="177"/>
                    <a:pt x="276" y="180"/>
                  </a:cubicBezTo>
                  <a:cubicBezTo>
                    <a:pt x="280" y="184"/>
                    <a:pt x="278" y="179"/>
                    <a:pt x="277" y="173"/>
                  </a:cubicBezTo>
                  <a:cubicBezTo>
                    <a:pt x="275" y="167"/>
                    <a:pt x="278" y="171"/>
                    <a:pt x="280" y="174"/>
                  </a:cubicBezTo>
                  <a:cubicBezTo>
                    <a:pt x="282" y="176"/>
                    <a:pt x="282" y="181"/>
                    <a:pt x="281" y="185"/>
                  </a:cubicBezTo>
                  <a:cubicBezTo>
                    <a:pt x="279" y="188"/>
                    <a:pt x="274" y="185"/>
                    <a:pt x="274" y="184"/>
                  </a:cubicBezTo>
                  <a:cubicBezTo>
                    <a:pt x="275" y="182"/>
                    <a:pt x="269" y="182"/>
                    <a:pt x="269" y="185"/>
                  </a:cubicBezTo>
                  <a:cubicBezTo>
                    <a:pt x="268" y="188"/>
                    <a:pt x="273" y="193"/>
                    <a:pt x="276" y="193"/>
                  </a:cubicBezTo>
                  <a:cubicBezTo>
                    <a:pt x="278" y="194"/>
                    <a:pt x="276" y="198"/>
                    <a:pt x="278" y="199"/>
                  </a:cubicBezTo>
                  <a:cubicBezTo>
                    <a:pt x="281" y="200"/>
                    <a:pt x="281" y="205"/>
                    <a:pt x="282" y="204"/>
                  </a:cubicBezTo>
                  <a:cubicBezTo>
                    <a:pt x="284" y="203"/>
                    <a:pt x="283" y="197"/>
                    <a:pt x="281" y="195"/>
                  </a:cubicBezTo>
                  <a:cubicBezTo>
                    <a:pt x="280" y="192"/>
                    <a:pt x="280" y="188"/>
                    <a:pt x="283" y="189"/>
                  </a:cubicBezTo>
                  <a:cubicBezTo>
                    <a:pt x="285" y="190"/>
                    <a:pt x="283" y="194"/>
                    <a:pt x="284" y="195"/>
                  </a:cubicBezTo>
                  <a:cubicBezTo>
                    <a:pt x="285" y="196"/>
                    <a:pt x="286" y="194"/>
                    <a:pt x="289" y="192"/>
                  </a:cubicBezTo>
                  <a:cubicBezTo>
                    <a:pt x="291" y="191"/>
                    <a:pt x="288" y="187"/>
                    <a:pt x="289" y="184"/>
                  </a:cubicBezTo>
                  <a:cubicBezTo>
                    <a:pt x="290" y="182"/>
                    <a:pt x="292" y="186"/>
                    <a:pt x="294" y="190"/>
                  </a:cubicBezTo>
                  <a:cubicBezTo>
                    <a:pt x="295" y="194"/>
                    <a:pt x="291" y="194"/>
                    <a:pt x="291" y="196"/>
                  </a:cubicBezTo>
                  <a:cubicBezTo>
                    <a:pt x="291" y="198"/>
                    <a:pt x="287" y="197"/>
                    <a:pt x="286" y="198"/>
                  </a:cubicBezTo>
                  <a:cubicBezTo>
                    <a:pt x="285" y="199"/>
                    <a:pt x="286" y="207"/>
                    <a:pt x="287" y="207"/>
                  </a:cubicBezTo>
                  <a:cubicBezTo>
                    <a:pt x="289" y="207"/>
                    <a:pt x="290" y="201"/>
                    <a:pt x="290" y="204"/>
                  </a:cubicBezTo>
                  <a:cubicBezTo>
                    <a:pt x="291" y="207"/>
                    <a:pt x="295" y="200"/>
                    <a:pt x="296" y="203"/>
                  </a:cubicBezTo>
                  <a:cubicBezTo>
                    <a:pt x="297" y="206"/>
                    <a:pt x="301" y="209"/>
                    <a:pt x="303" y="208"/>
                  </a:cubicBezTo>
                  <a:cubicBezTo>
                    <a:pt x="305" y="208"/>
                    <a:pt x="302" y="204"/>
                    <a:pt x="300" y="204"/>
                  </a:cubicBezTo>
                  <a:cubicBezTo>
                    <a:pt x="297" y="204"/>
                    <a:pt x="297" y="200"/>
                    <a:pt x="300" y="200"/>
                  </a:cubicBezTo>
                  <a:cubicBezTo>
                    <a:pt x="302" y="199"/>
                    <a:pt x="306" y="206"/>
                    <a:pt x="306" y="208"/>
                  </a:cubicBezTo>
                  <a:cubicBezTo>
                    <a:pt x="306" y="210"/>
                    <a:pt x="304" y="210"/>
                    <a:pt x="302" y="212"/>
                  </a:cubicBezTo>
                  <a:cubicBezTo>
                    <a:pt x="300" y="215"/>
                    <a:pt x="297" y="209"/>
                    <a:pt x="295" y="209"/>
                  </a:cubicBezTo>
                  <a:cubicBezTo>
                    <a:pt x="292" y="209"/>
                    <a:pt x="295" y="213"/>
                    <a:pt x="296" y="215"/>
                  </a:cubicBezTo>
                  <a:cubicBezTo>
                    <a:pt x="297" y="218"/>
                    <a:pt x="293" y="221"/>
                    <a:pt x="296" y="224"/>
                  </a:cubicBezTo>
                  <a:cubicBezTo>
                    <a:pt x="299" y="226"/>
                    <a:pt x="298" y="222"/>
                    <a:pt x="299" y="221"/>
                  </a:cubicBezTo>
                  <a:cubicBezTo>
                    <a:pt x="299" y="219"/>
                    <a:pt x="302" y="221"/>
                    <a:pt x="304" y="222"/>
                  </a:cubicBezTo>
                  <a:cubicBezTo>
                    <a:pt x="305" y="224"/>
                    <a:pt x="305" y="219"/>
                    <a:pt x="305" y="218"/>
                  </a:cubicBezTo>
                  <a:cubicBezTo>
                    <a:pt x="305" y="216"/>
                    <a:pt x="308" y="217"/>
                    <a:pt x="310" y="219"/>
                  </a:cubicBezTo>
                  <a:cubicBezTo>
                    <a:pt x="311" y="221"/>
                    <a:pt x="311" y="217"/>
                    <a:pt x="314" y="217"/>
                  </a:cubicBezTo>
                  <a:cubicBezTo>
                    <a:pt x="316" y="218"/>
                    <a:pt x="314" y="221"/>
                    <a:pt x="314" y="223"/>
                  </a:cubicBezTo>
                  <a:cubicBezTo>
                    <a:pt x="314" y="225"/>
                    <a:pt x="318" y="221"/>
                    <a:pt x="318" y="224"/>
                  </a:cubicBezTo>
                  <a:cubicBezTo>
                    <a:pt x="318" y="224"/>
                    <a:pt x="318" y="224"/>
                    <a:pt x="318" y="225"/>
                  </a:cubicBezTo>
                  <a:cubicBezTo>
                    <a:pt x="320" y="223"/>
                    <a:pt x="322" y="222"/>
                    <a:pt x="324" y="221"/>
                  </a:cubicBezTo>
                  <a:cubicBezTo>
                    <a:pt x="328" y="218"/>
                    <a:pt x="321" y="216"/>
                    <a:pt x="322" y="213"/>
                  </a:cubicBezTo>
                  <a:close/>
                  <a:moveTo>
                    <a:pt x="7" y="239"/>
                  </a:moveTo>
                  <a:cubicBezTo>
                    <a:pt x="11" y="238"/>
                    <a:pt x="13" y="235"/>
                    <a:pt x="11" y="233"/>
                  </a:cubicBezTo>
                  <a:cubicBezTo>
                    <a:pt x="9" y="231"/>
                    <a:pt x="3" y="241"/>
                    <a:pt x="7" y="239"/>
                  </a:cubicBezTo>
                  <a:close/>
                  <a:moveTo>
                    <a:pt x="39" y="223"/>
                  </a:moveTo>
                  <a:cubicBezTo>
                    <a:pt x="34" y="221"/>
                    <a:pt x="24" y="228"/>
                    <a:pt x="27" y="228"/>
                  </a:cubicBezTo>
                  <a:cubicBezTo>
                    <a:pt x="30" y="229"/>
                    <a:pt x="31" y="226"/>
                    <a:pt x="34" y="226"/>
                  </a:cubicBezTo>
                  <a:cubicBezTo>
                    <a:pt x="37" y="226"/>
                    <a:pt x="43" y="224"/>
                    <a:pt x="39" y="223"/>
                  </a:cubicBezTo>
                  <a:close/>
                  <a:moveTo>
                    <a:pt x="133" y="179"/>
                  </a:moveTo>
                  <a:cubicBezTo>
                    <a:pt x="133" y="177"/>
                    <a:pt x="130" y="177"/>
                    <a:pt x="127" y="181"/>
                  </a:cubicBezTo>
                  <a:cubicBezTo>
                    <a:pt x="123" y="185"/>
                    <a:pt x="120" y="188"/>
                    <a:pt x="119" y="190"/>
                  </a:cubicBezTo>
                  <a:cubicBezTo>
                    <a:pt x="119" y="192"/>
                    <a:pt x="114" y="189"/>
                    <a:pt x="113" y="192"/>
                  </a:cubicBezTo>
                  <a:cubicBezTo>
                    <a:pt x="112" y="195"/>
                    <a:pt x="114" y="200"/>
                    <a:pt x="117" y="198"/>
                  </a:cubicBezTo>
                  <a:cubicBezTo>
                    <a:pt x="119" y="197"/>
                    <a:pt x="119" y="198"/>
                    <a:pt x="121" y="198"/>
                  </a:cubicBezTo>
                  <a:cubicBezTo>
                    <a:pt x="123" y="198"/>
                    <a:pt x="130" y="193"/>
                    <a:pt x="132" y="191"/>
                  </a:cubicBezTo>
                  <a:cubicBezTo>
                    <a:pt x="134" y="188"/>
                    <a:pt x="129" y="187"/>
                    <a:pt x="129" y="186"/>
                  </a:cubicBezTo>
                  <a:cubicBezTo>
                    <a:pt x="129" y="184"/>
                    <a:pt x="133" y="184"/>
                    <a:pt x="135" y="183"/>
                  </a:cubicBezTo>
                  <a:cubicBezTo>
                    <a:pt x="137" y="182"/>
                    <a:pt x="133" y="181"/>
                    <a:pt x="133" y="179"/>
                  </a:cubicBezTo>
                  <a:close/>
                  <a:moveTo>
                    <a:pt x="14" y="157"/>
                  </a:moveTo>
                  <a:cubicBezTo>
                    <a:pt x="14" y="154"/>
                    <a:pt x="6" y="156"/>
                    <a:pt x="7" y="159"/>
                  </a:cubicBezTo>
                  <a:cubicBezTo>
                    <a:pt x="8" y="162"/>
                    <a:pt x="15" y="164"/>
                    <a:pt x="19" y="163"/>
                  </a:cubicBezTo>
                  <a:cubicBezTo>
                    <a:pt x="21" y="162"/>
                    <a:pt x="22" y="159"/>
                    <a:pt x="20" y="157"/>
                  </a:cubicBezTo>
                  <a:cubicBezTo>
                    <a:pt x="18" y="155"/>
                    <a:pt x="15" y="160"/>
                    <a:pt x="14" y="157"/>
                  </a:cubicBezTo>
                  <a:close/>
                  <a:moveTo>
                    <a:pt x="105" y="569"/>
                  </a:moveTo>
                  <a:cubicBezTo>
                    <a:pt x="101" y="569"/>
                    <a:pt x="103" y="581"/>
                    <a:pt x="106" y="579"/>
                  </a:cubicBezTo>
                  <a:cubicBezTo>
                    <a:pt x="107" y="578"/>
                    <a:pt x="111" y="578"/>
                    <a:pt x="112" y="576"/>
                  </a:cubicBezTo>
                  <a:cubicBezTo>
                    <a:pt x="113" y="573"/>
                    <a:pt x="110" y="568"/>
                    <a:pt x="105" y="569"/>
                  </a:cubicBezTo>
                  <a:close/>
                  <a:moveTo>
                    <a:pt x="99" y="562"/>
                  </a:moveTo>
                  <a:cubicBezTo>
                    <a:pt x="96" y="562"/>
                    <a:pt x="98" y="567"/>
                    <a:pt x="100" y="566"/>
                  </a:cubicBezTo>
                  <a:cubicBezTo>
                    <a:pt x="103" y="564"/>
                    <a:pt x="102" y="561"/>
                    <a:pt x="99" y="562"/>
                  </a:cubicBezTo>
                  <a:close/>
                  <a:moveTo>
                    <a:pt x="70" y="552"/>
                  </a:moveTo>
                  <a:cubicBezTo>
                    <a:pt x="72" y="555"/>
                    <a:pt x="74" y="554"/>
                    <a:pt x="75" y="552"/>
                  </a:cubicBezTo>
                  <a:cubicBezTo>
                    <a:pt x="76" y="550"/>
                    <a:pt x="67" y="550"/>
                    <a:pt x="70" y="552"/>
                  </a:cubicBezTo>
                  <a:close/>
                  <a:moveTo>
                    <a:pt x="83" y="558"/>
                  </a:moveTo>
                  <a:cubicBezTo>
                    <a:pt x="85" y="561"/>
                    <a:pt x="87" y="561"/>
                    <a:pt x="88" y="559"/>
                  </a:cubicBezTo>
                  <a:cubicBezTo>
                    <a:pt x="90" y="556"/>
                    <a:pt x="81" y="555"/>
                    <a:pt x="83" y="558"/>
                  </a:cubicBezTo>
                  <a:close/>
                  <a:moveTo>
                    <a:pt x="849" y="308"/>
                  </a:moveTo>
                  <a:cubicBezTo>
                    <a:pt x="849" y="305"/>
                    <a:pt x="842" y="307"/>
                    <a:pt x="838" y="305"/>
                  </a:cubicBezTo>
                  <a:cubicBezTo>
                    <a:pt x="835" y="302"/>
                    <a:pt x="829" y="314"/>
                    <a:pt x="828" y="320"/>
                  </a:cubicBezTo>
                  <a:cubicBezTo>
                    <a:pt x="826" y="325"/>
                    <a:pt x="817" y="331"/>
                    <a:pt x="817" y="331"/>
                  </a:cubicBezTo>
                  <a:cubicBezTo>
                    <a:pt x="817" y="331"/>
                    <a:pt x="790" y="331"/>
                    <a:pt x="788" y="331"/>
                  </a:cubicBezTo>
                  <a:cubicBezTo>
                    <a:pt x="787" y="331"/>
                    <a:pt x="780" y="336"/>
                    <a:pt x="777" y="339"/>
                  </a:cubicBezTo>
                  <a:cubicBezTo>
                    <a:pt x="777" y="340"/>
                    <a:pt x="777" y="340"/>
                    <a:pt x="777" y="340"/>
                  </a:cubicBezTo>
                  <a:cubicBezTo>
                    <a:pt x="780" y="345"/>
                    <a:pt x="770" y="348"/>
                    <a:pt x="761" y="348"/>
                  </a:cubicBezTo>
                  <a:cubicBezTo>
                    <a:pt x="758" y="348"/>
                    <a:pt x="756" y="348"/>
                    <a:pt x="754" y="349"/>
                  </a:cubicBezTo>
                  <a:cubicBezTo>
                    <a:pt x="754" y="350"/>
                    <a:pt x="755" y="351"/>
                    <a:pt x="755" y="352"/>
                  </a:cubicBezTo>
                  <a:cubicBezTo>
                    <a:pt x="754" y="353"/>
                    <a:pt x="753" y="353"/>
                    <a:pt x="752" y="354"/>
                  </a:cubicBezTo>
                  <a:cubicBezTo>
                    <a:pt x="751" y="357"/>
                    <a:pt x="739" y="363"/>
                    <a:pt x="733" y="366"/>
                  </a:cubicBezTo>
                  <a:cubicBezTo>
                    <a:pt x="726" y="370"/>
                    <a:pt x="716" y="368"/>
                    <a:pt x="716" y="362"/>
                  </a:cubicBezTo>
                  <a:cubicBezTo>
                    <a:pt x="716" y="357"/>
                    <a:pt x="721" y="358"/>
                    <a:pt x="722" y="360"/>
                  </a:cubicBezTo>
                  <a:cubicBezTo>
                    <a:pt x="723" y="361"/>
                    <a:pt x="724" y="361"/>
                    <a:pt x="726" y="359"/>
                  </a:cubicBezTo>
                  <a:cubicBezTo>
                    <a:pt x="724" y="358"/>
                    <a:pt x="724" y="355"/>
                    <a:pt x="724" y="353"/>
                  </a:cubicBezTo>
                  <a:cubicBezTo>
                    <a:pt x="722" y="352"/>
                    <a:pt x="726" y="344"/>
                    <a:pt x="721" y="342"/>
                  </a:cubicBezTo>
                  <a:cubicBezTo>
                    <a:pt x="717" y="341"/>
                    <a:pt x="711" y="348"/>
                    <a:pt x="712" y="344"/>
                  </a:cubicBezTo>
                  <a:cubicBezTo>
                    <a:pt x="713" y="339"/>
                    <a:pt x="720" y="335"/>
                    <a:pt x="716" y="328"/>
                  </a:cubicBezTo>
                  <a:cubicBezTo>
                    <a:pt x="711" y="322"/>
                    <a:pt x="704" y="322"/>
                    <a:pt x="703" y="327"/>
                  </a:cubicBezTo>
                  <a:cubicBezTo>
                    <a:pt x="701" y="332"/>
                    <a:pt x="696" y="329"/>
                    <a:pt x="694" y="333"/>
                  </a:cubicBezTo>
                  <a:cubicBezTo>
                    <a:pt x="692" y="337"/>
                    <a:pt x="690" y="345"/>
                    <a:pt x="692" y="351"/>
                  </a:cubicBezTo>
                  <a:cubicBezTo>
                    <a:pt x="693" y="357"/>
                    <a:pt x="691" y="360"/>
                    <a:pt x="686" y="363"/>
                  </a:cubicBezTo>
                  <a:cubicBezTo>
                    <a:pt x="680" y="367"/>
                    <a:pt x="677" y="358"/>
                    <a:pt x="679" y="347"/>
                  </a:cubicBezTo>
                  <a:cubicBezTo>
                    <a:pt x="681" y="340"/>
                    <a:pt x="685" y="333"/>
                    <a:pt x="681" y="333"/>
                  </a:cubicBezTo>
                  <a:cubicBezTo>
                    <a:pt x="678" y="333"/>
                    <a:pt x="686" y="324"/>
                    <a:pt x="694" y="322"/>
                  </a:cubicBezTo>
                  <a:cubicBezTo>
                    <a:pt x="702" y="320"/>
                    <a:pt x="711" y="321"/>
                    <a:pt x="711" y="319"/>
                  </a:cubicBezTo>
                  <a:cubicBezTo>
                    <a:pt x="711" y="318"/>
                    <a:pt x="712" y="318"/>
                    <a:pt x="712" y="318"/>
                  </a:cubicBezTo>
                  <a:cubicBezTo>
                    <a:pt x="711" y="316"/>
                    <a:pt x="709" y="315"/>
                    <a:pt x="708" y="314"/>
                  </a:cubicBezTo>
                  <a:cubicBezTo>
                    <a:pt x="707" y="315"/>
                    <a:pt x="707" y="315"/>
                    <a:pt x="707" y="316"/>
                  </a:cubicBezTo>
                  <a:cubicBezTo>
                    <a:pt x="704" y="318"/>
                    <a:pt x="704" y="312"/>
                    <a:pt x="699" y="312"/>
                  </a:cubicBezTo>
                  <a:cubicBezTo>
                    <a:pt x="693" y="312"/>
                    <a:pt x="688" y="317"/>
                    <a:pt x="683" y="315"/>
                  </a:cubicBezTo>
                  <a:cubicBezTo>
                    <a:pt x="679" y="313"/>
                    <a:pt x="681" y="310"/>
                    <a:pt x="677" y="310"/>
                  </a:cubicBezTo>
                  <a:cubicBezTo>
                    <a:pt x="673" y="310"/>
                    <a:pt x="680" y="302"/>
                    <a:pt x="674" y="305"/>
                  </a:cubicBezTo>
                  <a:cubicBezTo>
                    <a:pt x="668" y="309"/>
                    <a:pt x="659" y="317"/>
                    <a:pt x="655" y="313"/>
                  </a:cubicBezTo>
                  <a:cubicBezTo>
                    <a:pt x="651" y="310"/>
                    <a:pt x="647" y="314"/>
                    <a:pt x="644" y="311"/>
                  </a:cubicBezTo>
                  <a:cubicBezTo>
                    <a:pt x="641" y="308"/>
                    <a:pt x="654" y="300"/>
                    <a:pt x="661" y="301"/>
                  </a:cubicBezTo>
                  <a:cubicBezTo>
                    <a:pt x="662" y="301"/>
                    <a:pt x="664" y="300"/>
                    <a:pt x="665" y="299"/>
                  </a:cubicBezTo>
                  <a:cubicBezTo>
                    <a:pt x="662" y="298"/>
                    <a:pt x="655" y="295"/>
                    <a:pt x="653" y="297"/>
                  </a:cubicBezTo>
                  <a:cubicBezTo>
                    <a:pt x="651" y="300"/>
                    <a:pt x="648" y="298"/>
                    <a:pt x="646" y="296"/>
                  </a:cubicBezTo>
                  <a:cubicBezTo>
                    <a:pt x="644" y="294"/>
                    <a:pt x="642" y="297"/>
                    <a:pt x="639" y="293"/>
                  </a:cubicBezTo>
                  <a:cubicBezTo>
                    <a:pt x="636" y="290"/>
                    <a:pt x="633" y="292"/>
                    <a:pt x="631" y="293"/>
                  </a:cubicBezTo>
                  <a:cubicBezTo>
                    <a:pt x="629" y="294"/>
                    <a:pt x="627" y="292"/>
                    <a:pt x="624" y="291"/>
                  </a:cubicBezTo>
                  <a:cubicBezTo>
                    <a:pt x="621" y="289"/>
                    <a:pt x="623" y="286"/>
                    <a:pt x="620" y="284"/>
                  </a:cubicBezTo>
                  <a:cubicBezTo>
                    <a:pt x="618" y="282"/>
                    <a:pt x="617" y="288"/>
                    <a:pt x="617" y="288"/>
                  </a:cubicBezTo>
                  <a:cubicBezTo>
                    <a:pt x="385" y="289"/>
                    <a:pt x="385" y="289"/>
                    <a:pt x="385" y="289"/>
                  </a:cubicBezTo>
                  <a:cubicBezTo>
                    <a:pt x="386" y="289"/>
                    <a:pt x="386" y="290"/>
                    <a:pt x="386" y="290"/>
                  </a:cubicBezTo>
                  <a:cubicBezTo>
                    <a:pt x="389" y="293"/>
                    <a:pt x="387" y="295"/>
                    <a:pt x="388" y="299"/>
                  </a:cubicBezTo>
                  <a:cubicBezTo>
                    <a:pt x="389" y="302"/>
                    <a:pt x="388" y="308"/>
                    <a:pt x="385" y="308"/>
                  </a:cubicBezTo>
                  <a:cubicBezTo>
                    <a:pt x="382" y="308"/>
                    <a:pt x="382" y="304"/>
                    <a:pt x="384" y="303"/>
                  </a:cubicBezTo>
                  <a:cubicBezTo>
                    <a:pt x="386" y="302"/>
                    <a:pt x="385" y="298"/>
                    <a:pt x="383" y="298"/>
                  </a:cubicBezTo>
                  <a:cubicBezTo>
                    <a:pt x="382" y="298"/>
                    <a:pt x="381" y="297"/>
                    <a:pt x="381" y="295"/>
                  </a:cubicBezTo>
                  <a:cubicBezTo>
                    <a:pt x="377" y="296"/>
                    <a:pt x="373" y="296"/>
                    <a:pt x="368" y="295"/>
                  </a:cubicBezTo>
                  <a:cubicBezTo>
                    <a:pt x="368" y="295"/>
                    <a:pt x="368" y="295"/>
                    <a:pt x="368" y="296"/>
                  </a:cubicBezTo>
                  <a:cubicBezTo>
                    <a:pt x="368" y="298"/>
                    <a:pt x="369" y="303"/>
                    <a:pt x="372" y="307"/>
                  </a:cubicBezTo>
                  <a:cubicBezTo>
                    <a:pt x="375" y="311"/>
                    <a:pt x="373" y="313"/>
                    <a:pt x="376" y="315"/>
                  </a:cubicBezTo>
                  <a:cubicBezTo>
                    <a:pt x="379" y="316"/>
                    <a:pt x="379" y="318"/>
                    <a:pt x="376" y="317"/>
                  </a:cubicBezTo>
                  <a:cubicBezTo>
                    <a:pt x="374" y="317"/>
                    <a:pt x="375" y="319"/>
                    <a:pt x="374" y="325"/>
                  </a:cubicBezTo>
                  <a:cubicBezTo>
                    <a:pt x="374" y="331"/>
                    <a:pt x="374" y="342"/>
                    <a:pt x="373" y="346"/>
                  </a:cubicBezTo>
                  <a:cubicBezTo>
                    <a:pt x="373" y="349"/>
                    <a:pt x="368" y="355"/>
                    <a:pt x="371" y="359"/>
                  </a:cubicBezTo>
                  <a:cubicBezTo>
                    <a:pt x="373" y="363"/>
                    <a:pt x="375" y="368"/>
                    <a:pt x="374" y="373"/>
                  </a:cubicBezTo>
                  <a:cubicBezTo>
                    <a:pt x="372" y="377"/>
                    <a:pt x="373" y="380"/>
                    <a:pt x="375" y="384"/>
                  </a:cubicBezTo>
                  <a:cubicBezTo>
                    <a:pt x="377" y="387"/>
                    <a:pt x="375" y="393"/>
                    <a:pt x="377" y="395"/>
                  </a:cubicBezTo>
                  <a:cubicBezTo>
                    <a:pt x="380" y="396"/>
                    <a:pt x="382" y="398"/>
                    <a:pt x="384" y="402"/>
                  </a:cubicBezTo>
                  <a:cubicBezTo>
                    <a:pt x="386" y="405"/>
                    <a:pt x="388" y="403"/>
                    <a:pt x="388" y="406"/>
                  </a:cubicBezTo>
                  <a:cubicBezTo>
                    <a:pt x="388" y="410"/>
                    <a:pt x="388" y="410"/>
                    <a:pt x="391" y="412"/>
                  </a:cubicBezTo>
                  <a:cubicBezTo>
                    <a:pt x="394" y="413"/>
                    <a:pt x="392" y="416"/>
                    <a:pt x="392" y="418"/>
                  </a:cubicBezTo>
                  <a:cubicBezTo>
                    <a:pt x="392" y="420"/>
                    <a:pt x="396" y="423"/>
                    <a:pt x="401" y="428"/>
                  </a:cubicBezTo>
                  <a:cubicBezTo>
                    <a:pt x="406" y="432"/>
                    <a:pt x="402" y="436"/>
                    <a:pt x="405" y="436"/>
                  </a:cubicBezTo>
                  <a:cubicBezTo>
                    <a:pt x="409" y="436"/>
                    <a:pt x="412" y="438"/>
                    <a:pt x="416" y="440"/>
                  </a:cubicBezTo>
                  <a:cubicBezTo>
                    <a:pt x="419" y="442"/>
                    <a:pt x="421" y="441"/>
                    <a:pt x="423" y="441"/>
                  </a:cubicBezTo>
                  <a:cubicBezTo>
                    <a:pt x="425" y="442"/>
                    <a:pt x="430" y="447"/>
                    <a:pt x="431" y="451"/>
                  </a:cubicBezTo>
                  <a:cubicBezTo>
                    <a:pt x="431" y="452"/>
                    <a:pt x="432" y="454"/>
                    <a:pt x="433" y="456"/>
                  </a:cubicBezTo>
                  <a:cubicBezTo>
                    <a:pt x="452" y="454"/>
                    <a:pt x="452" y="454"/>
                    <a:pt x="452" y="454"/>
                  </a:cubicBezTo>
                  <a:cubicBezTo>
                    <a:pt x="452" y="454"/>
                    <a:pt x="458" y="458"/>
                    <a:pt x="461" y="458"/>
                  </a:cubicBezTo>
                  <a:cubicBezTo>
                    <a:pt x="465" y="459"/>
                    <a:pt x="483" y="466"/>
                    <a:pt x="483" y="466"/>
                  </a:cubicBezTo>
                  <a:cubicBezTo>
                    <a:pt x="507" y="466"/>
                    <a:pt x="507" y="466"/>
                    <a:pt x="507" y="466"/>
                  </a:cubicBezTo>
                  <a:cubicBezTo>
                    <a:pt x="510" y="462"/>
                    <a:pt x="510" y="462"/>
                    <a:pt x="510" y="462"/>
                  </a:cubicBezTo>
                  <a:cubicBezTo>
                    <a:pt x="523" y="462"/>
                    <a:pt x="523" y="462"/>
                    <a:pt x="523" y="462"/>
                  </a:cubicBezTo>
                  <a:cubicBezTo>
                    <a:pt x="523" y="462"/>
                    <a:pt x="531" y="470"/>
                    <a:pt x="533" y="471"/>
                  </a:cubicBezTo>
                  <a:cubicBezTo>
                    <a:pt x="534" y="471"/>
                    <a:pt x="538" y="475"/>
                    <a:pt x="538" y="477"/>
                  </a:cubicBezTo>
                  <a:cubicBezTo>
                    <a:pt x="538" y="480"/>
                    <a:pt x="539" y="482"/>
                    <a:pt x="541" y="483"/>
                  </a:cubicBezTo>
                  <a:cubicBezTo>
                    <a:pt x="543" y="484"/>
                    <a:pt x="550" y="488"/>
                    <a:pt x="551" y="488"/>
                  </a:cubicBezTo>
                  <a:cubicBezTo>
                    <a:pt x="552" y="487"/>
                    <a:pt x="554" y="480"/>
                    <a:pt x="557" y="480"/>
                  </a:cubicBezTo>
                  <a:cubicBezTo>
                    <a:pt x="561" y="480"/>
                    <a:pt x="571" y="483"/>
                    <a:pt x="572" y="489"/>
                  </a:cubicBezTo>
                  <a:cubicBezTo>
                    <a:pt x="574" y="494"/>
                    <a:pt x="579" y="499"/>
                    <a:pt x="580" y="500"/>
                  </a:cubicBezTo>
                  <a:cubicBezTo>
                    <a:pt x="582" y="501"/>
                    <a:pt x="581" y="505"/>
                    <a:pt x="582" y="506"/>
                  </a:cubicBezTo>
                  <a:cubicBezTo>
                    <a:pt x="584" y="508"/>
                    <a:pt x="583" y="512"/>
                    <a:pt x="585" y="512"/>
                  </a:cubicBezTo>
                  <a:cubicBezTo>
                    <a:pt x="586" y="512"/>
                    <a:pt x="593" y="516"/>
                    <a:pt x="597" y="516"/>
                  </a:cubicBezTo>
                  <a:cubicBezTo>
                    <a:pt x="597" y="516"/>
                    <a:pt x="599" y="516"/>
                    <a:pt x="600" y="517"/>
                  </a:cubicBezTo>
                  <a:cubicBezTo>
                    <a:pt x="600" y="510"/>
                    <a:pt x="594" y="509"/>
                    <a:pt x="598" y="506"/>
                  </a:cubicBezTo>
                  <a:cubicBezTo>
                    <a:pt x="602" y="503"/>
                    <a:pt x="597" y="500"/>
                    <a:pt x="600" y="498"/>
                  </a:cubicBezTo>
                  <a:cubicBezTo>
                    <a:pt x="602" y="497"/>
                    <a:pt x="606" y="495"/>
                    <a:pt x="606" y="493"/>
                  </a:cubicBezTo>
                  <a:cubicBezTo>
                    <a:pt x="606" y="491"/>
                    <a:pt x="608" y="491"/>
                    <a:pt x="611" y="491"/>
                  </a:cubicBezTo>
                  <a:cubicBezTo>
                    <a:pt x="614" y="491"/>
                    <a:pt x="619" y="486"/>
                    <a:pt x="619" y="484"/>
                  </a:cubicBezTo>
                  <a:cubicBezTo>
                    <a:pt x="619" y="482"/>
                    <a:pt x="620" y="482"/>
                    <a:pt x="623" y="482"/>
                  </a:cubicBezTo>
                  <a:cubicBezTo>
                    <a:pt x="627" y="483"/>
                    <a:pt x="626" y="478"/>
                    <a:pt x="628" y="479"/>
                  </a:cubicBezTo>
                  <a:cubicBezTo>
                    <a:pt x="631" y="480"/>
                    <a:pt x="633" y="481"/>
                    <a:pt x="633" y="479"/>
                  </a:cubicBezTo>
                  <a:cubicBezTo>
                    <a:pt x="633" y="478"/>
                    <a:pt x="635" y="478"/>
                    <a:pt x="637" y="480"/>
                  </a:cubicBezTo>
                  <a:cubicBezTo>
                    <a:pt x="638" y="483"/>
                    <a:pt x="643" y="483"/>
                    <a:pt x="644" y="481"/>
                  </a:cubicBezTo>
                  <a:cubicBezTo>
                    <a:pt x="644" y="478"/>
                    <a:pt x="647" y="481"/>
                    <a:pt x="649" y="483"/>
                  </a:cubicBezTo>
                  <a:cubicBezTo>
                    <a:pt x="652" y="486"/>
                    <a:pt x="653" y="485"/>
                    <a:pt x="656" y="485"/>
                  </a:cubicBezTo>
                  <a:cubicBezTo>
                    <a:pt x="660" y="485"/>
                    <a:pt x="660" y="485"/>
                    <a:pt x="660" y="482"/>
                  </a:cubicBezTo>
                  <a:cubicBezTo>
                    <a:pt x="660" y="480"/>
                    <a:pt x="664" y="487"/>
                    <a:pt x="668" y="488"/>
                  </a:cubicBezTo>
                  <a:cubicBezTo>
                    <a:pt x="671" y="488"/>
                    <a:pt x="668" y="485"/>
                    <a:pt x="666" y="483"/>
                  </a:cubicBezTo>
                  <a:cubicBezTo>
                    <a:pt x="663" y="481"/>
                    <a:pt x="666" y="480"/>
                    <a:pt x="664" y="479"/>
                  </a:cubicBezTo>
                  <a:cubicBezTo>
                    <a:pt x="662" y="477"/>
                    <a:pt x="667" y="475"/>
                    <a:pt x="671" y="475"/>
                  </a:cubicBezTo>
                  <a:cubicBezTo>
                    <a:pt x="676" y="475"/>
                    <a:pt x="676" y="476"/>
                    <a:pt x="677" y="474"/>
                  </a:cubicBezTo>
                  <a:cubicBezTo>
                    <a:pt x="679" y="471"/>
                    <a:pt x="681" y="474"/>
                    <a:pt x="681" y="476"/>
                  </a:cubicBezTo>
                  <a:cubicBezTo>
                    <a:pt x="681" y="478"/>
                    <a:pt x="688" y="474"/>
                    <a:pt x="692" y="474"/>
                  </a:cubicBezTo>
                  <a:cubicBezTo>
                    <a:pt x="696" y="474"/>
                    <a:pt x="699" y="478"/>
                    <a:pt x="700" y="480"/>
                  </a:cubicBezTo>
                  <a:cubicBezTo>
                    <a:pt x="700" y="482"/>
                    <a:pt x="703" y="483"/>
                    <a:pt x="706" y="481"/>
                  </a:cubicBezTo>
                  <a:cubicBezTo>
                    <a:pt x="708" y="479"/>
                    <a:pt x="711" y="476"/>
                    <a:pt x="713" y="478"/>
                  </a:cubicBezTo>
                  <a:cubicBezTo>
                    <a:pt x="716" y="481"/>
                    <a:pt x="719" y="485"/>
                    <a:pt x="722" y="488"/>
                  </a:cubicBezTo>
                  <a:cubicBezTo>
                    <a:pt x="725" y="491"/>
                    <a:pt x="720" y="495"/>
                    <a:pt x="722" y="497"/>
                  </a:cubicBezTo>
                  <a:cubicBezTo>
                    <a:pt x="724" y="500"/>
                    <a:pt x="722" y="503"/>
                    <a:pt x="725" y="506"/>
                  </a:cubicBezTo>
                  <a:cubicBezTo>
                    <a:pt x="729" y="508"/>
                    <a:pt x="726" y="514"/>
                    <a:pt x="729" y="514"/>
                  </a:cubicBezTo>
                  <a:cubicBezTo>
                    <a:pt x="732" y="515"/>
                    <a:pt x="734" y="520"/>
                    <a:pt x="735" y="522"/>
                  </a:cubicBezTo>
                  <a:cubicBezTo>
                    <a:pt x="735" y="524"/>
                    <a:pt x="741" y="526"/>
                    <a:pt x="741" y="523"/>
                  </a:cubicBezTo>
                  <a:cubicBezTo>
                    <a:pt x="741" y="520"/>
                    <a:pt x="744" y="516"/>
                    <a:pt x="745" y="513"/>
                  </a:cubicBezTo>
                  <a:cubicBezTo>
                    <a:pt x="745" y="510"/>
                    <a:pt x="742" y="499"/>
                    <a:pt x="740" y="496"/>
                  </a:cubicBezTo>
                  <a:cubicBezTo>
                    <a:pt x="738" y="493"/>
                    <a:pt x="741" y="492"/>
                    <a:pt x="738" y="488"/>
                  </a:cubicBezTo>
                  <a:cubicBezTo>
                    <a:pt x="735" y="484"/>
                    <a:pt x="733" y="477"/>
                    <a:pt x="733" y="471"/>
                  </a:cubicBezTo>
                  <a:cubicBezTo>
                    <a:pt x="733" y="466"/>
                    <a:pt x="740" y="457"/>
                    <a:pt x="743" y="454"/>
                  </a:cubicBezTo>
                  <a:cubicBezTo>
                    <a:pt x="746" y="451"/>
                    <a:pt x="750" y="453"/>
                    <a:pt x="750" y="450"/>
                  </a:cubicBezTo>
                  <a:cubicBezTo>
                    <a:pt x="751" y="447"/>
                    <a:pt x="755" y="443"/>
                    <a:pt x="757" y="443"/>
                  </a:cubicBezTo>
                  <a:cubicBezTo>
                    <a:pt x="759" y="443"/>
                    <a:pt x="762" y="443"/>
                    <a:pt x="762" y="441"/>
                  </a:cubicBezTo>
                  <a:cubicBezTo>
                    <a:pt x="763" y="439"/>
                    <a:pt x="766" y="436"/>
                    <a:pt x="771" y="435"/>
                  </a:cubicBezTo>
                  <a:cubicBezTo>
                    <a:pt x="776" y="434"/>
                    <a:pt x="773" y="432"/>
                    <a:pt x="772" y="429"/>
                  </a:cubicBezTo>
                  <a:cubicBezTo>
                    <a:pt x="771" y="427"/>
                    <a:pt x="773" y="425"/>
                    <a:pt x="774" y="426"/>
                  </a:cubicBezTo>
                  <a:cubicBezTo>
                    <a:pt x="775" y="428"/>
                    <a:pt x="778" y="428"/>
                    <a:pt x="780" y="427"/>
                  </a:cubicBezTo>
                  <a:cubicBezTo>
                    <a:pt x="782" y="425"/>
                    <a:pt x="786" y="422"/>
                    <a:pt x="782" y="422"/>
                  </a:cubicBezTo>
                  <a:cubicBezTo>
                    <a:pt x="778" y="421"/>
                    <a:pt x="777" y="420"/>
                    <a:pt x="779" y="419"/>
                  </a:cubicBezTo>
                  <a:cubicBezTo>
                    <a:pt x="782" y="418"/>
                    <a:pt x="780" y="413"/>
                    <a:pt x="776" y="413"/>
                  </a:cubicBezTo>
                  <a:cubicBezTo>
                    <a:pt x="773" y="413"/>
                    <a:pt x="774" y="411"/>
                    <a:pt x="776" y="409"/>
                  </a:cubicBezTo>
                  <a:cubicBezTo>
                    <a:pt x="778" y="407"/>
                    <a:pt x="773" y="404"/>
                    <a:pt x="771" y="402"/>
                  </a:cubicBezTo>
                  <a:cubicBezTo>
                    <a:pt x="768" y="400"/>
                    <a:pt x="772" y="399"/>
                    <a:pt x="774" y="399"/>
                  </a:cubicBezTo>
                  <a:cubicBezTo>
                    <a:pt x="776" y="398"/>
                    <a:pt x="774" y="390"/>
                    <a:pt x="775" y="388"/>
                  </a:cubicBezTo>
                  <a:cubicBezTo>
                    <a:pt x="776" y="386"/>
                    <a:pt x="779" y="386"/>
                    <a:pt x="778" y="388"/>
                  </a:cubicBezTo>
                  <a:cubicBezTo>
                    <a:pt x="777" y="390"/>
                    <a:pt x="775" y="393"/>
                    <a:pt x="777" y="396"/>
                  </a:cubicBezTo>
                  <a:cubicBezTo>
                    <a:pt x="780" y="399"/>
                    <a:pt x="781" y="402"/>
                    <a:pt x="780" y="406"/>
                  </a:cubicBezTo>
                  <a:cubicBezTo>
                    <a:pt x="779" y="410"/>
                    <a:pt x="781" y="409"/>
                    <a:pt x="783" y="404"/>
                  </a:cubicBezTo>
                  <a:cubicBezTo>
                    <a:pt x="786" y="398"/>
                    <a:pt x="787" y="393"/>
                    <a:pt x="785" y="393"/>
                  </a:cubicBezTo>
                  <a:cubicBezTo>
                    <a:pt x="783" y="392"/>
                    <a:pt x="783" y="387"/>
                    <a:pt x="785" y="389"/>
                  </a:cubicBezTo>
                  <a:cubicBezTo>
                    <a:pt x="787" y="392"/>
                    <a:pt x="788" y="392"/>
                    <a:pt x="791" y="389"/>
                  </a:cubicBezTo>
                  <a:cubicBezTo>
                    <a:pt x="794" y="385"/>
                    <a:pt x="798" y="380"/>
                    <a:pt x="796" y="378"/>
                  </a:cubicBezTo>
                  <a:cubicBezTo>
                    <a:pt x="793" y="377"/>
                    <a:pt x="796" y="376"/>
                    <a:pt x="800" y="376"/>
                  </a:cubicBezTo>
                  <a:cubicBezTo>
                    <a:pt x="804" y="376"/>
                    <a:pt x="812" y="374"/>
                    <a:pt x="812" y="373"/>
                  </a:cubicBezTo>
                  <a:cubicBezTo>
                    <a:pt x="814" y="369"/>
                    <a:pt x="800" y="374"/>
                    <a:pt x="800" y="372"/>
                  </a:cubicBezTo>
                  <a:cubicBezTo>
                    <a:pt x="800" y="370"/>
                    <a:pt x="809" y="368"/>
                    <a:pt x="813" y="368"/>
                  </a:cubicBezTo>
                  <a:cubicBezTo>
                    <a:pt x="818" y="368"/>
                    <a:pt x="815" y="362"/>
                    <a:pt x="817" y="364"/>
                  </a:cubicBezTo>
                  <a:cubicBezTo>
                    <a:pt x="819" y="367"/>
                    <a:pt x="822" y="366"/>
                    <a:pt x="824" y="365"/>
                  </a:cubicBezTo>
                  <a:cubicBezTo>
                    <a:pt x="827" y="363"/>
                    <a:pt x="825" y="359"/>
                    <a:pt x="822" y="358"/>
                  </a:cubicBezTo>
                  <a:cubicBezTo>
                    <a:pt x="819" y="358"/>
                    <a:pt x="824" y="356"/>
                    <a:pt x="823" y="354"/>
                  </a:cubicBezTo>
                  <a:cubicBezTo>
                    <a:pt x="822" y="352"/>
                    <a:pt x="825" y="346"/>
                    <a:pt x="829" y="345"/>
                  </a:cubicBezTo>
                  <a:cubicBezTo>
                    <a:pt x="832" y="344"/>
                    <a:pt x="831" y="342"/>
                    <a:pt x="834" y="342"/>
                  </a:cubicBezTo>
                  <a:cubicBezTo>
                    <a:pt x="837" y="342"/>
                    <a:pt x="837" y="338"/>
                    <a:pt x="840" y="336"/>
                  </a:cubicBezTo>
                  <a:cubicBezTo>
                    <a:pt x="842" y="333"/>
                    <a:pt x="846" y="340"/>
                    <a:pt x="850" y="336"/>
                  </a:cubicBezTo>
                  <a:cubicBezTo>
                    <a:pt x="852" y="335"/>
                    <a:pt x="854" y="333"/>
                    <a:pt x="857" y="331"/>
                  </a:cubicBezTo>
                  <a:cubicBezTo>
                    <a:pt x="847" y="319"/>
                    <a:pt x="850" y="310"/>
                    <a:pt x="849" y="30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30">
              <a:extLst>
                <a:ext uri="{FF2B5EF4-FFF2-40B4-BE49-F238E27FC236}">
                  <a16:creationId xmlns:a16="http://schemas.microsoft.com/office/drawing/2014/main" id="{21A94403-D2AE-4E40-8F9F-6F46387695AA}"/>
                </a:ext>
              </a:extLst>
            </p:cNvPr>
            <p:cNvSpPr>
              <a:spLocks noEditPoints="1"/>
            </p:cNvSpPr>
            <p:nvPr/>
          </p:nvSpPr>
          <p:spPr bwMode="auto">
            <a:xfrm>
              <a:off x="3515418" y="3616823"/>
              <a:ext cx="188825" cy="145883"/>
            </a:xfrm>
            <a:custGeom>
              <a:avLst/>
              <a:gdLst>
                <a:gd name="T0" fmla="*/ 107 w 108"/>
                <a:gd name="T1" fmla="*/ 13 h 77"/>
                <a:gd name="T2" fmla="*/ 98 w 108"/>
                <a:gd name="T3" fmla="*/ 13 h 77"/>
                <a:gd name="T4" fmla="*/ 88 w 108"/>
                <a:gd name="T5" fmla="*/ 11 h 77"/>
                <a:gd name="T6" fmla="*/ 84 w 108"/>
                <a:gd name="T7" fmla="*/ 10 h 77"/>
                <a:gd name="T8" fmla="*/ 78 w 108"/>
                <a:gd name="T9" fmla="*/ 10 h 77"/>
                <a:gd name="T10" fmla="*/ 70 w 108"/>
                <a:gd name="T11" fmla="*/ 7 h 77"/>
                <a:gd name="T12" fmla="*/ 65 w 108"/>
                <a:gd name="T13" fmla="*/ 4 h 77"/>
                <a:gd name="T14" fmla="*/ 50 w 108"/>
                <a:gd name="T15" fmla="*/ 3 h 77"/>
                <a:gd name="T16" fmla="*/ 22 w 108"/>
                <a:gd name="T17" fmla="*/ 2 h 77"/>
                <a:gd name="T18" fmla="*/ 12 w 108"/>
                <a:gd name="T19" fmla="*/ 0 h 77"/>
                <a:gd name="T20" fmla="*/ 5 w 108"/>
                <a:gd name="T21" fmla="*/ 4 h 77"/>
                <a:gd name="T22" fmla="*/ 3 w 108"/>
                <a:gd name="T23" fmla="*/ 10 h 77"/>
                <a:gd name="T24" fmla="*/ 5 w 108"/>
                <a:gd name="T25" fmla="*/ 18 h 77"/>
                <a:gd name="T26" fmla="*/ 7 w 108"/>
                <a:gd name="T27" fmla="*/ 17 h 77"/>
                <a:gd name="T28" fmla="*/ 10 w 108"/>
                <a:gd name="T29" fmla="*/ 18 h 77"/>
                <a:gd name="T30" fmla="*/ 15 w 108"/>
                <a:gd name="T31" fmla="*/ 19 h 77"/>
                <a:gd name="T32" fmla="*/ 19 w 108"/>
                <a:gd name="T33" fmla="*/ 19 h 77"/>
                <a:gd name="T34" fmla="*/ 24 w 108"/>
                <a:gd name="T35" fmla="*/ 20 h 77"/>
                <a:gd name="T36" fmla="*/ 26 w 108"/>
                <a:gd name="T37" fmla="*/ 23 h 77"/>
                <a:gd name="T38" fmla="*/ 21 w 108"/>
                <a:gd name="T39" fmla="*/ 28 h 77"/>
                <a:gd name="T40" fmla="*/ 21 w 108"/>
                <a:gd name="T41" fmla="*/ 36 h 77"/>
                <a:gd name="T42" fmla="*/ 20 w 108"/>
                <a:gd name="T43" fmla="*/ 42 h 77"/>
                <a:gd name="T44" fmla="*/ 17 w 108"/>
                <a:gd name="T45" fmla="*/ 45 h 77"/>
                <a:gd name="T46" fmla="*/ 20 w 108"/>
                <a:gd name="T47" fmla="*/ 50 h 77"/>
                <a:gd name="T48" fmla="*/ 18 w 108"/>
                <a:gd name="T49" fmla="*/ 54 h 77"/>
                <a:gd name="T50" fmla="*/ 20 w 108"/>
                <a:gd name="T51" fmla="*/ 58 h 77"/>
                <a:gd name="T52" fmla="*/ 16 w 108"/>
                <a:gd name="T53" fmla="*/ 63 h 77"/>
                <a:gd name="T54" fmla="*/ 18 w 108"/>
                <a:gd name="T55" fmla="*/ 66 h 77"/>
                <a:gd name="T56" fmla="*/ 22 w 108"/>
                <a:gd name="T57" fmla="*/ 67 h 77"/>
                <a:gd name="T58" fmla="*/ 32 w 108"/>
                <a:gd name="T59" fmla="*/ 76 h 77"/>
                <a:gd name="T60" fmla="*/ 34 w 108"/>
                <a:gd name="T61" fmla="*/ 73 h 77"/>
                <a:gd name="T62" fmla="*/ 39 w 108"/>
                <a:gd name="T63" fmla="*/ 73 h 77"/>
                <a:gd name="T64" fmla="*/ 47 w 108"/>
                <a:gd name="T65" fmla="*/ 70 h 77"/>
                <a:gd name="T66" fmla="*/ 57 w 108"/>
                <a:gd name="T67" fmla="*/ 70 h 77"/>
                <a:gd name="T68" fmla="*/ 64 w 108"/>
                <a:gd name="T69" fmla="*/ 67 h 77"/>
                <a:gd name="T70" fmla="*/ 70 w 108"/>
                <a:gd name="T71" fmla="*/ 62 h 77"/>
                <a:gd name="T72" fmla="*/ 73 w 108"/>
                <a:gd name="T73" fmla="*/ 56 h 77"/>
                <a:gd name="T74" fmla="*/ 79 w 108"/>
                <a:gd name="T75" fmla="*/ 50 h 77"/>
                <a:gd name="T76" fmla="*/ 80 w 108"/>
                <a:gd name="T77" fmla="*/ 38 h 77"/>
                <a:gd name="T78" fmla="*/ 87 w 108"/>
                <a:gd name="T79" fmla="*/ 29 h 77"/>
                <a:gd name="T80" fmla="*/ 94 w 108"/>
                <a:gd name="T81" fmla="*/ 25 h 77"/>
                <a:gd name="T82" fmla="*/ 104 w 108"/>
                <a:gd name="T83" fmla="*/ 20 h 77"/>
                <a:gd name="T84" fmla="*/ 107 w 108"/>
                <a:gd name="T85" fmla="*/ 13 h 77"/>
                <a:gd name="T86" fmla="*/ 108 w 108"/>
                <a:gd name="T87" fmla="*/ 41 h 77"/>
                <a:gd name="T88" fmla="*/ 100 w 108"/>
                <a:gd name="T89" fmla="*/ 43 h 77"/>
                <a:gd name="T90" fmla="*/ 108 w 108"/>
                <a:gd name="T9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77">
                  <a:moveTo>
                    <a:pt x="107" y="13"/>
                  </a:moveTo>
                  <a:cubicBezTo>
                    <a:pt x="104" y="13"/>
                    <a:pt x="101" y="14"/>
                    <a:pt x="98" y="13"/>
                  </a:cubicBezTo>
                  <a:cubicBezTo>
                    <a:pt x="96" y="13"/>
                    <a:pt x="90" y="12"/>
                    <a:pt x="88" y="11"/>
                  </a:cubicBezTo>
                  <a:cubicBezTo>
                    <a:pt x="87" y="9"/>
                    <a:pt x="84" y="8"/>
                    <a:pt x="84" y="10"/>
                  </a:cubicBezTo>
                  <a:cubicBezTo>
                    <a:pt x="84" y="12"/>
                    <a:pt x="80" y="12"/>
                    <a:pt x="78" y="10"/>
                  </a:cubicBezTo>
                  <a:cubicBezTo>
                    <a:pt x="75" y="9"/>
                    <a:pt x="71" y="8"/>
                    <a:pt x="70" y="7"/>
                  </a:cubicBezTo>
                  <a:cubicBezTo>
                    <a:pt x="69" y="6"/>
                    <a:pt x="67" y="5"/>
                    <a:pt x="65" y="4"/>
                  </a:cubicBezTo>
                  <a:cubicBezTo>
                    <a:pt x="62" y="5"/>
                    <a:pt x="55" y="2"/>
                    <a:pt x="50" y="3"/>
                  </a:cubicBezTo>
                  <a:cubicBezTo>
                    <a:pt x="45" y="3"/>
                    <a:pt x="29" y="2"/>
                    <a:pt x="22" y="2"/>
                  </a:cubicBezTo>
                  <a:cubicBezTo>
                    <a:pt x="16" y="3"/>
                    <a:pt x="16" y="0"/>
                    <a:pt x="12" y="0"/>
                  </a:cubicBezTo>
                  <a:cubicBezTo>
                    <a:pt x="9" y="0"/>
                    <a:pt x="10" y="4"/>
                    <a:pt x="5" y="4"/>
                  </a:cubicBezTo>
                  <a:cubicBezTo>
                    <a:pt x="0" y="4"/>
                    <a:pt x="0" y="7"/>
                    <a:pt x="3" y="10"/>
                  </a:cubicBezTo>
                  <a:cubicBezTo>
                    <a:pt x="5" y="12"/>
                    <a:pt x="5" y="15"/>
                    <a:pt x="5" y="18"/>
                  </a:cubicBezTo>
                  <a:cubicBezTo>
                    <a:pt x="6" y="18"/>
                    <a:pt x="7" y="18"/>
                    <a:pt x="7" y="17"/>
                  </a:cubicBezTo>
                  <a:cubicBezTo>
                    <a:pt x="9" y="16"/>
                    <a:pt x="10" y="16"/>
                    <a:pt x="10" y="18"/>
                  </a:cubicBezTo>
                  <a:cubicBezTo>
                    <a:pt x="10" y="20"/>
                    <a:pt x="14" y="19"/>
                    <a:pt x="15" y="19"/>
                  </a:cubicBezTo>
                  <a:cubicBezTo>
                    <a:pt x="17" y="19"/>
                    <a:pt x="17" y="20"/>
                    <a:pt x="19" y="19"/>
                  </a:cubicBezTo>
                  <a:cubicBezTo>
                    <a:pt x="21" y="17"/>
                    <a:pt x="24" y="18"/>
                    <a:pt x="24" y="20"/>
                  </a:cubicBezTo>
                  <a:cubicBezTo>
                    <a:pt x="24" y="22"/>
                    <a:pt x="28" y="21"/>
                    <a:pt x="26" y="23"/>
                  </a:cubicBezTo>
                  <a:cubicBezTo>
                    <a:pt x="24" y="26"/>
                    <a:pt x="21" y="26"/>
                    <a:pt x="21" y="28"/>
                  </a:cubicBezTo>
                  <a:cubicBezTo>
                    <a:pt x="21" y="30"/>
                    <a:pt x="23" y="34"/>
                    <a:pt x="21" y="36"/>
                  </a:cubicBezTo>
                  <a:cubicBezTo>
                    <a:pt x="19" y="38"/>
                    <a:pt x="22" y="42"/>
                    <a:pt x="20" y="42"/>
                  </a:cubicBezTo>
                  <a:cubicBezTo>
                    <a:pt x="17" y="42"/>
                    <a:pt x="15" y="43"/>
                    <a:pt x="17" y="45"/>
                  </a:cubicBezTo>
                  <a:cubicBezTo>
                    <a:pt x="20" y="47"/>
                    <a:pt x="22" y="50"/>
                    <a:pt x="20" y="50"/>
                  </a:cubicBezTo>
                  <a:cubicBezTo>
                    <a:pt x="18" y="50"/>
                    <a:pt x="17" y="53"/>
                    <a:pt x="18" y="54"/>
                  </a:cubicBezTo>
                  <a:cubicBezTo>
                    <a:pt x="19" y="55"/>
                    <a:pt x="23" y="58"/>
                    <a:pt x="20" y="58"/>
                  </a:cubicBezTo>
                  <a:cubicBezTo>
                    <a:pt x="16" y="59"/>
                    <a:pt x="16" y="62"/>
                    <a:pt x="16" y="63"/>
                  </a:cubicBezTo>
                  <a:cubicBezTo>
                    <a:pt x="16" y="64"/>
                    <a:pt x="17" y="65"/>
                    <a:pt x="18" y="66"/>
                  </a:cubicBezTo>
                  <a:cubicBezTo>
                    <a:pt x="19" y="66"/>
                    <a:pt x="21" y="66"/>
                    <a:pt x="22" y="67"/>
                  </a:cubicBezTo>
                  <a:cubicBezTo>
                    <a:pt x="25" y="68"/>
                    <a:pt x="27" y="77"/>
                    <a:pt x="32" y="76"/>
                  </a:cubicBezTo>
                  <a:cubicBezTo>
                    <a:pt x="34" y="76"/>
                    <a:pt x="33" y="74"/>
                    <a:pt x="34" y="73"/>
                  </a:cubicBezTo>
                  <a:cubicBezTo>
                    <a:pt x="35" y="73"/>
                    <a:pt x="37" y="73"/>
                    <a:pt x="39" y="73"/>
                  </a:cubicBezTo>
                  <a:cubicBezTo>
                    <a:pt x="41" y="73"/>
                    <a:pt x="42" y="70"/>
                    <a:pt x="47" y="70"/>
                  </a:cubicBezTo>
                  <a:cubicBezTo>
                    <a:pt x="51" y="70"/>
                    <a:pt x="54" y="70"/>
                    <a:pt x="57" y="70"/>
                  </a:cubicBezTo>
                  <a:cubicBezTo>
                    <a:pt x="60" y="70"/>
                    <a:pt x="63" y="69"/>
                    <a:pt x="64" y="67"/>
                  </a:cubicBezTo>
                  <a:cubicBezTo>
                    <a:pt x="64" y="65"/>
                    <a:pt x="67" y="63"/>
                    <a:pt x="70" y="62"/>
                  </a:cubicBezTo>
                  <a:cubicBezTo>
                    <a:pt x="74" y="62"/>
                    <a:pt x="73" y="58"/>
                    <a:pt x="73" y="56"/>
                  </a:cubicBezTo>
                  <a:cubicBezTo>
                    <a:pt x="74" y="54"/>
                    <a:pt x="79" y="51"/>
                    <a:pt x="79" y="50"/>
                  </a:cubicBezTo>
                  <a:cubicBezTo>
                    <a:pt x="80" y="48"/>
                    <a:pt x="76" y="43"/>
                    <a:pt x="80" y="38"/>
                  </a:cubicBezTo>
                  <a:cubicBezTo>
                    <a:pt x="83" y="33"/>
                    <a:pt x="87" y="32"/>
                    <a:pt x="87" y="29"/>
                  </a:cubicBezTo>
                  <a:cubicBezTo>
                    <a:pt x="87" y="27"/>
                    <a:pt x="90" y="26"/>
                    <a:pt x="94" y="25"/>
                  </a:cubicBezTo>
                  <a:cubicBezTo>
                    <a:pt x="99" y="25"/>
                    <a:pt x="100" y="22"/>
                    <a:pt x="104" y="20"/>
                  </a:cubicBezTo>
                  <a:cubicBezTo>
                    <a:pt x="107" y="19"/>
                    <a:pt x="108" y="17"/>
                    <a:pt x="107" y="13"/>
                  </a:cubicBezTo>
                  <a:close/>
                  <a:moveTo>
                    <a:pt x="108" y="41"/>
                  </a:moveTo>
                  <a:cubicBezTo>
                    <a:pt x="107" y="36"/>
                    <a:pt x="99" y="42"/>
                    <a:pt x="100" y="43"/>
                  </a:cubicBezTo>
                  <a:cubicBezTo>
                    <a:pt x="104" y="46"/>
                    <a:pt x="108" y="45"/>
                    <a:pt x="108" y="4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31">
              <a:extLst>
                <a:ext uri="{FF2B5EF4-FFF2-40B4-BE49-F238E27FC236}">
                  <a16:creationId xmlns:a16="http://schemas.microsoft.com/office/drawing/2014/main" id="{C961358C-E830-459D-8CD1-5C2436FE64EB}"/>
                </a:ext>
              </a:extLst>
            </p:cNvPr>
            <p:cNvSpPr>
              <a:spLocks/>
            </p:cNvSpPr>
            <p:nvPr/>
          </p:nvSpPr>
          <p:spPr bwMode="auto">
            <a:xfrm>
              <a:off x="3844512" y="3552117"/>
              <a:ext cx="50713" cy="29412"/>
            </a:xfrm>
            <a:custGeom>
              <a:avLst/>
              <a:gdLst>
                <a:gd name="T0" fmla="*/ 0 w 29"/>
                <a:gd name="T1" fmla="*/ 14 h 16"/>
                <a:gd name="T2" fmla="*/ 6 w 29"/>
                <a:gd name="T3" fmla="*/ 14 h 16"/>
                <a:gd name="T4" fmla="*/ 7 w 29"/>
                <a:gd name="T5" fmla="*/ 16 h 16"/>
                <a:gd name="T6" fmla="*/ 13 w 29"/>
                <a:gd name="T7" fmla="*/ 15 h 16"/>
                <a:gd name="T8" fmla="*/ 18 w 29"/>
                <a:gd name="T9" fmla="*/ 15 h 16"/>
                <a:gd name="T10" fmla="*/ 21 w 29"/>
                <a:gd name="T11" fmla="*/ 11 h 16"/>
                <a:gd name="T12" fmla="*/ 23 w 29"/>
                <a:gd name="T13" fmla="*/ 7 h 16"/>
                <a:gd name="T14" fmla="*/ 29 w 29"/>
                <a:gd name="T15" fmla="*/ 4 h 16"/>
                <a:gd name="T16" fmla="*/ 26 w 29"/>
                <a:gd name="T17" fmla="*/ 1 h 16"/>
                <a:gd name="T18" fmla="*/ 21 w 29"/>
                <a:gd name="T19" fmla="*/ 2 h 16"/>
                <a:gd name="T20" fmla="*/ 13 w 29"/>
                <a:gd name="T21" fmla="*/ 5 h 16"/>
                <a:gd name="T22" fmla="*/ 4 w 29"/>
                <a:gd name="T23" fmla="*/ 3 h 16"/>
                <a:gd name="T24" fmla="*/ 1 w 29"/>
                <a:gd name="T25" fmla="*/ 3 h 16"/>
                <a:gd name="T26" fmla="*/ 0 w 2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6">
                  <a:moveTo>
                    <a:pt x="0" y="14"/>
                  </a:moveTo>
                  <a:cubicBezTo>
                    <a:pt x="2" y="13"/>
                    <a:pt x="5" y="13"/>
                    <a:pt x="6" y="14"/>
                  </a:cubicBezTo>
                  <a:cubicBezTo>
                    <a:pt x="7" y="14"/>
                    <a:pt x="7" y="15"/>
                    <a:pt x="7" y="16"/>
                  </a:cubicBezTo>
                  <a:cubicBezTo>
                    <a:pt x="9" y="16"/>
                    <a:pt x="12" y="15"/>
                    <a:pt x="13" y="15"/>
                  </a:cubicBezTo>
                  <a:cubicBezTo>
                    <a:pt x="15" y="14"/>
                    <a:pt x="18" y="16"/>
                    <a:pt x="18" y="15"/>
                  </a:cubicBezTo>
                  <a:cubicBezTo>
                    <a:pt x="19" y="14"/>
                    <a:pt x="20" y="11"/>
                    <a:pt x="21" y="11"/>
                  </a:cubicBezTo>
                  <a:cubicBezTo>
                    <a:pt x="23" y="11"/>
                    <a:pt x="22" y="7"/>
                    <a:pt x="23" y="7"/>
                  </a:cubicBezTo>
                  <a:cubicBezTo>
                    <a:pt x="25" y="7"/>
                    <a:pt x="29" y="4"/>
                    <a:pt x="29" y="4"/>
                  </a:cubicBezTo>
                  <a:cubicBezTo>
                    <a:pt x="29" y="4"/>
                    <a:pt x="27" y="1"/>
                    <a:pt x="26" y="1"/>
                  </a:cubicBezTo>
                  <a:cubicBezTo>
                    <a:pt x="26" y="0"/>
                    <a:pt x="24" y="2"/>
                    <a:pt x="21" y="2"/>
                  </a:cubicBezTo>
                  <a:cubicBezTo>
                    <a:pt x="17" y="2"/>
                    <a:pt x="15" y="5"/>
                    <a:pt x="13" y="5"/>
                  </a:cubicBezTo>
                  <a:cubicBezTo>
                    <a:pt x="12" y="5"/>
                    <a:pt x="7" y="3"/>
                    <a:pt x="4" y="3"/>
                  </a:cubicBezTo>
                  <a:cubicBezTo>
                    <a:pt x="3" y="3"/>
                    <a:pt x="2" y="3"/>
                    <a:pt x="1" y="3"/>
                  </a:cubicBezTo>
                  <a:cubicBezTo>
                    <a:pt x="0" y="6"/>
                    <a:pt x="0" y="10"/>
                    <a:pt x="0"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32">
              <a:extLst>
                <a:ext uri="{FF2B5EF4-FFF2-40B4-BE49-F238E27FC236}">
                  <a16:creationId xmlns:a16="http://schemas.microsoft.com/office/drawing/2014/main" id="{05B4A70D-DD97-480C-A4AA-9F41CE1D2AC1}"/>
                </a:ext>
              </a:extLst>
            </p:cNvPr>
            <p:cNvSpPr>
              <a:spLocks noEditPoints="1"/>
            </p:cNvSpPr>
            <p:nvPr/>
          </p:nvSpPr>
          <p:spPr bwMode="auto">
            <a:xfrm>
              <a:off x="3945938" y="3654470"/>
              <a:ext cx="93873" cy="127059"/>
            </a:xfrm>
            <a:custGeom>
              <a:avLst/>
              <a:gdLst>
                <a:gd name="T0" fmla="*/ 53 w 54"/>
                <a:gd name="T1" fmla="*/ 0 h 67"/>
                <a:gd name="T2" fmla="*/ 49 w 54"/>
                <a:gd name="T3" fmla="*/ 2 h 67"/>
                <a:gd name="T4" fmla="*/ 46 w 54"/>
                <a:gd name="T5" fmla="*/ 4 h 67"/>
                <a:gd name="T6" fmla="*/ 37 w 54"/>
                <a:gd name="T7" fmla="*/ 2 h 67"/>
                <a:gd name="T8" fmla="*/ 26 w 54"/>
                <a:gd name="T9" fmla="*/ 2 h 67"/>
                <a:gd name="T10" fmla="*/ 25 w 54"/>
                <a:gd name="T11" fmla="*/ 2 h 67"/>
                <a:gd name="T12" fmla="*/ 18 w 54"/>
                <a:gd name="T13" fmla="*/ 6 h 67"/>
                <a:gd name="T14" fmla="*/ 14 w 54"/>
                <a:gd name="T15" fmla="*/ 8 h 67"/>
                <a:gd name="T16" fmla="*/ 8 w 54"/>
                <a:gd name="T17" fmla="*/ 9 h 67"/>
                <a:gd name="T18" fmla="*/ 5 w 54"/>
                <a:gd name="T19" fmla="*/ 14 h 67"/>
                <a:gd name="T20" fmla="*/ 3 w 54"/>
                <a:gd name="T21" fmla="*/ 17 h 67"/>
                <a:gd name="T22" fmla="*/ 0 w 54"/>
                <a:gd name="T23" fmla="*/ 22 h 67"/>
                <a:gd name="T24" fmla="*/ 1 w 54"/>
                <a:gd name="T25" fmla="*/ 22 h 67"/>
                <a:gd name="T26" fmla="*/ 5 w 54"/>
                <a:gd name="T27" fmla="*/ 29 h 67"/>
                <a:gd name="T28" fmla="*/ 11 w 54"/>
                <a:gd name="T29" fmla="*/ 31 h 67"/>
                <a:gd name="T30" fmla="*/ 19 w 54"/>
                <a:gd name="T31" fmla="*/ 34 h 67"/>
                <a:gd name="T32" fmla="*/ 10 w 54"/>
                <a:gd name="T33" fmla="*/ 35 h 67"/>
                <a:gd name="T34" fmla="*/ 12 w 54"/>
                <a:gd name="T35" fmla="*/ 42 h 67"/>
                <a:gd name="T36" fmla="*/ 16 w 54"/>
                <a:gd name="T37" fmla="*/ 48 h 67"/>
                <a:gd name="T38" fmla="*/ 24 w 54"/>
                <a:gd name="T39" fmla="*/ 51 h 67"/>
                <a:gd name="T40" fmla="*/ 22 w 54"/>
                <a:gd name="T41" fmla="*/ 43 h 67"/>
                <a:gd name="T42" fmla="*/ 28 w 54"/>
                <a:gd name="T43" fmla="*/ 43 h 67"/>
                <a:gd name="T44" fmla="*/ 24 w 54"/>
                <a:gd name="T45" fmla="*/ 39 h 67"/>
                <a:gd name="T46" fmla="*/ 27 w 54"/>
                <a:gd name="T47" fmla="*/ 38 h 67"/>
                <a:gd name="T48" fmla="*/ 33 w 54"/>
                <a:gd name="T49" fmla="*/ 37 h 67"/>
                <a:gd name="T50" fmla="*/ 31 w 54"/>
                <a:gd name="T51" fmla="*/ 30 h 67"/>
                <a:gd name="T52" fmla="*/ 24 w 54"/>
                <a:gd name="T53" fmla="*/ 30 h 67"/>
                <a:gd name="T54" fmla="*/ 26 w 54"/>
                <a:gd name="T55" fmla="*/ 26 h 67"/>
                <a:gd name="T56" fmla="*/ 20 w 54"/>
                <a:gd name="T57" fmla="*/ 16 h 67"/>
                <a:gd name="T58" fmla="*/ 24 w 54"/>
                <a:gd name="T59" fmla="*/ 14 h 67"/>
                <a:gd name="T60" fmla="*/ 31 w 54"/>
                <a:gd name="T61" fmla="*/ 15 h 67"/>
                <a:gd name="T62" fmla="*/ 32 w 54"/>
                <a:gd name="T63" fmla="*/ 9 h 67"/>
                <a:gd name="T64" fmla="*/ 37 w 54"/>
                <a:gd name="T65" fmla="*/ 10 h 67"/>
                <a:gd name="T66" fmla="*/ 44 w 54"/>
                <a:gd name="T67" fmla="*/ 7 h 67"/>
                <a:gd name="T68" fmla="*/ 49 w 54"/>
                <a:gd name="T69" fmla="*/ 10 h 67"/>
                <a:gd name="T70" fmla="*/ 51 w 54"/>
                <a:gd name="T71" fmla="*/ 7 h 67"/>
                <a:gd name="T72" fmla="*/ 54 w 54"/>
                <a:gd name="T73" fmla="*/ 3 h 67"/>
                <a:gd name="T74" fmla="*/ 53 w 54"/>
                <a:gd name="T75" fmla="*/ 0 h 67"/>
                <a:gd name="T76" fmla="*/ 46 w 54"/>
                <a:gd name="T77" fmla="*/ 63 h 67"/>
                <a:gd name="T78" fmla="*/ 33 w 54"/>
                <a:gd name="T79" fmla="*/ 61 h 67"/>
                <a:gd name="T80" fmla="*/ 28 w 54"/>
                <a:gd name="T81" fmla="*/ 63 h 67"/>
                <a:gd name="T82" fmla="*/ 40 w 54"/>
                <a:gd name="T83" fmla="*/ 66 h 67"/>
                <a:gd name="T84" fmla="*/ 51 w 54"/>
                <a:gd name="T85" fmla="*/ 63 h 67"/>
                <a:gd name="T86" fmla="*/ 46 w 54"/>
                <a:gd name="T8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67">
                  <a:moveTo>
                    <a:pt x="53" y="0"/>
                  </a:moveTo>
                  <a:cubicBezTo>
                    <a:pt x="51" y="0"/>
                    <a:pt x="49" y="1"/>
                    <a:pt x="49" y="2"/>
                  </a:cubicBezTo>
                  <a:cubicBezTo>
                    <a:pt x="50" y="3"/>
                    <a:pt x="48" y="4"/>
                    <a:pt x="46" y="4"/>
                  </a:cubicBezTo>
                  <a:cubicBezTo>
                    <a:pt x="46" y="4"/>
                    <a:pt x="39" y="3"/>
                    <a:pt x="37" y="2"/>
                  </a:cubicBezTo>
                  <a:cubicBezTo>
                    <a:pt x="35" y="1"/>
                    <a:pt x="29" y="2"/>
                    <a:pt x="26" y="2"/>
                  </a:cubicBezTo>
                  <a:cubicBezTo>
                    <a:pt x="26" y="2"/>
                    <a:pt x="26" y="2"/>
                    <a:pt x="25" y="2"/>
                  </a:cubicBezTo>
                  <a:cubicBezTo>
                    <a:pt x="25" y="4"/>
                    <a:pt x="19" y="7"/>
                    <a:pt x="18" y="6"/>
                  </a:cubicBezTo>
                  <a:cubicBezTo>
                    <a:pt x="16" y="6"/>
                    <a:pt x="16" y="8"/>
                    <a:pt x="14" y="8"/>
                  </a:cubicBezTo>
                  <a:cubicBezTo>
                    <a:pt x="11" y="9"/>
                    <a:pt x="8" y="8"/>
                    <a:pt x="8" y="9"/>
                  </a:cubicBezTo>
                  <a:cubicBezTo>
                    <a:pt x="8" y="10"/>
                    <a:pt x="6" y="13"/>
                    <a:pt x="5" y="14"/>
                  </a:cubicBezTo>
                  <a:cubicBezTo>
                    <a:pt x="4" y="15"/>
                    <a:pt x="5" y="17"/>
                    <a:pt x="3" y="17"/>
                  </a:cubicBezTo>
                  <a:cubicBezTo>
                    <a:pt x="2" y="18"/>
                    <a:pt x="1" y="20"/>
                    <a:pt x="0" y="22"/>
                  </a:cubicBezTo>
                  <a:cubicBezTo>
                    <a:pt x="1" y="22"/>
                    <a:pt x="1" y="22"/>
                    <a:pt x="1" y="22"/>
                  </a:cubicBezTo>
                  <a:cubicBezTo>
                    <a:pt x="4" y="23"/>
                    <a:pt x="6" y="26"/>
                    <a:pt x="5" y="29"/>
                  </a:cubicBezTo>
                  <a:cubicBezTo>
                    <a:pt x="5" y="32"/>
                    <a:pt x="9" y="33"/>
                    <a:pt x="11" y="31"/>
                  </a:cubicBezTo>
                  <a:cubicBezTo>
                    <a:pt x="13" y="29"/>
                    <a:pt x="19" y="32"/>
                    <a:pt x="19" y="34"/>
                  </a:cubicBezTo>
                  <a:cubicBezTo>
                    <a:pt x="19" y="35"/>
                    <a:pt x="13" y="32"/>
                    <a:pt x="10" y="35"/>
                  </a:cubicBezTo>
                  <a:cubicBezTo>
                    <a:pt x="7" y="37"/>
                    <a:pt x="12" y="39"/>
                    <a:pt x="12" y="42"/>
                  </a:cubicBezTo>
                  <a:cubicBezTo>
                    <a:pt x="11" y="44"/>
                    <a:pt x="13" y="48"/>
                    <a:pt x="16" y="48"/>
                  </a:cubicBezTo>
                  <a:cubicBezTo>
                    <a:pt x="19" y="48"/>
                    <a:pt x="22" y="52"/>
                    <a:pt x="24" y="51"/>
                  </a:cubicBezTo>
                  <a:cubicBezTo>
                    <a:pt x="26" y="51"/>
                    <a:pt x="22" y="44"/>
                    <a:pt x="22" y="43"/>
                  </a:cubicBezTo>
                  <a:cubicBezTo>
                    <a:pt x="23" y="42"/>
                    <a:pt x="26" y="45"/>
                    <a:pt x="28" y="43"/>
                  </a:cubicBezTo>
                  <a:cubicBezTo>
                    <a:pt x="30" y="41"/>
                    <a:pt x="27" y="39"/>
                    <a:pt x="24" y="39"/>
                  </a:cubicBezTo>
                  <a:cubicBezTo>
                    <a:pt x="22" y="39"/>
                    <a:pt x="24" y="36"/>
                    <a:pt x="27" y="38"/>
                  </a:cubicBezTo>
                  <a:cubicBezTo>
                    <a:pt x="30" y="40"/>
                    <a:pt x="32" y="37"/>
                    <a:pt x="33" y="37"/>
                  </a:cubicBezTo>
                  <a:cubicBezTo>
                    <a:pt x="35" y="37"/>
                    <a:pt x="35" y="31"/>
                    <a:pt x="31" y="30"/>
                  </a:cubicBezTo>
                  <a:cubicBezTo>
                    <a:pt x="26" y="29"/>
                    <a:pt x="27" y="33"/>
                    <a:pt x="24" y="30"/>
                  </a:cubicBezTo>
                  <a:cubicBezTo>
                    <a:pt x="21" y="27"/>
                    <a:pt x="26" y="28"/>
                    <a:pt x="26" y="26"/>
                  </a:cubicBezTo>
                  <a:cubicBezTo>
                    <a:pt x="26" y="23"/>
                    <a:pt x="22" y="20"/>
                    <a:pt x="20" y="16"/>
                  </a:cubicBezTo>
                  <a:cubicBezTo>
                    <a:pt x="17" y="13"/>
                    <a:pt x="23" y="12"/>
                    <a:pt x="24" y="14"/>
                  </a:cubicBezTo>
                  <a:cubicBezTo>
                    <a:pt x="25" y="16"/>
                    <a:pt x="29" y="16"/>
                    <a:pt x="31" y="15"/>
                  </a:cubicBezTo>
                  <a:cubicBezTo>
                    <a:pt x="33" y="14"/>
                    <a:pt x="28" y="10"/>
                    <a:pt x="32" y="9"/>
                  </a:cubicBezTo>
                  <a:cubicBezTo>
                    <a:pt x="36" y="7"/>
                    <a:pt x="36" y="10"/>
                    <a:pt x="37" y="10"/>
                  </a:cubicBezTo>
                  <a:cubicBezTo>
                    <a:pt x="39" y="11"/>
                    <a:pt x="40" y="7"/>
                    <a:pt x="44" y="7"/>
                  </a:cubicBezTo>
                  <a:cubicBezTo>
                    <a:pt x="46" y="7"/>
                    <a:pt x="48" y="9"/>
                    <a:pt x="49" y="10"/>
                  </a:cubicBezTo>
                  <a:cubicBezTo>
                    <a:pt x="51" y="9"/>
                    <a:pt x="51" y="8"/>
                    <a:pt x="51" y="7"/>
                  </a:cubicBezTo>
                  <a:cubicBezTo>
                    <a:pt x="51" y="6"/>
                    <a:pt x="54" y="5"/>
                    <a:pt x="54" y="3"/>
                  </a:cubicBezTo>
                  <a:cubicBezTo>
                    <a:pt x="54" y="2"/>
                    <a:pt x="53" y="1"/>
                    <a:pt x="53" y="0"/>
                  </a:cubicBezTo>
                  <a:close/>
                  <a:moveTo>
                    <a:pt x="46" y="63"/>
                  </a:moveTo>
                  <a:cubicBezTo>
                    <a:pt x="44" y="61"/>
                    <a:pt x="35" y="63"/>
                    <a:pt x="33" y="61"/>
                  </a:cubicBezTo>
                  <a:cubicBezTo>
                    <a:pt x="30" y="59"/>
                    <a:pt x="26" y="63"/>
                    <a:pt x="28" y="63"/>
                  </a:cubicBezTo>
                  <a:cubicBezTo>
                    <a:pt x="31" y="64"/>
                    <a:pt x="35" y="66"/>
                    <a:pt x="40" y="66"/>
                  </a:cubicBezTo>
                  <a:cubicBezTo>
                    <a:pt x="45" y="67"/>
                    <a:pt x="51" y="64"/>
                    <a:pt x="51" y="63"/>
                  </a:cubicBezTo>
                  <a:cubicBezTo>
                    <a:pt x="51" y="62"/>
                    <a:pt x="48" y="64"/>
                    <a:pt x="46" y="6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33">
              <a:extLst>
                <a:ext uri="{FF2B5EF4-FFF2-40B4-BE49-F238E27FC236}">
                  <a16:creationId xmlns:a16="http://schemas.microsoft.com/office/drawing/2014/main" id="{231FC0EF-8B23-4F76-8CD8-10CB9E7A505D}"/>
                </a:ext>
              </a:extLst>
            </p:cNvPr>
            <p:cNvSpPr>
              <a:spLocks/>
            </p:cNvSpPr>
            <p:nvPr/>
          </p:nvSpPr>
          <p:spPr bwMode="auto">
            <a:xfrm>
              <a:off x="4119656" y="3762705"/>
              <a:ext cx="38844" cy="27059"/>
            </a:xfrm>
            <a:custGeom>
              <a:avLst/>
              <a:gdLst>
                <a:gd name="T0" fmla="*/ 14 w 22"/>
                <a:gd name="T1" fmla="*/ 9 h 14"/>
                <a:gd name="T2" fmla="*/ 19 w 22"/>
                <a:gd name="T3" fmla="*/ 4 h 14"/>
                <a:gd name="T4" fmla="*/ 19 w 22"/>
                <a:gd name="T5" fmla="*/ 2 h 14"/>
                <a:gd name="T6" fmla="*/ 7 w 22"/>
                <a:gd name="T7" fmla="*/ 6 h 14"/>
                <a:gd name="T8" fmla="*/ 3 w 22"/>
                <a:gd name="T9" fmla="*/ 12 h 14"/>
                <a:gd name="T10" fmla="*/ 14 w 22"/>
                <a:gd name="T11" fmla="*/ 9 h 14"/>
              </a:gdLst>
              <a:ahLst/>
              <a:cxnLst>
                <a:cxn ang="0">
                  <a:pos x="T0" y="T1"/>
                </a:cxn>
                <a:cxn ang="0">
                  <a:pos x="T2" y="T3"/>
                </a:cxn>
                <a:cxn ang="0">
                  <a:pos x="T4" y="T5"/>
                </a:cxn>
                <a:cxn ang="0">
                  <a:pos x="T6" y="T7"/>
                </a:cxn>
                <a:cxn ang="0">
                  <a:pos x="T8" y="T9"/>
                </a:cxn>
                <a:cxn ang="0">
                  <a:pos x="T10" y="T11"/>
                </a:cxn>
              </a:cxnLst>
              <a:rect l="0" t="0" r="r" b="b"/>
              <a:pathLst>
                <a:path w="22" h="14">
                  <a:moveTo>
                    <a:pt x="14" y="9"/>
                  </a:moveTo>
                  <a:cubicBezTo>
                    <a:pt x="14" y="8"/>
                    <a:pt x="16" y="5"/>
                    <a:pt x="19" y="4"/>
                  </a:cubicBezTo>
                  <a:cubicBezTo>
                    <a:pt x="22" y="3"/>
                    <a:pt x="21" y="0"/>
                    <a:pt x="19" y="2"/>
                  </a:cubicBezTo>
                  <a:cubicBezTo>
                    <a:pt x="17" y="4"/>
                    <a:pt x="12" y="5"/>
                    <a:pt x="7" y="6"/>
                  </a:cubicBezTo>
                  <a:cubicBezTo>
                    <a:pt x="1" y="6"/>
                    <a:pt x="0" y="10"/>
                    <a:pt x="3" y="12"/>
                  </a:cubicBezTo>
                  <a:cubicBezTo>
                    <a:pt x="7" y="14"/>
                    <a:pt x="15" y="10"/>
                    <a:pt x="14"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34">
              <a:extLst>
                <a:ext uri="{FF2B5EF4-FFF2-40B4-BE49-F238E27FC236}">
                  <a16:creationId xmlns:a16="http://schemas.microsoft.com/office/drawing/2014/main" id="{FE5BEB78-DD26-47BD-85A1-142553097CD8}"/>
                </a:ext>
              </a:extLst>
            </p:cNvPr>
            <p:cNvSpPr>
              <a:spLocks/>
            </p:cNvSpPr>
            <p:nvPr/>
          </p:nvSpPr>
          <p:spPr bwMode="auto">
            <a:xfrm>
              <a:off x="3297461" y="3094468"/>
              <a:ext cx="157533" cy="88236"/>
            </a:xfrm>
            <a:custGeom>
              <a:avLst/>
              <a:gdLst>
                <a:gd name="T0" fmla="*/ 76 w 90"/>
                <a:gd name="T1" fmla="*/ 32 h 46"/>
                <a:gd name="T2" fmla="*/ 83 w 90"/>
                <a:gd name="T3" fmla="*/ 27 h 46"/>
                <a:gd name="T4" fmla="*/ 89 w 90"/>
                <a:gd name="T5" fmla="*/ 21 h 46"/>
                <a:gd name="T6" fmla="*/ 85 w 90"/>
                <a:gd name="T7" fmla="*/ 14 h 46"/>
                <a:gd name="T8" fmla="*/ 80 w 90"/>
                <a:gd name="T9" fmla="*/ 10 h 46"/>
                <a:gd name="T10" fmla="*/ 79 w 90"/>
                <a:gd name="T11" fmla="*/ 4 h 46"/>
                <a:gd name="T12" fmla="*/ 73 w 90"/>
                <a:gd name="T13" fmla="*/ 5 h 46"/>
                <a:gd name="T14" fmla="*/ 65 w 90"/>
                <a:gd name="T15" fmla="*/ 1 h 46"/>
                <a:gd name="T16" fmla="*/ 64 w 90"/>
                <a:gd name="T17" fmla="*/ 6 h 46"/>
                <a:gd name="T18" fmla="*/ 59 w 90"/>
                <a:gd name="T19" fmla="*/ 6 h 46"/>
                <a:gd name="T20" fmla="*/ 55 w 90"/>
                <a:gd name="T21" fmla="*/ 7 h 46"/>
                <a:gd name="T22" fmla="*/ 51 w 90"/>
                <a:gd name="T23" fmla="*/ 7 h 46"/>
                <a:gd name="T24" fmla="*/ 46 w 90"/>
                <a:gd name="T25" fmla="*/ 6 h 46"/>
                <a:gd name="T26" fmla="*/ 41 w 90"/>
                <a:gd name="T27" fmla="*/ 10 h 46"/>
                <a:gd name="T28" fmla="*/ 37 w 90"/>
                <a:gd name="T29" fmla="*/ 8 h 46"/>
                <a:gd name="T30" fmla="*/ 33 w 90"/>
                <a:gd name="T31" fmla="*/ 11 h 46"/>
                <a:gd name="T32" fmla="*/ 32 w 90"/>
                <a:gd name="T33" fmla="*/ 14 h 46"/>
                <a:gd name="T34" fmla="*/ 27 w 90"/>
                <a:gd name="T35" fmla="*/ 17 h 46"/>
                <a:gd name="T36" fmla="*/ 25 w 90"/>
                <a:gd name="T37" fmla="*/ 10 h 46"/>
                <a:gd name="T38" fmla="*/ 12 w 90"/>
                <a:gd name="T39" fmla="*/ 2 h 46"/>
                <a:gd name="T40" fmla="*/ 13 w 90"/>
                <a:gd name="T41" fmla="*/ 6 h 46"/>
                <a:gd name="T42" fmla="*/ 10 w 90"/>
                <a:gd name="T43" fmla="*/ 6 h 46"/>
                <a:gd name="T44" fmla="*/ 4 w 90"/>
                <a:gd name="T45" fmla="*/ 8 h 46"/>
                <a:gd name="T46" fmla="*/ 0 w 90"/>
                <a:gd name="T47" fmla="*/ 14 h 46"/>
                <a:gd name="T48" fmla="*/ 8 w 90"/>
                <a:gd name="T49" fmla="*/ 16 h 46"/>
                <a:gd name="T50" fmla="*/ 18 w 90"/>
                <a:gd name="T51" fmla="*/ 16 h 46"/>
                <a:gd name="T52" fmla="*/ 17 w 90"/>
                <a:gd name="T53" fmla="*/ 20 h 46"/>
                <a:gd name="T54" fmla="*/ 12 w 90"/>
                <a:gd name="T55" fmla="*/ 22 h 46"/>
                <a:gd name="T56" fmla="*/ 3 w 90"/>
                <a:gd name="T57" fmla="*/ 25 h 46"/>
                <a:gd name="T58" fmla="*/ 15 w 90"/>
                <a:gd name="T59" fmla="*/ 25 h 46"/>
                <a:gd name="T60" fmla="*/ 18 w 90"/>
                <a:gd name="T61" fmla="*/ 28 h 46"/>
                <a:gd name="T62" fmla="*/ 21 w 90"/>
                <a:gd name="T63" fmla="*/ 31 h 46"/>
                <a:gd name="T64" fmla="*/ 18 w 90"/>
                <a:gd name="T65" fmla="*/ 35 h 46"/>
                <a:gd name="T66" fmla="*/ 13 w 90"/>
                <a:gd name="T67" fmla="*/ 38 h 46"/>
                <a:gd name="T68" fmla="*/ 24 w 90"/>
                <a:gd name="T69" fmla="*/ 37 h 46"/>
                <a:gd name="T70" fmla="*/ 39 w 90"/>
                <a:gd name="T71" fmla="*/ 44 h 46"/>
                <a:gd name="T72" fmla="*/ 54 w 90"/>
                <a:gd name="T73" fmla="*/ 40 h 46"/>
                <a:gd name="T74" fmla="*/ 64 w 90"/>
                <a:gd name="T75" fmla="*/ 37 h 46"/>
                <a:gd name="T76" fmla="*/ 76 w 90"/>
                <a:gd name="T7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46">
                  <a:moveTo>
                    <a:pt x="76" y="32"/>
                  </a:moveTo>
                  <a:cubicBezTo>
                    <a:pt x="81" y="32"/>
                    <a:pt x="81" y="27"/>
                    <a:pt x="83" y="27"/>
                  </a:cubicBezTo>
                  <a:cubicBezTo>
                    <a:pt x="85" y="27"/>
                    <a:pt x="88" y="23"/>
                    <a:pt x="89" y="21"/>
                  </a:cubicBezTo>
                  <a:cubicBezTo>
                    <a:pt x="90" y="18"/>
                    <a:pt x="88" y="14"/>
                    <a:pt x="85" y="14"/>
                  </a:cubicBezTo>
                  <a:cubicBezTo>
                    <a:pt x="82" y="14"/>
                    <a:pt x="79" y="11"/>
                    <a:pt x="80" y="10"/>
                  </a:cubicBezTo>
                  <a:cubicBezTo>
                    <a:pt x="81" y="8"/>
                    <a:pt x="78" y="6"/>
                    <a:pt x="79" y="4"/>
                  </a:cubicBezTo>
                  <a:cubicBezTo>
                    <a:pt x="79" y="3"/>
                    <a:pt x="75" y="4"/>
                    <a:pt x="73" y="5"/>
                  </a:cubicBezTo>
                  <a:cubicBezTo>
                    <a:pt x="71" y="5"/>
                    <a:pt x="67" y="0"/>
                    <a:pt x="65" y="1"/>
                  </a:cubicBezTo>
                  <a:cubicBezTo>
                    <a:pt x="63" y="2"/>
                    <a:pt x="64" y="5"/>
                    <a:pt x="64" y="6"/>
                  </a:cubicBezTo>
                  <a:cubicBezTo>
                    <a:pt x="63" y="8"/>
                    <a:pt x="59" y="5"/>
                    <a:pt x="59" y="6"/>
                  </a:cubicBezTo>
                  <a:cubicBezTo>
                    <a:pt x="59" y="8"/>
                    <a:pt x="57" y="8"/>
                    <a:pt x="55" y="7"/>
                  </a:cubicBezTo>
                  <a:cubicBezTo>
                    <a:pt x="54" y="5"/>
                    <a:pt x="50" y="6"/>
                    <a:pt x="51" y="7"/>
                  </a:cubicBezTo>
                  <a:cubicBezTo>
                    <a:pt x="51" y="9"/>
                    <a:pt x="49" y="8"/>
                    <a:pt x="46" y="6"/>
                  </a:cubicBezTo>
                  <a:cubicBezTo>
                    <a:pt x="43" y="4"/>
                    <a:pt x="40" y="8"/>
                    <a:pt x="41" y="10"/>
                  </a:cubicBezTo>
                  <a:cubicBezTo>
                    <a:pt x="41" y="12"/>
                    <a:pt x="40" y="12"/>
                    <a:pt x="37" y="8"/>
                  </a:cubicBezTo>
                  <a:cubicBezTo>
                    <a:pt x="35" y="4"/>
                    <a:pt x="32" y="8"/>
                    <a:pt x="33" y="11"/>
                  </a:cubicBezTo>
                  <a:cubicBezTo>
                    <a:pt x="35" y="13"/>
                    <a:pt x="34" y="16"/>
                    <a:pt x="32" y="14"/>
                  </a:cubicBezTo>
                  <a:cubicBezTo>
                    <a:pt x="30" y="13"/>
                    <a:pt x="28" y="15"/>
                    <a:pt x="27" y="17"/>
                  </a:cubicBezTo>
                  <a:cubicBezTo>
                    <a:pt x="26" y="19"/>
                    <a:pt x="22" y="12"/>
                    <a:pt x="25" y="10"/>
                  </a:cubicBezTo>
                  <a:cubicBezTo>
                    <a:pt x="27" y="9"/>
                    <a:pt x="15" y="2"/>
                    <a:pt x="12" y="2"/>
                  </a:cubicBezTo>
                  <a:cubicBezTo>
                    <a:pt x="8" y="2"/>
                    <a:pt x="10" y="4"/>
                    <a:pt x="13" y="6"/>
                  </a:cubicBezTo>
                  <a:cubicBezTo>
                    <a:pt x="15" y="8"/>
                    <a:pt x="11" y="8"/>
                    <a:pt x="10" y="6"/>
                  </a:cubicBezTo>
                  <a:cubicBezTo>
                    <a:pt x="8" y="4"/>
                    <a:pt x="6" y="6"/>
                    <a:pt x="4" y="8"/>
                  </a:cubicBezTo>
                  <a:cubicBezTo>
                    <a:pt x="3" y="11"/>
                    <a:pt x="0" y="12"/>
                    <a:pt x="0" y="14"/>
                  </a:cubicBezTo>
                  <a:cubicBezTo>
                    <a:pt x="0" y="16"/>
                    <a:pt x="4" y="18"/>
                    <a:pt x="8" y="16"/>
                  </a:cubicBezTo>
                  <a:cubicBezTo>
                    <a:pt x="12" y="14"/>
                    <a:pt x="16" y="14"/>
                    <a:pt x="18" y="16"/>
                  </a:cubicBezTo>
                  <a:cubicBezTo>
                    <a:pt x="20" y="18"/>
                    <a:pt x="15" y="19"/>
                    <a:pt x="17" y="20"/>
                  </a:cubicBezTo>
                  <a:cubicBezTo>
                    <a:pt x="19" y="21"/>
                    <a:pt x="17" y="23"/>
                    <a:pt x="12" y="22"/>
                  </a:cubicBezTo>
                  <a:cubicBezTo>
                    <a:pt x="8" y="22"/>
                    <a:pt x="2" y="23"/>
                    <a:pt x="3" y="25"/>
                  </a:cubicBezTo>
                  <a:cubicBezTo>
                    <a:pt x="4" y="27"/>
                    <a:pt x="15" y="24"/>
                    <a:pt x="15" y="25"/>
                  </a:cubicBezTo>
                  <a:cubicBezTo>
                    <a:pt x="15" y="27"/>
                    <a:pt x="15" y="30"/>
                    <a:pt x="18" y="28"/>
                  </a:cubicBezTo>
                  <a:cubicBezTo>
                    <a:pt x="21" y="27"/>
                    <a:pt x="19" y="31"/>
                    <a:pt x="21" y="31"/>
                  </a:cubicBezTo>
                  <a:cubicBezTo>
                    <a:pt x="22" y="32"/>
                    <a:pt x="22" y="35"/>
                    <a:pt x="18" y="35"/>
                  </a:cubicBezTo>
                  <a:cubicBezTo>
                    <a:pt x="14" y="35"/>
                    <a:pt x="12" y="36"/>
                    <a:pt x="13" y="38"/>
                  </a:cubicBezTo>
                  <a:cubicBezTo>
                    <a:pt x="16" y="40"/>
                    <a:pt x="20" y="38"/>
                    <a:pt x="24" y="37"/>
                  </a:cubicBezTo>
                  <a:cubicBezTo>
                    <a:pt x="28" y="36"/>
                    <a:pt x="34" y="42"/>
                    <a:pt x="39" y="44"/>
                  </a:cubicBezTo>
                  <a:cubicBezTo>
                    <a:pt x="44" y="46"/>
                    <a:pt x="53" y="43"/>
                    <a:pt x="54" y="40"/>
                  </a:cubicBezTo>
                  <a:cubicBezTo>
                    <a:pt x="55" y="38"/>
                    <a:pt x="62" y="39"/>
                    <a:pt x="64" y="37"/>
                  </a:cubicBezTo>
                  <a:cubicBezTo>
                    <a:pt x="67" y="35"/>
                    <a:pt x="71" y="33"/>
                    <a:pt x="76"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35">
              <a:extLst>
                <a:ext uri="{FF2B5EF4-FFF2-40B4-BE49-F238E27FC236}">
                  <a16:creationId xmlns:a16="http://schemas.microsoft.com/office/drawing/2014/main" id="{37DB0F71-B5C4-4F8F-8B9E-1E004D6F2BFB}"/>
                </a:ext>
              </a:extLst>
            </p:cNvPr>
            <p:cNvSpPr>
              <a:spLocks/>
            </p:cNvSpPr>
            <p:nvPr/>
          </p:nvSpPr>
          <p:spPr bwMode="auto">
            <a:xfrm>
              <a:off x="3500312" y="3374469"/>
              <a:ext cx="65819" cy="82353"/>
            </a:xfrm>
            <a:custGeom>
              <a:avLst/>
              <a:gdLst>
                <a:gd name="T0" fmla="*/ 34 w 38"/>
                <a:gd name="T1" fmla="*/ 14 h 43"/>
                <a:gd name="T2" fmla="*/ 31 w 38"/>
                <a:gd name="T3" fmla="*/ 11 h 43"/>
                <a:gd name="T4" fmla="*/ 26 w 38"/>
                <a:gd name="T5" fmla="*/ 13 h 43"/>
                <a:gd name="T6" fmla="*/ 21 w 38"/>
                <a:gd name="T7" fmla="*/ 12 h 43"/>
                <a:gd name="T8" fmla="*/ 23 w 38"/>
                <a:gd name="T9" fmla="*/ 7 h 43"/>
                <a:gd name="T10" fmla="*/ 25 w 38"/>
                <a:gd name="T11" fmla="*/ 2 h 43"/>
                <a:gd name="T12" fmla="*/ 24 w 38"/>
                <a:gd name="T13" fmla="*/ 2 h 43"/>
                <a:gd name="T14" fmla="*/ 16 w 38"/>
                <a:gd name="T15" fmla="*/ 3 h 43"/>
                <a:gd name="T16" fmla="*/ 20 w 38"/>
                <a:gd name="T17" fmla="*/ 7 h 43"/>
                <a:gd name="T18" fmla="*/ 13 w 38"/>
                <a:gd name="T19" fmla="*/ 11 h 43"/>
                <a:gd name="T20" fmla="*/ 4 w 38"/>
                <a:gd name="T21" fmla="*/ 11 h 43"/>
                <a:gd name="T22" fmla="*/ 5 w 38"/>
                <a:gd name="T23" fmla="*/ 17 h 43"/>
                <a:gd name="T24" fmla="*/ 9 w 38"/>
                <a:gd name="T25" fmla="*/ 23 h 43"/>
                <a:gd name="T26" fmla="*/ 6 w 38"/>
                <a:gd name="T27" fmla="*/ 30 h 43"/>
                <a:gd name="T28" fmla="*/ 1 w 38"/>
                <a:gd name="T29" fmla="*/ 36 h 43"/>
                <a:gd name="T30" fmla="*/ 9 w 38"/>
                <a:gd name="T31" fmla="*/ 43 h 43"/>
                <a:gd name="T32" fmla="*/ 24 w 38"/>
                <a:gd name="T33" fmla="*/ 37 h 43"/>
                <a:gd name="T34" fmla="*/ 34 w 38"/>
                <a:gd name="T35" fmla="*/ 35 h 43"/>
                <a:gd name="T36" fmla="*/ 34 w 38"/>
                <a:gd name="T37" fmla="*/ 15 h 43"/>
                <a:gd name="T38" fmla="*/ 34 w 38"/>
                <a:gd name="T3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3">
                  <a:moveTo>
                    <a:pt x="34" y="14"/>
                  </a:moveTo>
                  <a:cubicBezTo>
                    <a:pt x="33" y="13"/>
                    <a:pt x="32" y="12"/>
                    <a:pt x="31" y="11"/>
                  </a:cubicBezTo>
                  <a:cubicBezTo>
                    <a:pt x="28" y="7"/>
                    <a:pt x="27" y="10"/>
                    <a:pt x="26" y="13"/>
                  </a:cubicBezTo>
                  <a:cubicBezTo>
                    <a:pt x="26" y="15"/>
                    <a:pt x="23" y="12"/>
                    <a:pt x="21" y="12"/>
                  </a:cubicBezTo>
                  <a:cubicBezTo>
                    <a:pt x="19" y="11"/>
                    <a:pt x="22" y="8"/>
                    <a:pt x="23" y="7"/>
                  </a:cubicBezTo>
                  <a:cubicBezTo>
                    <a:pt x="24" y="6"/>
                    <a:pt x="25" y="4"/>
                    <a:pt x="25" y="2"/>
                  </a:cubicBezTo>
                  <a:cubicBezTo>
                    <a:pt x="25" y="2"/>
                    <a:pt x="24" y="2"/>
                    <a:pt x="24" y="2"/>
                  </a:cubicBezTo>
                  <a:cubicBezTo>
                    <a:pt x="21" y="0"/>
                    <a:pt x="16" y="0"/>
                    <a:pt x="16" y="3"/>
                  </a:cubicBezTo>
                  <a:cubicBezTo>
                    <a:pt x="16" y="7"/>
                    <a:pt x="20" y="5"/>
                    <a:pt x="20" y="7"/>
                  </a:cubicBezTo>
                  <a:cubicBezTo>
                    <a:pt x="20" y="9"/>
                    <a:pt x="16" y="9"/>
                    <a:pt x="13" y="11"/>
                  </a:cubicBezTo>
                  <a:cubicBezTo>
                    <a:pt x="10" y="13"/>
                    <a:pt x="7" y="10"/>
                    <a:pt x="4" y="11"/>
                  </a:cubicBezTo>
                  <a:cubicBezTo>
                    <a:pt x="1" y="13"/>
                    <a:pt x="7" y="14"/>
                    <a:pt x="5" y="17"/>
                  </a:cubicBezTo>
                  <a:cubicBezTo>
                    <a:pt x="3" y="21"/>
                    <a:pt x="5" y="20"/>
                    <a:pt x="9" y="23"/>
                  </a:cubicBezTo>
                  <a:cubicBezTo>
                    <a:pt x="12" y="26"/>
                    <a:pt x="6" y="27"/>
                    <a:pt x="6" y="30"/>
                  </a:cubicBezTo>
                  <a:cubicBezTo>
                    <a:pt x="6" y="34"/>
                    <a:pt x="2" y="34"/>
                    <a:pt x="1" y="36"/>
                  </a:cubicBezTo>
                  <a:cubicBezTo>
                    <a:pt x="0" y="38"/>
                    <a:pt x="5" y="43"/>
                    <a:pt x="9" y="43"/>
                  </a:cubicBezTo>
                  <a:cubicBezTo>
                    <a:pt x="12" y="43"/>
                    <a:pt x="20" y="41"/>
                    <a:pt x="24" y="37"/>
                  </a:cubicBezTo>
                  <a:cubicBezTo>
                    <a:pt x="28" y="33"/>
                    <a:pt x="30" y="37"/>
                    <a:pt x="34" y="35"/>
                  </a:cubicBezTo>
                  <a:cubicBezTo>
                    <a:pt x="38" y="33"/>
                    <a:pt x="36" y="18"/>
                    <a:pt x="34" y="15"/>
                  </a:cubicBezTo>
                  <a:cubicBezTo>
                    <a:pt x="34" y="14"/>
                    <a:pt x="34" y="14"/>
                    <a:pt x="34"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36">
              <a:extLst>
                <a:ext uri="{FF2B5EF4-FFF2-40B4-BE49-F238E27FC236}">
                  <a16:creationId xmlns:a16="http://schemas.microsoft.com/office/drawing/2014/main" id="{04614EB3-0454-4C9B-A604-9024194BFF88}"/>
                </a:ext>
              </a:extLst>
            </p:cNvPr>
            <p:cNvSpPr>
              <a:spLocks noEditPoints="1"/>
            </p:cNvSpPr>
            <p:nvPr/>
          </p:nvSpPr>
          <p:spPr bwMode="auto">
            <a:xfrm>
              <a:off x="3532682" y="3243881"/>
              <a:ext cx="148901" cy="247059"/>
            </a:xfrm>
            <a:custGeom>
              <a:avLst/>
              <a:gdLst>
                <a:gd name="T0" fmla="*/ 6 w 85"/>
                <a:gd name="T1" fmla="*/ 71 h 130"/>
                <a:gd name="T2" fmla="*/ 2 w 85"/>
                <a:gd name="T3" fmla="*/ 81 h 130"/>
                <a:gd name="T4" fmla="*/ 12 w 85"/>
                <a:gd name="T5" fmla="*/ 80 h 130"/>
                <a:gd name="T6" fmla="*/ 21 w 85"/>
                <a:gd name="T7" fmla="*/ 79 h 130"/>
                <a:gd name="T8" fmla="*/ 85 w 85"/>
                <a:gd name="T9" fmla="*/ 100 h 130"/>
                <a:gd name="T10" fmla="*/ 72 w 85"/>
                <a:gd name="T11" fmla="*/ 95 h 130"/>
                <a:gd name="T12" fmla="*/ 69 w 85"/>
                <a:gd name="T13" fmla="*/ 86 h 130"/>
                <a:gd name="T14" fmla="*/ 57 w 85"/>
                <a:gd name="T15" fmla="*/ 66 h 130"/>
                <a:gd name="T16" fmla="*/ 44 w 85"/>
                <a:gd name="T17" fmla="*/ 60 h 130"/>
                <a:gd name="T18" fmla="*/ 53 w 85"/>
                <a:gd name="T19" fmla="*/ 40 h 130"/>
                <a:gd name="T20" fmla="*/ 35 w 85"/>
                <a:gd name="T21" fmla="*/ 36 h 130"/>
                <a:gd name="T22" fmla="*/ 42 w 85"/>
                <a:gd name="T23" fmla="*/ 25 h 130"/>
                <a:gd name="T24" fmla="*/ 30 w 85"/>
                <a:gd name="T25" fmla="*/ 28 h 130"/>
                <a:gd name="T26" fmla="*/ 21 w 85"/>
                <a:gd name="T27" fmla="*/ 41 h 130"/>
                <a:gd name="T28" fmla="*/ 13 w 85"/>
                <a:gd name="T29" fmla="*/ 41 h 130"/>
                <a:gd name="T30" fmla="*/ 16 w 85"/>
                <a:gd name="T31" fmla="*/ 53 h 130"/>
                <a:gd name="T32" fmla="*/ 14 w 85"/>
                <a:gd name="T33" fmla="*/ 62 h 130"/>
                <a:gd name="T34" fmla="*/ 23 w 85"/>
                <a:gd name="T35" fmla="*/ 65 h 130"/>
                <a:gd name="T36" fmla="*/ 29 w 85"/>
                <a:gd name="T37" fmla="*/ 64 h 130"/>
                <a:gd name="T38" fmla="*/ 38 w 85"/>
                <a:gd name="T39" fmla="*/ 72 h 130"/>
                <a:gd name="T40" fmla="*/ 42 w 85"/>
                <a:gd name="T41" fmla="*/ 80 h 130"/>
                <a:gd name="T42" fmla="*/ 43 w 85"/>
                <a:gd name="T43" fmla="*/ 90 h 130"/>
                <a:gd name="T44" fmla="*/ 32 w 85"/>
                <a:gd name="T45" fmla="*/ 92 h 130"/>
                <a:gd name="T46" fmla="*/ 34 w 85"/>
                <a:gd name="T47" fmla="*/ 100 h 130"/>
                <a:gd name="T48" fmla="*/ 30 w 85"/>
                <a:gd name="T49" fmla="*/ 110 h 130"/>
                <a:gd name="T50" fmla="*/ 43 w 85"/>
                <a:gd name="T51" fmla="*/ 112 h 130"/>
                <a:gd name="T52" fmla="*/ 35 w 85"/>
                <a:gd name="T53" fmla="*/ 115 h 130"/>
                <a:gd name="T54" fmla="*/ 30 w 85"/>
                <a:gd name="T55" fmla="*/ 125 h 130"/>
                <a:gd name="T56" fmla="*/ 40 w 85"/>
                <a:gd name="T57" fmla="*/ 123 h 130"/>
                <a:gd name="T58" fmla="*/ 53 w 85"/>
                <a:gd name="T59" fmla="*/ 120 h 130"/>
                <a:gd name="T60" fmla="*/ 69 w 85"/>
                <a:gd name="T61" fmla="*/ 120 h 130"/>
                <a:gd name="T62" fmla="*/ 77 w 85"/>
                <a:gd name="T63" fmla="*/ 113 h 130"/>
                <a:gd name="T64" fmla="*/ 85 w 85"/>
                <a:gd name="T65" fmla="*/ 100 h 130"/>
                <a:gd name="T66" fmla="*/ 16 w 85"/>
                <a:gd name="T67" fmla="*/ 30 h 130"/>
                <a:gd name="T68" fmla="*/ 58 w 85"/>
                <a:gd name="T69" fmla="*/ 11 h 130"/>
                <a:gd name="T70" fmla="*/ 58 w 85"/>
                <a:gd name="T71"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30">
                  <a:moveTo>
                    <a:pt x="17" y="69"/>
                  </a:moveTo>
                  <a:cubicBezTo>
                    <a:pt x="14" y="66"/>
                    <a:pt x="10" y="71"/>
                    <a:pt x="6" y="71"/>
                  </a:cubicBezTo>
                  <a:cubicBezTo>
                    <a:pt x="6" y="73"/>
                    <a:pt x="5" y="75"/>
                    <a:pt x="4" y="76"/>
                  </a:cubicBezTo>
                  <a:cubicBezTo>
                    <a:pt x="3" y="77"/>
                    <a:pt x="0" y="80"/>
                    <a:pt x="2" y="81"/>
                  </a:cubicBezTo>
                  <a:cubicBezTo>
                    <a:pt x="4" y="81"/>
                    <a:pt x="7" y="84"/>
                    <a:pt x="7" y="82"/>
                  </a:cubicBezTo>
                  <a:cubicBezTo>
                    <a:pt x="8" y="79"/>
                    <a:pt x="9" y="76"/>
                    <a:pt x="12" y="80"/>
                  </a:cubicBezTo>
                  <a:cubicBezTo>
                    <a:pt x="13" y="81"/>
                    <a:pt x="14" y="82"/>
                    <a:pt x="15" y="83"/>
                  </a:cubicBezTo>
                  <a:cubicBezTo>
                    <a:pt x="15" y="81"/>
                    <a:pt x="19" y="81"/>
                    <a:pt x="21" y="79"/>
                  </a:cubicBezTo>
                  <a:cubicBezTo>
                    <a:pt x="24" y="76"/>
                    <a:pt x="20" y="73"/>
                    <a:pt x="17" y="69"/>
                  </a:cubicBezTo>
                  <a:close/>
                  <a:moveTo>
                    <a:pt x="85" y="100"/>
                  </a:moveTo>
                  <a:cubicBezTo>
                    <a:pt x="85" y="96"/>
                    <a:pt x="77" y="94"/>
                    <a:pt x="76" y="96"/>
                  </a:cubicBezTo>
                  <a:cubicBezTo>
                    <a:pt x="75" y="98"/>
                    <a:pt x="73" y="97"/>
                    <a:pt x="72" y="95"/>
                  </a:cubicBezTo>
                  <a:cubicBezTo>
                    <a:pt x="70" y="93"/>
                    <a:pt x="73" y="91"/>
                    <a:pt x="72" y="91"/>
                  </a:cubicBezTo>
                  <a:cubicBezTo>
                    <a:pt x="70" y="90"/>
                    <a:pt x="69" y="87"/>
                    <a:pt x="69" y="86"/>
                  </a:cubicBezTo>
                  <a:cubicBezTo>
                    <a:pt x="69" y="85"/>
                    <a:pt x="67" y="77"/>
                    <a:pt x="63" y="76"/>
                  </a:cubicBezTo>
                  <a:cubicBezTo>
                    <a:pt x="58" y="75"/>
                    <a:pt x="58" y="69"/>
                    <a:pt x="57" y="66"/>
                  </a:cubicBezTo>
                  <a:cubicBezTo>
                    <a:pt x="56" y="62"/>
                    <a:pt x="54" y="64"/>
                    <a:pt x="51" y="61"/>
                  </a:cubicBezTo>
                  <a:cubicBezTo>
                    <a:pt x="49" y="59"/>
                    <a:pt x="46" y="60"/>
                    <a:pt x="44" y="60"/>
                  </a:cubicBezTo>
                  <a:cubicBezTo>
                    <a:pt x="42" y="60"/>
                    <a:pt x="44" y="57"/>
                    <a:pt x="47" y="55"/>
                  </a:cubicBezTo>
                  <a:cubicBezTo>
                    <a:pt x="50" y="53"/>
                    <a:pt x="53" y="42"/>
                    <a:pt x="53" y="40"/>
                  </a:cubicBezTo>
                  <a:cubicBezTo>
                    <a:pt x="53" y="38"/>
                    <a:pt x="40" y="38"/>
                    <a:pt x="38" y="39"/>
                  </a:cubicBezTo>
                  <a:cubicBezTo>
                    <a:pt x="35" y="40"/>
                    <a:pt x="33" y="37"/>
                    <a:pt x="35" y="36"/>
                  </a:cubicBezTo>
                  <a:cubicBezTo>
                    <a:pt x="37" y="36"/>
                    <a:pt x="41" y="31"/>
                    <a:pt x="41" y="30"/>
                  </a:cubicBezTo>
                  <a:cubicBezTo>
                    <a:pt x="41" y="28"/>
                    <a:pt x="44" y="26"/>
                    <a:pt x="42" y="25"/>
                  </a:cubicBezTo>
                  <a:cubicBezTo>
                    <a:pt x="41" y="23"/>
                    <a:pt x="40" y="27"/>
                    <a:pt x="39" y="28"/>
                  </a:cubicBezTo>
                  <a:cubicBezTo>
                    <a:pt x="37" y="29"/>
                    <a:pt x="34" y="29"/>
                    <a:pt x="30" y="28"/>
                  </a:cubicBezTo>
                  <a:cubicBezTo>
                    <a:pt x="26" y="27"/>
                    <a:pt x="24" y="33"/>
                    <a:pt x="24" y="35"/>
                  </a:cubicBezTo>
                  <a:cubicBezTo>
                    <a:pt x="25" y="37"/>
                    <a:pt x="20" y="39"/>
                    <a:pt x="21" y="41"/>
                  </a:cubicBezTo>
                  <a:cubicBezTo>
                    <a:pt x="21" y="43"/>
                    <a:pt x="20" y="44"/>
                    <a:pt x="19" y="43"/>
                  </a:cubicBezTo>
                  <a:cubicBezTo>
                    <a:pt x="17" y="42"/>
                    <a:pt x="16" y="39"/>
                    <a:pt x="13" y="41"/>
                  </a:cubicBezTo>
                  <a:cubicBezTo>
                    <a:pt x="11" y="43"/>
                    <a:pt x="16" y="46"/>
                    <a:pt x="20" y="46"/>
                  </a:cubicBezTo>
                  <a:cubicBezTo>
                    <a:pt x="23" y="47"/>
                    <a:pt x="17" y="49"/>
                    <a:pt x="16" y="53"/>
                  </a:cubicBezTo>
                  <a:cubicBezTo>
                    <a:pt x="16" y="56"/>
                    <a:pt x="21" y="55"/>
                    <a:pt x="21" y="57"/>
                  </a:cubicBezTo>
                  <a:cubicBezTo>
                    <a:pt x="21" y="60"/>
                    <a:pt x="14" y="60"/>
                    <a:pt x="14" y="62"/>
                  </a:cubicBezTo>
                  <a:cubicBezTo>
                    <a:pt x="14" y="65"/>
                    <a:pt x="18" y="61"/>
                    <a:pt x="20" y="60"/>
                  </a:cubicBezTo>
                  <a:cubicBezTo>
                    <a:pt x="22" y="59"/>
                    <a:pt x="19" y="66"/>
                    <a:pt x="23" y="65"/>
                  </a:cubicBezTo>
                  <a:cubicBezTo>
                    <a:pt x="28" y="64"/>
                    <a:pt x="27" y="58"/>
                    <a:pt x="28" y="59"/>
                  </a:cubicBezTo>
                  <a:cubicBezTo>
                    <a:pt x="30" y="59"/>
                    <a:pt x="28" y="62"/>
                    <a:pt x="29" y="64"/>
                  </a:cubicBezTo>
                  <a:cubicBezTo>
                    <a:pt x="30" y="67"/>
                    <a:pt x="26" y="71"/>
                    <a:pt x="26" y="73"/>
                  </a:cubicBezTo>
                  <a:cubicBezTo>
                    <a:pt x="26" y="75"/>
                    <a:pt x="35" y="75"/>
                    <a:pt x="38" y="72"/>
                  </a:cubicBezTo>
                  <a:cubicBezTo>
                    <a:pt x="41" y="69"/>
                    <a:pt x="42" y="72"/>
                    <a:pt x="40" y="74"/>
                  </a:cubicBezTo>
                  <a:cubicBezTo>
                    <a:pt x="38" y="77"/>
                    <a:pt x="39" y="79"/>
                    <a:pt x="42" y="80"/>
                  </a:cubicBezTo>
                  <a:cubicBezTo>
                    <a:pt x="44" y="80"/>
                    <a:pt x="45" y="81"/>
                    <a:pt x="44" y="83"/>
                  </a:cubicBezTo>
                  <a:cubicBezTo>
                    <a:pt x="43" y="85"/>
                    <a:pt x="44" y="88"/>
                    <a:pt x="43" y="90"/>
                  </a:cubicBezTo>
                  <a:cubicBezTo>
                    <a:pt x="42" y="92"/>
                    <a:pt x="35" y="92"/>
                    <a:pt x="35" y="91"/>
                  </a:cubicBezTo>
                  <a:cubicBezTo>
                    <a:pt x="34" y="89"/>
                    <a:pt x="31" y="90"/>
                    <a:pt x="32" y="92"/>
                  </a:cubicBezTo>
                  <a:cubicBezTo>
                    <a:pt x="33" y="94"/>
                    <a:pt x="29" y="96"/>
                    <a:pt x="29" y="97"/>
                  </a:cubicBezTo>
                  <a:cubicBezTo>
                    <a:pt x="30" y="99"/>
                    <a:pt x="34" y="98"/>
                    <a:pt x="34" y="100"/>
                  </a:cubicBezTo>
                  <a:cubicBezTo>
                    <a:pt x="35" y="102"/>
                    <a:pt x="31" y="105"/>
                    <a:pt x="26" y="106"/>
                  </a:cubicBezTo>
                  <a:cubicBezTo>
                    <a:pt x="22" y="108"/>
                    <a:pt x="27" y="111"/>
                    <a:pt x="30" y="110"/>
                  </a:cubicBezTo>
                  <a:cubicBezTo>
                    <a:pt x="32" y="108"/>
                    <a:pt x="31" y="111"/>
                    <a:pt x="35" y="111"/>
                  </a:cubicBezTo>
                  <a:cubicBezTo>
                    <a:pt x="38" y="111"/>
                    <a:pt x="40" y="113"/>
                    <a:pt x="43" y="112"/>
                  </a:cubicBezTo>
                  <a:cubicBezTo>
                    <a:pt x="47" y="111"/>
                    <a:pt x="47" y="112"/>
                    <a:pt x="44" y="114"/>
                  </a:cubicBezTo>
                  <a:cubicBezTo>
                    <a:pt x="41" y="116"/>
                    <a:pt x="37" y="114"/>
                    <a:pt x="35" y="115"/>
                  </a:cubicBezTo>
                  <a:cubicBezTo>
                    <a:pt x="32" y="117"/>
                    <a:pt x="22" y="126"/>
                    <a:pt x="24" y="129"/>
                  </a:cubicBezTo>
                  <a:cubicBezTo>
                    <a:pt x="25" y="130"/>
                    <a:pt x="27" y="127"/>
                    <a:pt x="30" y="125"/>
                  </a:cubicBezTo>
                  <a:cubicBezTo>
                    <a:pt x="34" y="124"/>
                    <a:pt x="35" y="126"/>
                    <a:pt x="37" y="126"/>
                  </a:cubicBezTo>
                  <a:cubicBezTo>
                    <a:pt x="39" y="127"/>
                    <a:pt x="39" y="122"/>
                    <a:pt x="40" y="123"/>
                  </a:cubicBezTo>
                  <a:cubicBezTo>
                    <a:pt x="42" y="123"/>
                    <a:pt x="43" y="121"/>
                    <a:pt x="46" y="122"/>
                  </a:cubicBezTo>
                  <a:cubicBezTo>
                    <a:pt x="49" y="122"/>
                    <a:pt x="51" y="121"/>
                    <a:pt x="53" y="120"/>
                  </a:cubicBezTo>
                  <a:cubicBezTo>
                    <a:pt x="54" y="119"/>
                    <a:pt x="58" y="122"/>
                    <a:pt x="60" y="121"/>
                  </a:cubicBezTo>
                  <a:cubicBezTo>
                    <a:pt x="61" y="121"/>
                    <a:pt x="66" y="120"/>
                    <a:pt x="69" y="120"/>
                  </a:cubicBezTo>
                  <a:cubicBezTo>
                    <a:pt x="72" y="120"/>
                    <a:pt x="79" y="117"/>
                    <a:pt x="81" y="115"/>
                  </a:cubicBezTo>
                  <a:cubicBezTo>
                    <a:pt x="83" y="113"/>
                    <a:pt x="80" y="113"/>
                    <a:pt x="77" y="113"/>
                  </a:cubicBezTo>
                  <a:cubicBezTo>
                    <a:pt x="75" y="114"/>
                    <a:pt x="75" y="111"/>
                    <a:pt x="78" y="108"/>
                  </a:cubicBezTo>
                  <a:cubicBezTo>
                    <a:pt x="80" y="106"/>
                    <a:pt x="85" y="104"/>
                    <a:pt x="85" y="100"/>
                  </a:cubicBezTo>
                  <a:close/>
                  <a:moveTo>
                    <a:pt x="10" y="38"/>
                  </a:moveTo>
                  <a:cubicBezTo>
                    <a:pt x="13" y="37"/>
                    <a:pt x="17" y="32"/>
                    <a:pt x="16" y="30"/>
                  </a:cubicBezTo>
                  <a:cubicBezTo>
                    <a:pt x="14" y="29"/>
                    <a:pt x="7" y="38"/>
                    <a:pt x="10" y="38"/>
                  </a:cubicBezTo>
                  <a:close/>
                  <a:moveTo>
                    <a:pt x="58" y="11"/>
                  </a:moveTo>
                  <a:cubicBezTo>
                    <a:pt x="60" y="8"/>
                    <a:pt x="63" y="0"/>
                    <a:pt x="60" y="1"/>
                  </a:cubicBezTo>
                  <a:cubicBezTo>
                    <a:pt x="56" y="2"/>
                    <a:pt x="57" y="12"/>
                    <a:pt x="58"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37">
              <a:extLst>
                <a:ext uri="{FF2B5EF4-FFF2-40B4-BE49-F238E27FC236}">
                  <a16:creationId xmlns:a16="http://schemas.microsoft.com/office/drawing/2014/main" id="{F2703549-4329-46AF-A7D6-875047F3BD0A}"/>
                </a:ext>
              </a:extLst>
            </p:cNvPr>
            <p:cNvSpPr>
              <a:spLocks noEditPoints="1"/>
            </p:cNvSpPr>
            <p:nvPr/>
          </p:nvSpPr>
          <p:spPr bwMode="auto">
            <a:xfrm>
              <a:off x="3532682" y="3243881"/>
              <a:ext cx="148901" cy="247059"/>
            </a:xfrm>
            <a:custGeom>
              <a:avLst/>
              <a:gdLst>
                <a:gd name="T0" fmla="*/ 6 w 85"/>
                <a:gd name="T1" fmla="*/ 71 h 130"/>
                <a:gd name="T2" fmla="*/ 2 w 85"/>
                <a:gd name="T3" fmla="*/ 81 h 130"/>
                <a:gd name="T4" fmla="*/ 12 w 85"/>
                <a:gd name="T5" fmla="*/ 80 h 130"/>
                <a:gd name="T6" fmla="*/ 21 w 85"/>
                <a:gd name="T7" fmla="*/ 79 h 130"/>
                <a:gd name="T8" fmla="*/ 85 w 85"/>
                <a:gd name="T9" fmla="*/ 100 h 130"/>
                <a:gd name="T10" fmla="*/ 72 w 85"/>
                <a:gd name="T11" fmla="*/ 95 h 130"/>
                <a:gd name="T12" fmla="*/ 69 w 85"/>
                <a:gd name="T13" fmla="*/ 86 h 130"/>
                <a:gd name="T14" fmla="*/ 57 w 85"/>
                <a:gd name="T15" fmla="*/ 66 h 130"/>
                <a:gd name="T16" fmla="*/ 44 w 85"/>
                <a:gd name="T17" fmla="*/ 60 h 130"/>
                <a:gd name="T18" fmla="*/ 53 w 85"/>
                <a:gd name="T19" fmla="*/ 40 h 130"/>
                <a:gd name="T20" fmla="*/ 35 w 85"/>
                <a:gd name="T21" fmla="*/ 36 h 130"/>
                <a:gd name="T22" fmla="*/ 42 w 85"/>
                <a:gd name="T23" fmla="*/ 25 h 130"/>
                <a:gd name="T24" fmla="*/ 30 w 85"/>
                <a:gd name="T25" fmla="*/ 28 h 130"/>
                <a:gd name="T26" fmla="*/ 21 w 85"/>
                <a:gd name="T27" fmla="*/ 41 h 130"/>
                <a:gd name="T28" fmla="*/ 13 w 85"/>
                <a:gd name="T29" fmla="*/ 41 h 130"/>
                <a:gd name="T30" fmla="*/ 16 w 85"/>
                <a:gd name="T31" fmla="*/ 53 h 130"/>
                <a:gd name="T32" fmla="*/ 14 w 85"/>
                <a:gd name="T33" fmla="*/ 62 h 130"/>
                <a:gd name="T34" fmla="*/ 23 w 85"/>
                <a:gd name="T35" fmla="*/ 65 h 130"/>
                <a:gd name="T36" fmla="*/ 29 w 85"/>
                <a:gd name="T37" fmla="*/ 64 h 130"/>
                <a:gd name="T38" fmla="*/ 38 w 85"/>
                <a:gd name="T39" fmla="*/ 72 h 130"/>
                <a:gd name="T40" fmla="*/ 42 w 85"/>
                <a:gd name="T41" fmla="*/ 80 h 130"/>
                <a:gd name="T42" fmla="*/ 43 w 85"/>
                <a:gd name="T43" fmla="*/ 90 h 130"/>
                <a:gd name="T44" fmla="*/ 32 w 85"/>
                <a:gd name="T45" fmla="*/ 92 h 130"/>
                <a:gd name="T46" fmla="*/ 34 w 85"/>
                <a:gd name="T47" fmla="*/ 100 h 130"/>
                <a:gd name="T48" fmla="*/ 30 w 85"/>
                <a:gd name="T49" fmla="*/ 110 h 130"/>
                <a:gd name="T50" fmla="*/ 43 w 85"/>
                <a:gd name="T51" fmla="*/ 112 h 130"/>
                <a:gd name="T52" fmla="*/ 35 w 85"/>
                <a:gd name="T53" fmla="*/ 115 h 130"/>
                <a:gd name="T54" fmla="*/ 30 w 85"/>
                <a:gd name="T55" fmla="*/ 125 h 130"/>
                <a:gd name="T56" fmla="*/ 40 w 85"/>
                <a:gd name="T57" fmla="*/ 123 h 130"/>
                <a:gd name="T58" fmla="*/ 53 w 85"/>
                <a:gd name="T59" fmla="*/ 120 h 130"/>
                <a:gd name="T60" fmla="*/ 69 w 85"/>
                <a:gd name="T61" fmla="*/ 120 h 130"/>
                <a:gd name="T62" fmla="*/ 77 w 85"/>
                <a:gd name="T63" fmla="*/ 113 h 130"/>
                <a:gd name="T64" fmla="*/ 85 w 85"/>
                <a:gd name="T65" fmla="*/ 100 h 130"/>
                <a:gd name="T66" fmla="*/ 16 w 85"/>
                <a:gd name="T67" fmla="*/ 30 h 130"/>
                <a:gd name="T68" fmla="*/ 58 w 85"/>
                <a:gd name="T69" fmla="*/ 11 h 130"/>
                <a:gd name="T70" fmla="*/ 58 w 85"/>
                <a:gd name="T71"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30">
                  <a:moveTo>
                    <a:pt x="17" y="69"/>
                  </a:moveTo>
                  <a:cubicBezTo>
                    <a:pt x="14" y="66"/>
                    <a:pt x="10" y="71"/>
                    <a:pt x="6" y="71"/>
                  </a:cubicBezTo>
                  <a:cubicBezTo>
                    <a:pt x="6" y="73"/>
                    <a:pt x="5" y="75"/>
                    <a:pt x="4" y="76"/>
                  </a:cubicBezTo>
                  <a:cubicBezTo>
                    <a:pt x="3" y="77"/>
                    <a:pt x="0" y="80"/>
                    <a:pt x="2" y="81"/>
                  </a:cubicBezTo>
                  <a:cubicBezTo>
                    <a:pt x="4" y="81"/>
                    <a:pt x="7" y="84"/>
                    <a:pt x="7" y="82"/>
                  </a:cubicBezTo>
                  <a:cubicBezTo>
                    <a:pt x="8" y="79"/>
                    <a:pt x="9" y="76"/>
                    <a:pt x="12" y="80"/>
                  </a:cubicBezTo>
                  <a:cubicBezTo>
                    <a:pt x="13" y="81"/>
                    <a:pt x="14" y="82"/>
                    <a:pt x="15" y="83"/>
                  </a:cubicBezTo>
                  <a:cubicBezTo>
                    <a:pt x="15" y="81"/>
                    <a:pt x="19" y="81"/>
                    <a:pt x="21" y="79"/>
                  </a:cubicBezTo>
                  <a:cubicBezTo>
                    <a:pt x="24" y="76"/>
                    <a:pt x="20" y="73"/>
                    <a:pt x="17" y="69"/>
                  </a:cubicBezTo>
                  <a:close/>
                  <a:moveTo>
                    <a:pt x="85" y="100"/>
                  </a:moveTo>
                  <a:cubicBezTo>
                    <a:pt x="85" y="96"/>
                    <a:pt x="77" y="94"/>
                    <a:pt x="76" y="96"/>
                  </a:cubicBezTo>
                  <a:cubicBezTo>
                    <a:pt x="75" y="98"/>
                    <a:pt x="73" y="97"/>
                    <a:pt x="72" y="95"/>
                  </a:cubicBezTo>
                  <a:cubicBezTo>
                    <a:pt x="70" y="93"/>
                    <a:pt x="73" y="91"/>
                    <a:pt x="72" y="91"/>
                  </a:cubicBezTo>
                  <a:cubicBezTo>
                    <a:pt x="70" y="90"/>
                    <a:pt x="69" y="87"/>
                    <a:pt x="69" y="86"/>
                  </a:cubicBezTo>
                  <a:cubicBezTo>
                    <a:pt x="69" y="85"/>
                    <a:pt x="67" y="77"/>
                    <a:pt x="63" y="76"/>
                  </a:cubicBezTo>
                  <a:cubicBezTo>
                    <a:pt x="58" y="75"/>
                    <a:pt x="58" y="69"/>
                    <a:pt x="57" y="66"/>
                  </a:cubicBezTo>
                  <a:cubicBezTo>
                    <a:pt x="56" y="62"/>
                    <a:pt x="54" y="64"/>
                    <a:pt x="51" y="61"/>
                  </a:cubicBezTo>
                  <a:cubicBezTo>
                    <a:pt x="49" y="59"/>
                    <a:pt x="46" y="60"/>
                    <a:pt x="44" y="60"/>
                  </a:cubicBezTo>
                  <a:cubicBezTo>
                    <a:pt x="42" y="60"/>
                    <a:pt x="44" y="57"/>
                    <a:pt x="47" y="55"/>
                  </a:cubicBezTo>
                  <a:cubicBezTo>
                    <a:pt x="50" y="53"/>
                    <a:pt x="53" y="42"/>
                    <a:pt x="53" y="40"/>
                  </a:cubicBezTo>
                  <a:cubicBezTo>
                    <a:pt x="53" y="38"/>
                    <a:pt x="40" y="38"/>
                    <a:pt x="38" y="39"/>
                  </a:cubicBezTo>
                  <a:cubicBezTo>
                    <a:pt x="35" y="40"/>
                    <a:pt x="33" y="37"/>
                    <a:pt x="35" y="36"/>
                  </a:cubicBezTo>
                  <a:cubicBezTo>
                    <a:pt x="37" y="36"/>
                    <a:pt x="41" y="31"/>
                    <a:pt x="41" y="30"/>
                  </a:cubicBezTo>
                  <a:cubicBezTo>
                    <a:pt x="41" y="28"/>
                    <a:pt x="44" y="26"/>
                    <a:pt x="42" y="25"/>
                  </a:cubicBezTo>
                  <a:cubicBezTo>
                    <a:pt x="41" y="23"/>
                    <a:pt x="40" y="27"/>
                    <a:pt x="39" y="28"/>
                  </a:cubicBezTo>
                  <a:cubicBezTo>
                    <a:pt x="37" y="29"/>
                    <a:pt x="34" y="29"/>
                    <a:pt x="30" y="28"/>
                  </a:cubicBezTo>
                  <a:cubicBezTo>
                    <a:pt x="26" y="27"/>
                    <a:pt x="24" y="33"/>
                    <a:pt x="24" y="35"/>
                  </a:cubicBezTo>
                  <a:cubicBezTo>
                    <a:pt x="25" y="37"/>
                    <a:pt x="20" y="39"/>
                    <a:pt x="21" y="41"/>
                  </a:cubicBezTo>
                  <a:cubicBezTo>
                    <a:pt x="21" y="43"/>
                    <a:pt x="20" y="44"/>
                    <a:pt x="19" y="43"/>
                  </a:cubicBezTo>
                  <a:cubicBezTo>
                    <a:pt x="17" y="42"/>
                    <a:pt x="16" y="39"/>
                    <a:pt x="13" y="41"/>
                  </a:cubicBezTo>
                  <a:cubicBezTo>
                    <a:pt x="11" y="43"/>
                    <a:pt x="16" y="46"/>
                    <a:pt x="20" y="46"/>
                  </a:cubicBezTo>
                  <a:cubicBezTo>
                    <a:pt x="23" y="47"/>
                    <a:pt x="17" y="49"/>
                    <a:pt x="16" y="53"/>
                  </a:cubicBezTo>
                  <a:cubicBezTo>
                    <a:pt x="16" y="56"/>
                    <a:pt x="21" y="55"/>
                    <a:pt x="21" y="57"/>
                  </a:cubicBezTo>
                  <a:cubicBezTo>
                    <a:pt x="21" y="60"/>
                    <a:pt x="14" y="60"/>
                    <a:pt x="14" y="62"/>
                  </a:cubicBezTo>
                  <a:cubicBezTo>
                    <a:pt x="14" y="65"/>
                    <a:pt x="18" y="61"/>
                    <a:pt x="20" y="60"/>
                  </a:cubicBezTo>
                  <a:cubicBezTo>
                    <a:pt x="22" y="59"/>
                    <a:pt x="19" y="66"/>
                    <a:pt x="23" y="65"/>
                  </a:cubicBezTo>
                  <a:cubicBezTo>
                    <a:pt x="28" y="64"/>
                    <a:pt x="27" y="58"/>
                    <a:pt x="28" y="59"/>
                  </a:cubicBezTo>
                  <a:cubicBezTo>
                    <a:pt x="30" y="59"/>
                    <a:pt x="28" y="62"/>
                    <a:pt x="29" y="64"/>
                  </a:cubicBezTo>
                  <a:cubicBezTo>
                    <a:pt x="30" y="67"/>
                    <a:pt x="26" y="71"/>
                    <a:pt x="26" y="73"/>
                  </a:cubicBezTo>
                  <a:cubicBezTo>
                    <a:pt x="26" y="75"/>
                    <a:pt x="35" y="75"/>
                    <a:pt x="38" y="72"/>
                  </a:cubicBezTo>
                  <a:cubicBezTo>
                    <a:pt x="41" y="69"/>
                    <a:pt x="42" y="72"/>
                    <a:pt x="40" y="74"/>
                  </a:cubicBezTo>
                  <a:cubicBezTo>
                    <a:pt x="38" y="77"/>
                    <a:pt x="39" y="79"/>
                    <a:pt x="42" y="80"/>
                  </a:cubicBezTo>
                  <a:cubicBezTo>
                    <a:pt x="44" y="80"/>
                    <a:pt x="45" y="81"/>
                    <a:pt x="44" y="83"/>
                  </a:cubicBezTo>
                  <a:cubicBezTo>
                    <a:pt x="43" y="85"/>
                    <a:pt x="44" y="88"/>
                    <a:pt x="43" y="90"/>
                  </a:cubicBezTo>
                  <a:cubicBezTo>
                    <a:pt x="42" y="92"/>
                    <a:pt x="35" y="92"/>
                    <a:pt x="35" y="91"/>
                  </a:cubicBezTo>
                  <a:cubicBezTo>
                    <a:pt x="34" y="89"/>
                    <a:pt x="31" y="90"/>
                    <a:pt x="32" y="92"/>
                  </a:cubicBezTo>
                  <a:cubicBezTo>
                    <a:pt x="33" y="94"/>
                    <a:pt x="29" y="96"/>
                    <a:pt x="29" y="97"/>
                  </a:cubicBezTo>
                  <a:cubicBezTo>
                    <a:pt x="30" y="99"/>
                    <a:pt x="34" y="98"/>
                    <a:pt x="34" y="100"/>
                  </a:cubicBezTo>
                  <a:cubicBezTo>
                    <a:pt x="35" y="102"/>
                    <a:pt x="31" y="105"/>
                    <a:pt x="26" y="106"/>
                  </a:cubicBezTo>
                  <a:cubicBezTo>
                    <a:pt x="22" y="108"/>
                    <a:pt x="27" y="111"/>
                    <a:pt x="30" y="110"/>
                  </a:cubicBezTo>
                  <a:cubicBezTo>
                    <a:pt x="32" y="108"/>
                    <a:pt x="31" y="111"/>
                    <a:pt x="35" y="111"/>
                  </a:cubicBezTo>
                  <a:cubicBezTo>
                    <a:pt x="38" y="111"/>
                    <a:pt x="40" y="113"/>
                    <a:pt x="43" y="112"/>
                  </a:cubicBezTo>
                  <a:cubicBezTo>
                    <a:pt x="47" y="111"/>
                    <a:pt x="47" y="112"/>
                    <a:pt x="44" y="114"/>
                  </a:cubicBezTo>
                  <a:cubicBezTo>
                    <a:pt x="41" y="116"/>
                    <a:pt x="37" y="114"/>
                    <a:pt x="35" y="115"/>
                  </a:cubicBezTo>
                  <a:cubicBezTo>
                    <a:pt x="32" y="117"/>
                    <a:pt x="22" y="126"/>
                    <a:pt x="24" y="129"/>
                  </a:cubicBezTo>
                  <a:cubicBezTo>
                    <a:pt x="25" y="130"/>
                    <a:pt x="27" y="127"/>
                    <a:pt x="30" y="125"/>
                  </a:cubicBezTo>
                  <a:cubicBezTo>
                    <a:pt x="34" y="124"/>
                    <a:pt x="35" y="126"/>
                    <a:pt x="37" y="126"/>
                  </a:cubicBezTo>
                  <a:cubicBezTo>
                    <a:pt x="39" y="127"/>
                    <a:pt x="39" y="122"/>
                    <a:pt x="40" y="123"/>
                  </a:cubicBezTo>
                  <a:cubicBezTo>
                    <a:pt x="42" y="123"/>
                    <a:pt x="43" y="121"/>
                    <a:pt x="46" y="122"/>
                  </a:cubicBezTo>
                  <a:cubicBezTo>
                    <a:pt x="49" y="122"/>
                    <a:pt x="51" y="121"/>
                    <a:pt x="53" y="120"/>
                  </a:cubicBezTo>
                  <a:cubicBezTo>
                    <a:pt x="54" y="119"/>
                    <a:pt x="58" y="122"/>
                    <a:pt x="60" y="121"/>
                  </a:cubicBezTo>
                  <a:cubicBezTo>
                    <a:pt x="61" y="121"/>
                    <a:pt x="66" y="120"/>
                    <a:pt x="69" y="120"/>
                  </a:cubicBezTo>
                  <a:cubicBezTo>
                    <a:pt x="72" y="120"/>
                    <a:pt x="79" y="117"/>
                    <a:pt x="81" y="115"/>
                  </a:cubicBezTo>
                  <a:cubicBezTo>
                    <a:pt x="83" y="113"/>
                    <a:pt x="80" y="113"/>
                    <a:pt x="77" y="113"/>
                  </a:cubicBezTo>
                  <a:cubicBezTo>
                    <a:pt x="75" y="114"/>
                    <a:pt x="75" y="111"/>
                    <a:pt x="78" y="108"/>
                  </a:cubicBezTo>
                  <a:cubicBezTo>
                    <a:pt x="80" y="106"/>
                    <a:pt x="85" y="104"/>
                    <a:pt x="85" y="100"/>
                  </a:cubicBezTo>
                  <a:close/>
                  <a:moveTo>
                    <a:pt x="10" y="38"/>
                  </a:moveTo>
                  <a:cubicBezTo>
                    <a:pt x="13" y="37"/>
                    <a:pt x="17" y="32"/>
                    <a:pt x="16" y="30"/>
                  </a:cubicBezTo>
                  <a:cubicBezTo>
                    <a:pt x="14" y="29"/>
                    <a:pt x="7" y="38"/>
                    <a:pt x="10" y="38"/>
                  </a:cubicBezTo>
                  <a:close/>
                  <a:moveTo>
                    <a:pt x="58" y="11"/>
                  </a:moveTo>
                  <a:cubicBezTo>
                    <a:pt x="60" y="8"/>
                    <a:pt x="63" y="0"/>
                    <a:pt x="60" y="1"/>
                  </a:cubicBezTo>
                  <a:cubicBezTo>
                    <a:pt x="56" y="2"/>
                    <a:pt x="57" y="12"/>
                    <a:pt x="58"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38">
              <a:extLst>
                <a:ext uri="{FF2B5EF4-FFF2-40B4-BE49-F238E27FC236}">
                  <a16:creationId xmlns:a16="http://schemas.microsoft.com/office/drawing/2014/main" id="{1E0DE2FD-E97F-42BD-96C2-840EB4DC9918}"/>
                </a:ext>
              </a:extLst>
            </p:cNvPr>
            <p:cNvSpPr>
              <a:spLocks noEditPoints="1"/>
            </p:cNvSpPr>
            <p:nvPr/>
          </p:nvSpPr>
          <p:spPr bwMode="auto">
            <a:xfrm>
              <a:off x="3772219" y="3315645"/>
              <a:ext cx="72293" cy="71765"/>
            </a:xfrm>
            <a:custGeom>
              <a:avLst/>
              <a:gdLst>
                <a:gd name="T0" fmla="*/ 21 w 41"/>
                <a:gd name="T1" fmla="*/ 14 h 38"/>
                <a:gd name="T2" fmla="*/ 20 w 41"/>
                <a:gd name="T3" fmla="*/ 8 h 38"/>
                <a:gd name="T4" fmla="*/ 21 w 41"/>
                <a:gd name="T5" fmla="*/ 1 h 38"/>
                <a:gd name="T6" fmla="*/ 15 w 41"/>
                <a:gd name="T7" fmla="*/ 4 h 38"/>
                <a:gd name="T8" fmla="*/ 10 w 41"/>
                <a:gd name="T9" fmla="*/ 7 h 38"/>
                <a:gd name="T10" fmla="*/ 11 w 41"/>
                <a:gd name="T11" fmla="*/ 11 h 38"/>
                <a:gd name="T12" fmla="*/ 6 w 41"/>
                <a:gd name="T13" fmla="*/ 8 h 38"/>
                <a:gd name="T14" fmla="*/ 1 w 41"/>
                <a:gd name="T15" fmla="*/ 14 h 38"/>
                <a:gd name="T16" fmla="*/ 1 w 41"/>
                <a:gd name="T17" fmla="*/ 24 h 38"/>
                <a:gd name="T18" fmla="*/ 5 w 41"/>
                <a:gd name="T19" fmla="*/ 31 h 38"/>
                <a:gd name="T20" fmla="*/ 6 w 41"/>
                <a:gd name="T21" fmla="*/ 35 h 38"/>
                <a:gd name="T22" fmla="*/ 14 w 41"/>
                <a:gd name="T23" fmla="*/ 36 h 38"/>
                <a:gd name="T24" fmla="*/ 17 w 41"/>
                <a:gd name="T25" fmla="*/ 36 h 38"/>
                <a:gd name="T26" fmla="*/ 13 w 41"/>
                <a:gd name="T27" fmla="*/ 31 h 38"/>
                <a:gd name="T28" fmla="*/ 18 w 41"/>
                <a:gd name="T29" fmla="*/ 32 h 38"/>
                <a:gd name="T30" fmla="*/ 24 w 41"/>
                <a:gd name="T31" fmla="*/ 32 h 38"/>
                <a:gd name="T32" fmla="*/ 21 w 41"/>
                <a:gd name="T33" fmla="*/ 27 h 38"/>
                <a:gd name="T34" fmla="*/ 17 w 41"/>
                <a:gd name="T35" fmla="*/ 26 h 38"/>
                <a:gd name="T36" fmla="*/ 19 w 41"/>
                <a:gd name="T37" fmla="*/ 21 h 38"/>
                <a:gd name="T38" fmla="*/ 25 w 41"/>
                <a:gd name="T39" fmla="*/ 18 h 38"/>
                <a:gd name="T40" fmla="*/ 21 w 41"/>
                <a:gd name="T41" fmla="*/ 14 h 38"/>
                <a:gd name="T42" fmla="*/ 39 w 41"/>
                <a:gd name="T43" fmla="*/ 22 h 38"/>
                <a:gd name="T44" fmla="*/ 37 w 41"/>
                <a:gd name="T45" fmla="*/ 24 h 38"/>
                <a:gd name="T46" fmla="*/ 34 w 41"/>
                <a:gd name="T47" fmla="*/ 22 h 38"/>
                <a:gd name="T48" fmla="*/ 28 w 41"/>
                <a:gd name="T49" fmla="*/ 24 h 38"/>
                <a:gd name="T50" fmla="*/ 31 w 41"/>
                <a:gd name="T51" fmla="*/ 32 h 38"/>
                <a:gd name="T52" fmla="*/ 29 w 41"/>
                <a:gd name="T53" fmla="*/ 34 h 38"/>
                <a:gd name="T54" fmla="*/ 31 w 41"/>
                <a:gd name="T55" fmla="*/ 38 h 38"/>
                <a:gd name="T56" fmla="*/ 37 w 41"/>
                <a:gd name="T57" fmla="*/ 31 h 38"/>
                <a:gd name="T58" fmla="*/ 39 w 41"/>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38">
                  <a:moveTo>
                    <a:pt x="21" y="14"/>
                  </a:moveTo>
                  <a:cubicBezTo>
                    <a:pt x="19" y="14"/>
                    <a:pt x="19" y="10"/>
                    <a:pt x="20" y="8"/>
                  </a:cubicBezTo>
                  <a:cubicBezTo>
                    <a:pt x="22" y="7"/>
                    <a:pt x="22" y="2"/>
                    <a:pt x="21" y="1"/>
                  </a:cubicBezTo>
                  <a:cubicBezTo>
                    <a:pt x="20" y="0"/>
                    <a:pt x="16" y="1"/>
                    <a:pt x="15" y="4"/>
                  </a:cubicBezTo>
                  <a:cubicBezTo>
                    <a:pt x="15" y="8"/>
                    <a:pt x="11" y="6"/>
                    <a:pt x="10" y="7"/>
                  </a:cubicBezTo>
                  <a:cubicBezTo>
                    <a:pt x="9" y="8"/>
                    <a:pt x="12" y="9"/>
                    <a:pt x="11" y="11"/>
                  </a:cubicBezTo>
                  <a:cubicBezTo>
                    <a:pt x="9" y="12"/>
                    <a:pt x="8" y="9"/>
                    <a:pt x="6" y="8"/>
                  </a:cubicBezTo>
                  <a:cubicBezTo>
                    <a:pt x="3" y="8"/>
                    <a:pt x="3" y="12"/>
                    <a:pt x="1" y="14"/>
                  </a:cubicBezTo>
                  <a:cubicBezTo>
                    <a:pt x="0" y="17"/>
                    <a:pt x="1" y="21"/>
                    <a:pt x="1" y="24"/>
                  </a:cubicBezTo>
                  <a:cubicBezTo>
                    <a:pt x="2" y="27"/>
                    <a:pt x="6" y="29"/>
                    <a:pt x="5" y="31"/>
                  </a:cubicBezTo>
                  <a:cubicBezTo>
                    <a:pt x="4" y="32"/>
                    <a:pt x="5" y="34"/>
                    <a:pt x="6" y="35"/>
                  </a:cubicBezTo>
                  <a:cubicBezTo>
                    <a:pt x="9" y="35"/>
                    <a:pt x="12" y="35"/>
                    <a:pt x="14" y="36"/>
                  </a:cubicBezTo>
                  <a:cubicBezTo>
                    <a:pt x="14" y="36"/>
                    <a:pt x="15" y="36"/>
                    <a:pt x="17" y="36"/>
                  </a:cubicBezTo>
                  <a:cubicBezTo>
                    <a:pt x="16" y="34"/>
                    <a:pt x="13" y="33"/>
                    <a:pt x="13" y="31"/>
                  </a:cubicBezTo>
                  <a:cubicBezTo>
                    <a:pt x="14" y="29"/>
                    <a:pt x="16" y="31"/>
                    <a:pt x="18" y="32"/>
                  </a:cubicBezTo>
                  <a:cubicBezTo>
                    <a:pt x="20" y="34"/>
                    <a:pt x="23" y="34"/>
                    <a:pt x="24" y="32"/>
                  </a:cubicBezTo>
                  <a:cubicBezTo>
                    <a:pt x="24" y="31"/>
                    <a:pt x="23" y="25"/>
                    <a:pt x="21" y="27"/>
                  </a:cubicBezTo>
                  <a:cubicBezTo>
                    <a:pt x="18" y="28"/>
                    <a:pt x="18" y="27"/>
                    <a:pt x="17" y="26"/>
                  </a:cubicBezTo>
                  <a:cubicBezTo>
                    <a:pt x="16" y="25"/>
                    <a:pt x="19" y="23"/>
                    <a:pt x="19" y="21"/>
                  </a:cubicBezTo>
                  <a:cubicBezTo>
                    <a:pt x="20" y="19"/>
                    <a:pt x="24" y="20"/>
                    <a:pt x="25" y="18"/>
                  </a:cubicBezTo>
                  <a:cubicBezTo>
                    <a:pt x="25" y="17"/>
                    <a:pt x="22" y="15"/>
                    <a:pt x="21" y="14"/>
                  </a:cubicBezTo>
                  <a:close/>
                  <a:moveTo>
                    <a:pt x="39" y="22"/>
                  </a:moveTo>
                  <a:cubicBezTo>
                    <a:pt x="38" y="21"/>
                    <a:pt x="38" y="23"/>
                    <a:pt x="37" y="24"/>
                  </a:cubicBezTo>
                  <a:cubicBezTo>
                    <a:pt x="35" y="24"/>
                    <a:pt x="34" y="19"/>
                    <a:pt x="34" y="22"/>
                  </a:cubicBezTo>
                  <a:cubicBezTo>
                    <a:pt x="33" y="24"/>
                    <a:pt x="31" y="21"/>
                    <a:pt x="28" y="24"/>
                  </a:cubicBezTo>
                  <a:cubicBezTo>
                    <a:pt x="26" y="28"/>
                    <a:pt x="30" y="31"/>
                    <a:pt x="31" y="32"/>
                  </a:cubicBezTo>
                  <a:cubicBezTo>
                    <a:pt x="33" y="33"/>
                    <a:pt x="31" y="35"/>
                    <a:pt x="29" y="34"/>
                  </a:cubicBezTo>
                  <a:cubicBezTo>
                    <a:pt x="27" y="34"/>
                    <a:pt x="28" y="37"/>
                    <a:pt x="31" y="38"/>
                  </a:cubicBezTo>
                  <a:cubicBezTo>
                    <a:pt x="34" y="38"/>
                    <a:pt x="38" y="32"/>
                    <a:pt x="37" y="31"/>
                  </a:cubicBezTo>
                  <a:cubicBezTo>
                    <a:pt x="37" y="29"/>
                    <a:pt x="41" y="22"/>
                    <a:pt x="39"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39">
              <a:extLst>
                <a:ext uri="{FF2B5EF4-FFF2-40B4-BE49-F238E27FC236}">
                  <a16:creationId xmlns:a16="http://schemas.microsoft.com/office/drawing/2014/main" id="{66DB98BE-AA77-46F4-98B3-10BCDEBFF32D}"/>
                </a:ext>
              </a:extLst>
            </p:cNvPr>
            <p:cNvSpPr>
              <a:spLocks noEditPoints="1"/>
            </p:cNvSpPr>
            <p:nvPr/>
          </p:nvSpPr>
          <p:spPr bwMode="auto">
            <a:xfrm>
              <a:off x="3821853" y="3022704"/>
              <a:ext cx="183429" cy="350589"/>
            </a:xfrm>
            <a:custGeom>
              <a:avLst/>
              <a:gdLst>
                <a:gd name="T0" fmla="*/ 102 w 105"/>
                <a:gd name="T1" fmla="*/ 39 h 184"/>
                <a:gd name="T2" fmla="*/ 100 w 105"/>
                <a:gd name="T3" fmla="*/ 24 h 184"/>
                <a:gd name="T4" fmla="*/ 88 w 105"/>
                <a:gd name="T5" fmla="*/ 9 h 184"/>
                <a:gd name="T6" fmla="*/ 73 w 105"/>
                <a:gd name="T7" fmla="*/ 8 h 184"/>
                <a:gd name="T8" fmla="*/ 59 w 105"/>
                <a:gd name="T9" fmla="*/ 8 h 184"/>
                <a:gd name="T10" fmla="*/ 50 w 105"/>
                <a:gd name="T11" fmla="*/ 17 h 184"/>
                <a:gd name="T12" fmla="*/ 42 w 105"/>
                <a:gd name="T13" fmla="*/ 27 h 184"/>
                <a:gd name="T14" fmla="*/ 35 w 105"/>
                <a:gd name="T15" fmla="*/ 38 h 184"/>
                <a:gd name="T16" fmla="*/ 27 w 105"/>
                <a:gd name="T17" fmla="*/ 45 h 184"/>
                <a:gd name="T18" fmla="*/ 21 w 105"/>
                <a:gd name="T19" fmla="*/ 63 h 184"/>
                <a:gd name="T20" fmla="*/ 23 w 105"/>
                <a:gd name="T21" fmla="*/ 72 h 184"/>
                <a:gd name="T22" fmla="*/ 9 w 105"/>
                <a:gd name="T23" fmla="*/ 78 h 184"/>
                <a:gd name="T24" fmla="*/ 8 w 105"/>
                <a:gd name="T25" fmla="*/ 95 h 184"/>
                <a:gd name="T26" fmla="*/ 14 w 105"/>
                <a:gd name="T27" fmla="*/ 109 h 184"/>
                <a:gd name="T28" fmla="*/ 11 w 105"/>
                <a:gd name="T29" fmla="*/ 117 h 184"/>
                <a:gd name="T30" fmla="*/ 6 w 105"/>
                <a:gd name="T31" fmla="*/ 127 h 184"/>
                <a:gd name="T32" fmla="*/ 2 w 105"/>
                <a:gd name="T33" fmla="*/ 140 h 184"/>
                <a:gd name="T34" fmla="*/ 0 w 105"/>
                <a:gd name="T35" fmla="*/ 140 h 184"/>
                <a:gd name="T36" fmla="*/ 6 w 105"/>
                <a:gd name="T37" fmla="*/ 157 h 184"/>
                <a:gd name="T38" fmla="*/ 12 w 105"/>
                <a:gd name="T39" fmla="*/ 171 h 184"/>
                <a:gd name="T40" fmla="*/ 15 w 105"/>
                <a:gd name="T41" fmla="*/ 182 h 184"/>
                <a:gd name="T42" fmla="*/ 25 w 105"/>
                <a:gd name="T43" fmla="*/ 177 h 184"/>
                <a:gd name="T44" fmla="*/ 34 w 105"/>
                <a:gd name="T45" fmla="*/ 174 h 184"/>
                <a:gd name="T46" fmla="*/ 42 w 105"/>
                <a:gd name="T47" fmla="*/ 171 h 184"/>
                <a:gd name="T48" fmla="*/ 44 w 105"/>
                <a:gd name="T49" fmla="*/ 164 h 184"/>
                <a:gd name="T50" fmla="*/ 45 w 105"/>
                <a:gd name="T51" fmla="*/ 146 h 184"/>
                <a:gd name="T52" fmla="*/ 57 w 105"/>
                <a:gd name="T53" fmla="*/ 134 h 184"/>
                <a:gd name="T54" fmla="*/ 54 w 105"/>
                <a:gd name="T55" fmla="*/ 118 h 184"/>
                <a:gd name="T56" fmla="*/ 47 w 105"/>
                <a:gd name="T57" fmla="*/ 107 h 184"/>
                <a:gd name="T58" fmla="*/ 53 w 105"/>
                <a:gd name="T59" fmla="*/ 92 h 184"/>
                <a:gd name="T60" fmla="*/ 63 w 105"/>
                <a:gd name="T61" fmla="*/ 82 h 184"/>
                <a:gd name="T62" fmla="*/ 84 w 105"/>
                <a:gd name="T63" fmla="*/ 67 h 184"/>
                <a:gd name="T64" fmla="*/ 86 w 105"/>
                <a:gd name="T65" fmla="*/ 53 h 184"/>
                <a:gd name="T66" fmla="*/ 100 w 105"/>
                <a:gd name="T67" fmla="*/ 47 h 184"/>
                <a:gd name="T68" fmla="*/ 104 w 105"/>
                <a:gd name="T69" fmla="*/ 43 h 184"/>
                <a:gd name="T70" fmla="*/ 56 w 105"/>
                <a:gd name="T71" fmla="*/ 16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184">
                  <a:moveTo>
                    <a:pt x="104" y="43"/>
                  </a:moveTo>
                  <a:cubicBezTo>
                    <a:pt x="102" y="42"/>
                    <a:pt x="100" y="39"/>
                    <a:pt x="102" y="39"/>
                  </a:cubicBezTo>
                  <a:cubicBezTo>
                    <a:pt x="104" y="39"/>
                    <a:pt x="105" y="33"/>
                    <a:pt x="102" y="32"/>
                  </a:cubicBezTo>
                  <a:cubicBezTo>
                    <a:pt x="100" y="31"/>
                    <a:pt x="102" y="25"/>
                    <a:pt x="100" y="24"/>
                  </a:cubicBezTo>
                  <a:cubicBezTo>
                    <a:pt x="98" y="23"/>
                    <a:pt x="100" y="19"/>
                    <a:pt x="100" y="16"/>
                  </a:cubicBezTo>
                  <a:cubicBezTo>
                    <a:pt x="100" y="13"/>
                    <a:pt x="92" y="11"/>
                    <a:pt x="88" y="9"/>
                  </a:cubicBezTo>
                  <a:cubicBezTo>
                    <a:pt x="84" y="7"/>
                    <a:pt x="82" y="4"/>
                    <a:pt x="78" y="2"/>
                  </a:cubicBezTo>
                  <a:cubicBezTo>
                    <a:pt x="74" y="0"/>
                    <a:pt x="73" y="5"/>
                    <a:pt x="73" y="8"/>
                  </a:cubicBezTo>
                  <a:cubicBezTo>
                    <a:pt x="73" y="11"/>
                    <a:pt x="70" y="12"/>
                    <a:pt x="68" y="10"/>
                  </a:cubicBezTo>
                  <a:cubicBezTo>
                    <a:pt x="65" y="8"/>
                    <a:pt x="62" y="10"/>
                    <a:pt x="59" y="8"/>
                  </a:cubicBezTo>
                  <a:cubicBezTo>
                    <a:pt x="55" y="7"/>
                    <a:pt x="57" y="12"/>
                    <a:pt x="57" y="14"/>
                  </a:cubicBezTo>
                  <a:cubicBezTo>
                    <a:pt x="57" y="17"/>
                    <a:pt x="53" y="17"/>
                    <a:pt x="50" y="17"/>
                  </a:cubicBezTo>
                  <a:cubicBezTo>
                    <a:pt x="48" y="17"/>
                    <a:pt x="44" y="19"/>
                    <a:pt x="44" y="21"/>
                  </a:cubicBezTo>
                  <a:cubicBezTo>
                    <a:pt x="44" y="24"/>
                    <a:pt x="40" y="26"/>
                    <a:pt x="42" y="27"/>
                  </a:cubicBezTo>
                  <a:cubicBezTo>
                    <a:pt x="43" y="29"/>
                    <a:pt x="41" y="31"/>
                    <a:pt x="40" y="32"/>
                  </a:cubicBezTo>
                  <a:cubicBezTo>
                    <a:pt x="38" y="33"/>
                    <a:pt x="36" y="37"/>
                    <a:pt x="35" y="38"/>
                  </a:cubicBezTo>
                  <a:cubicBezTo>
                    <a:pt x="34" y="39"/>
                    <a:pt x="36" y="41"/>
                    <a:pt x="34" y="43"/>
                  </a:cubicBezTo>
                  <a:cubicBezTo>
                    <a:pt x="31" y="45"/>
                    <a:pt x="28" y="43"/>
                    <a:pt x="27" y="45"/>
                  </a:cubicBezTo>
                  <a:cubicBezTo>
                    <a:pt x="26" y="46"/>
                    <a:pt x="27" y="49"/>
                    <a:pt x="27" y="52"/>
                  </a:cubicBezTo>
                  <a:cubicBezTo>
                    <a:pt x="26" y="56"/>
                    <a:pt x="24" y="60"/>
                    <a:pt x="21" y="63"/>
                  </a:cubicBezTo>
                  <a:cubicBezTo>
                    <a:pt x="19" y="66"/>
                    <a:pt x="22" y="67"/>
                    <a:pt x="23" y="67"/>
                  </a:cubicBezTo>
                  <a:cubicBezTo>
                    <a:pt x="24" y="68"/>
                    <a:pt x="24" y="70"/>
                    <a:pt x="23" y="72"/>
                  </a:cubicBezTo>
                  <a:cubicBezTo>
                    <a:pt x="22" y="75"/>
                    <a:pt x="19" y="73"/>
                    <a:pt x="18" y="73"/>
                  </a:cubicBezTo>
                  <a:cubicBezTo>
                    <a:pt x="16" y="72"/>
                    <a:pt x="12" y="74"/>
                    <a:pt x="9" y="78"/>
                  </a:cubicBezTo>
                  <a:cubicBezTo>
                    <a:pt x="7" y="82"/>
                    <a:pt x="8" y="85"/>
                    <a:pt x="8" y="87"/>
                  </a:cubicBezTo>
                  <a:cubicBezTo>
                    <a:pt x="9" y="89"/>
                    <a:pt x="6" y="91"/>
                    <a:pt x="8" y="95"/>
                  </a:cubicBezTo>
                  <a:cubicBezTo>
                    <a:pt x="10" y="99"/>
                    <a:pt x="8" y="100"/>
                    <a:pt x="8" y="103"/>
                  </a:cubicBezTo>
                  <a:cubicBezTo>
                    <a:pt x="8" y="106"/>
                    <a:pt x="13" y="106"/>
                    <a:pt x="14" y="109"/>
                  </a:cubicBezTo>
                  <a:cubicBezTo>
                    <a:pt x="14" y="112"/>
                    <a:pt x="12" y="113"/>
                    <a:pt x="10" y="113"/>
                  </a:cubicBezTo>
                  <a:cubicBezTo>
                    <a:pt x="9" y="113"/>
                    <a:pt x="9" y="117"/>
                    <a:pt x="11" y="117"/>
                  </a:cubicBezTo>
                  <a:cubicBezTo>
                    <a:pt x="12" y="118"/>
                    <a:pt x="12" y="124"/>
                    <a:pt x="11" y="125"/>
                  </a:cubicBezTo>
                  <a:cubicBezTo>
                    <a:pt x="10" y="127"/>
                    <a:pt x="5" y="125"/>
                    <a:pt x="6" y="127"/>
                  </a:cubicBezTo>
                  <a:cubicBezTo>
                    <a:pt x="6" y="129"/>
                    <a:pt x="4" y="133"/>
                    <a:pt x="4" y="134"/>
                  </a:cubicBezTo>
                  <a:cubicBezTo>
                    <a:pt x="4" y="136"/>
                    <a:pt x="4" y="141"/>
                    <a:pt x="2" y="140"/>
                  </a:cubicBezTo>
                  <a:cubicBezTo>
                    <a:pt x="2" y="139"/>
                    <a:pt x="1" y="139"/>
                    <a:pt x="0" y="139"/>
                  </a:cubicBezTo>
                  <a:cubicBezTo>
                    <a:pt x="0" y="140"/>
                    <a:pt x="0" y="140"/>
                    <a:pt x="0" y="140"/>
                  </a:cubicBezTo>
                  <a:cubicBezTo>
                    <a:pt x="0" y="143"/>
                    <a:pt x="1" y="146"/>
                    <a:pt x="3" y="149"/>
                  </a:cubicBezTo>
                  <a:cubicBezTo>
                    <a:pt x="6" y="151"/>
                    <a:pt x="4" y="154"/>
                    <a:pt x="6" y="157"/>
                  </a:cubicBezTo>
                  <a:cubicBezTo>
                    <a:pt x="9" y="160"/>
                    <a:pt x="8" y="163"/>
                    <a:pt x="11" y="165"/>
                  </a:cubicBezTo>
                  <a:cubicBezTo>
                    <a:pt x="13" y="167"/>
                    <a:pt x="14" y="168"/>
                    <a:pt x="12" y="171"/>
                  </a:cubicBezTo>
                  <a:cubicBezTo>
                    <a:pt x="11" y="174"/>
                    <a:pt x="15" y="173"/>
                    <a:pt x="15" y="175"/>
                  </a:cubicBezTo>
                  <a:cubicBezTo>
                    <a:pt x="15" y="177"/>
                    <a:pt x="14" y="180"/>
                    <a:pt x="15" y="182"/>
                  </a:cubicBezTo>
                  <a:cubicBezTo>
                    <a:pt x="16" y="184"/>
                    <a:pt x="18" y="182"/>
                    <a:pt x="22" y="182"/>
                  </a:cubicBezTo>
                  <a:cubicBezTo>
                    <a:pt x="25" y="182"/>
                    <a:pt x="24" y="179"/>
                    <a:pt x="25" y="177"/>
                  </a:cubicBezTo>
                  <a:cubicBezTo>
                    <a:pt x="25" y="175"/>
                    <a:pt x="27" y="176"/>
                    <a:pt x="27" y="174"/>
                  </a:cubicBezTo>
                  <a:cubicBezTo>
                    <a:pt x="28" y="173"/>
                    <a:pt x="31" y="173"/>
                    <a:pt x="34" y="174"/>
                  </a:cubicBezTo>
                  <a:cubicBezTo>
                    <a:pt x="37" y="175"/>
                    <a:pt x="39" y="173"/>
                    <a:pt x="39" y="170"/>
                  </a:cubicBezTo>
                  <a:cubicBezTo>
                    <a:pt x="40" y="167"/>
                    <a:pt x="41" y="171"/>
                    <a:pt x="42" y="171"/>
                  </a:cubicBezTo>
                  <a:cubicBezTo>
                    <a:pt x="43" y="172"/>
                    <a:pt x="46" y="167"/>
                    <a:pt x="47" y="163"/>
                  </a:cubicBezTo>
                  <a:cubicBezTo>
                    <a:pt x="48" y="160"/>
                    <a:pt x="47" y="160"/>
                    <a:pt x="44" y="164"/>
                  </a:cubicBezTo>
                  <a:cubicBezTo>
                    <a:pt x="41" y="167"/>
                    <a:pt x="43" y="160"/>
                    <a:pt x="44" y="158"/>
                  </a:cubicBezTo>
                  <a:cubicBezTo>
                    <a:pt x="45" y="155"/>
                    <a:pt x="45" y="148"/>
                    <a:pt x="45" y="146"/>
                  </a:cubicBezTo>
                  <a:cubicBezTo>
                    <a:pt x="45" y="144"/>
                    <a:pt x="46" y="142"/>
                    <a:pt x="50" y="141"/>
                  </a:cubicBezTo>
                  <a:cubicBezTo>
                    <a:pt x="53" y="140"/>
                    <a:pt x="58" y="136"/>
                    <a:pt x="57" y="134"/>
                  </a:cubicBezTo>
                  <a:cubicBezTo>
                    <a:pt x="57" y="132"/>
                    <a:pt x="62" y="129"/>
                    <a:pt x="62" y="127"/>
                  </a:cubicBezTo>
                  <a:cubicBezTo>
                    <a:pt x="62" y="125"/>
                    <a:pt x="56" y="119"/>
                    <a:pt x="54" y="118"/>
                  </a:cubicBezTo>
                  <a:cubicBezTo>
                    <a:pt x="52" y="117"/>
                    <a:pt x="48" y="118"/>
                    <a:pt x="48" y="116"/>
                  </a:cubicBezTo>
                  <a:cubicBezTo>
                    <a:pt x="49" y="115"/>
                    <a:pt x="48" y="110"/>
                    <a:pt x="47" y="107"/>
                  </a:cubicBezTo>
                  <a:cubicBezTo>
                    <a:pt x="47" y="104"/>
                    <a:pt x="51" y="101"/>
                    <a:pt x="51" y="99"/>
                  </a:cubicBezTo>
                  <a:cubicBezTo>
                    <a:pt x="51" y="96"/>
                    <a:pt x="50" y="93"/>
                    <a:pt x="53" y="92"/>
                  </a:cubicBezTo>
                  <a:cubicBezTo>
                    <a:pt x="55" y="91"/>
                    <a:pt x="54" y="89"/>
                    <a:pt x="57" y="88"/>
                  </a:cubicBezTo>
                  <a:cubicBezTo>
                    <a:pt x="60" y="88"/>
                    <a:pt x="59" y="83"/>
                    <a:pt x="63" y="82"/>
                  </a:cubicBezTo>
                  <a:cubicBezTo>
                    <a:pt x="66" y="80"/>
                    <a:pt x="66" y="79"/>
                    <a:pt x="71" y="77"/>
                  </a:cubicBezTo>
                  <a:cubicBezTo>
                    <a:pt x="75" y="75"/>
                    <a:pt x="82" y="70"/>
                    <a:pt x="84" y="67"/>
                  </a:cubicBezTo>
                  <a:cubicBezTo>
                    <a:pt x="85" y="65"/>
                    <a:pt x="79" y="62"/>
                    <a:pt x="83" y="59"/>
                  </a:cubicBezTo>
                  <a:cubicBezTo>
                    <a:pt x="86" y="57"/>
                    <a:pt x="83" y="54"/>
                    <a:pt x="86" y="53"/>
                  </a:cubicBezTo>
                  <a:cubicBezTo>
                    <a:pt x="88" y="52"/>
                    <a:pt x="89" y="50"/>
                    <a:pt x="91" y="48"/>
                  </a:cubicBezTo>
                  <a:cubicBezTo>
                    <a:pt x="93" y="46"/>
                    <a:pt x="96" y="48"/>
                    <a:pt x="100" y="47"/>
                  </a:cubicBezTo>
                  <a:cubicBezTo>
                    <a:pt x="102" y="47"/>
                    <a:pt x="103" y="47"/>
                    <a:pt x="105" y="47"/>
                  </a:cubicBezTo>
                  <a:cubicBezTo>
                    <a:pt x="105" y="46"/>
                    <a:pt x="104" y="44"/>
                    <a:pt x="104" y="43"/>
                  </a:cubicBezTo>
                  <a:close/>
                  <a:moveTo>
                    <a:pt x="61" y="153"/>
                  </a:moveTo>
                  <a:cubicBezTo>
                    <a:pt x="57" y="153"/>
                    <a:pt x="55" y="162"/>
                    <a:pt x="56" y="164"/>
                  </a:cubicBezTo>
                  <a:cubicBezTo>
                    <a:pt x="57" y="165"/>
                    <a:pt x="66" y="153"/>
                    <a:pt x="61" y="15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40">
              <a:extLst>
                <a:ext uri="{FF2B5EF4-FFF2-40B4-BE49-F238E27FC236}">
                  <a16:creationId xmlns:a16="http://schemas.microsoft.com/office/drawing/2014/main" id="{45B49FD7-B4F5-4A8D-8DC3-345DFBC88E77}"/>
                </a:ext>
              </a:extLst>
            </p:cNvPr>
            <p:cNvSpPr>
              <a:spLocks noEditPoints="1"/>
            </p:cNvSpPr>
            <p:nvPr/>
          </p:nvSpPr>
          <p:spPr bwMode="auto">
            <a:xfrm>
              <a:off x="3971834" y="3269763"/>
              <a:ext cx="92794" cy="49412"/>
            </a:xfrm>
            <a:custGeom>
              <a:avLst/>
              <a:gdLst>
                <a:gd name="T0" fmla="*/ 49 w 53"/>
                <a:gd name="T1" fmla="*/ 7 h 26"/>
                <a:gd name="T2" fmla="*/ 51 w 53"/>
                <a:gd name="T3" fmla="*/ 1 h 26"/>
                <a:gd name="T4" fmla="*/ 49 w 53"/>
                <a:gd name="T5" fmla="*/ 2 h 26"/>
                <a:gd name="T6" fmla="*/ 33 w 53"/>
                <a:gd name="T7" fmla="*/ 1 h 26"/>
                <a:gd name="T8" fmla="*/ 18 w 53"/>
                <a:gd name="T9" fmla="*/ 4 h 26"/>
                <a:gd name="T10" fmla="*/ 12 w 53"/>
                <a:gd name="T11" fmla="*/ 9 h 26"/>
                <a:gd name="T12" fmla="*/ 14 w 53"/>
                <a:gd name="T13" fmla="*/ 14 h 26"/>
                <a:gd name="T14" fmla="*/ 19 w 53"/>
                <a:gd name="T15" fmla="*/ 17 h 26"/>
                <a:gd name="T16" fmla="*/ 21 w 53"/>
                <a:gd name="T17" fmla="*/ 20 h 26"/>
                <a:gd name="T18" fmla="*/ 21 w 53"/>
                <a:gd name="T19" fmla="*/ 20 h 26"/>
                <a:gd name="T20" fmla="*/ 30 w 53"/>
                <a:gd name="T21" fmla="*/ 20 h 26"/>
                <a:gd name="T22" fmla="*/ 38 w 53"/>
                <a:gd name="T23" fmla="*/ 25 h 26"/>
                <a:gd name="T24" fmla="*/ 46 w 53"/>
                <a:gd name="T25" fmla="*/ 26 h 26"/>
                <a:gd name="T26" fmla="*/ 47 w 53"/>
                <a:gd name="T27" fmla="*/ 23 h 26"/>
                <a:gd name="T28" fmla="*/ 49 w 53"/>
                <a:gd name="T29" fmla="*/ 21 h 26"/>
                <a:gd name="T30" fmla="*/ 47 w 53"/>
                <a:gd name="T31" fmla="*/ 16 h 26"/>
                <a:gd name="T32" fmla="*/ 46 w 53"/>
                <a:gd name="T33" fmla="*/ 11 h 26"/>
                <a:gd name="T34" fmla="*/ 49 w 53"/>
                <a:gd name="T35" fmla="*/ 7 h 26"/>
                <a:gd name="T36" fmla="*/ 5 w 53"/>
                <a:gd name="T37" fmla="*/ 13 h 26"/>
                <a:gd name="T38" fmla="*/ 2 w 53"/>
                <a:gd name="T39" fmla="*/ 20 h 26"/>
                <a:gd name="T40" fmla="*/ 11 w 53"/>
                <a:gd name="T41" fmla="*/ 15 h 26"/>
                <a:gd name="T42" fmla="*/ 5 w 53"/>
                <a:gd name="T43" fmla="*/ 13 h 26"/>
                <a:gd name="T44" fmla="*/ 9 w 53"/>
                <a:gd name="T45" fmla="*/ 9 h 26"/>
                <a:gd name="T46" fmla="*/ 4 w 53"/>
                <a:gd name="T47" fmla="*/ 10 h 26"/>
                <a:gd name="T48" fmla="*/ 9 w 53"/>
                <a:gd name="T4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26">
                  <a:moveTo>
                    <a:pt x="49" y="7"/>
                  </a:moveTo>
                  <a:cubicBezTo>
                    <a:pt x="50" y="5"/>
                    <a:pt x="53" y="4"/>
                    <a:pt x="51" y="1"/>
                  </a:cubicBezTo>
                  <a:cubicBezTo>
                    <a:pt x="51" y="2"/>
                    <a:pt x="50" y="2"/>
                    <a:pt x="49" y="2"/>
                  </a:cubicBezTo>
                  <a:cubicBezTo>
                    <a:pt x="46" y="3"/>
                    <a:pt x="38" y="0"/>
                    <a:pt x="33" y="1"/>
                  </a:cubicBezTo>
                  <a:cubicBezTo>
                    <a:pt x="29" y="2"/>
                    <a:pt x="20" y="2"/>
                    <a:pt x="18" y="4"/>
                  </a:cubicBezTo>
                  <a:cubicBezTo>
                    <a:pt x="15" y="6"/>
                    <a:pt x="10" y="7"/>
                    <a:pt x="12" y="9"/>
                  </a:cubicBezTo>
                  <a:cubicBezTo>
                    <a:pt x="15" y="11"/>
                    <a:pt x="12" y="12"/>
                    <a:pt x="14" y="14"/>
                  </a:cubicBezTo>
                  <a:cubicBezTo>
                    <a:pt x="16" y="16"/>
                    <a:pt x="17" y="17"/>
                    <a:pt x="19" y="17"/>
                  </a:cubicBezTo>
                  <a:cubicBezTo>
                    <a:pt x="22" y="16"/>
                    <a:pt x="23" y="18"/>
                    <a:pt x="21" y="20"/>
                  </a:cubicBezTo>
                  <a:cubicBezTo>
                    <a:pt x="21" y="20"/>
                    <a:pt x="21" y="20"/>
                    <a:pt x="21" y="20"/>
                  </a:cubicBezTo>
                  <a:cubicBezTo>
                    <a:pt x="25" y="20"/>
                    <a:pt x="29" y="20"/>
                    <a:pt x="30" y="20"/>
                  </a:cubicBezTo>
                  <a:cubicBezTo>
                    <a:pt x="31" y="21"/>
                    <a:pt x="37" y="26"/>
                    <a:pt x="38" y="25"/>
                  </a:cubicBezTo>
                  <a:cubicBezTo>
                    <a:pt x="39" y="25"/>
                    <a:pt x="43" y="25"/>
                    <a:pt x="46" y="26"/>
                  </a:cubicBezTo>
                  <a:cubicBezTo>
                    <a:pt x="46" y="25"/>
                    <a:pt x="46" y="24"/>
                    <a:pt x="47" y="23"/>
                  </a:cubicBezTo>
                  <a:cubicBezTo>
                    <a:pt x="48" y="22"/>
                    <a:pt x="50" y="22"/>
                    <a:pt x="49" y="21"/>
                  </a:cubicBezTo>
                  <a:cubicBezTo>
                    <a:pt x="48" y="19"/>
                    <a:pt x="47" y="18"/>
                    <a:pt x="47" y="16"/>
                  </a:cubicBezTo>
                  <a:cubicBezTo>
                    <a:pt x="47" y="14"/>
                    <a:pt x="46" y="13"/>
                    <a:pt x="46" y="11"/>
                  </a:cubicBezTo>
                  <a:cubicBezTo>
                    <a:pt x="47" y="10"/>
                    <a:pt x="48" y="9"/>
                    <a:pt x="49" y="7"/>
                  </a:cubicBezTo>
                  <a:close/>
                  <a:moveTo>
                    <a:pt x="5" y="13"/>
                  </a:moveTo>
                  <a:cubicBezTo>
                    <a:pt x="1" y="14"/>
                    <a:pt x="0" y="20"/>
                    <a:pt x="2" y="20"/>
                  </a:cubicBezTo>
                  <a:cubicBezTo>
                    <a:pt x="4" y="20"/>
                    <a:pt x="9" y="16"/>
                    <a:pt x="11" y="15"/>
                  </a:cubicBezTo>
                  <a:cubicBezTo>
                    <a:pt x="12" y="13"/>
                    <a:pt x="10" y="12"/>
                    <a:pt x="5" y="13"/>
                  </a:cubicBezTo>
                  <a:close/>
                  <a:moveTo>
                    <a:pt x="9" y="9"/>
                  </a:moveTo>
                  <a:cubicBezTo>
                    <a:pt x="10" y="8"/>
                    <a:pt x="2" y="8"/>
                    <a:pt x="4" y="10"/>
                  </a:cubicBezTo>
                  <a:cubicBezTo>
                    <a:pt x="5" y="11"/>
                    <a:pt x="8" y="11"/>
                    <a:pt x="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41">
              <a:extLst>
                <a:ext uri="{FF2B5EF4-FFF2-40B4-BE49-F238E27FC236}">
                  <a16:creationId xmlns:a16="http://schemas.microsoft.com/office/drawing/2014/main" id="{87549736-79C9-4180-BE38-47813FD5001E}"/>
                </a:ext>
              </a:extLst>
            </p:cNvPr>
            <p:cNvSpPr>
              <a:spLocks/>
            </p:cNvSpPr>
            <p:nvPr/>
          </p:nvSpPr>
          <p:spPr bwMode="auto">
            <a:xfrm>
              <a:off x="4142315" y="4289766"/>
              <a:ext cx="117611" cy="157647"/>
            </a:xfrm>
            <a:custGeom>
              <a:avLst/>
              <a:gdLst>
                <a:gd name="T0" fmla="*/ 59 w 67"/>
                <a:gd name="T1" fmla="*/ 19 h 83"/>
                <a:gd name="T2" fmla="*/ 63 w 67"/>
                <a:gd name="T3" fmla="*/ 13 h 83"/>
                <a:gd name="T4" fmla="*/ 67 w 67"/>
                <a:gd name="T5" fmla="*/ 7 h 83"/>
                <a:gd name="T6" fmla="*/ 63 w 67"/>
                <a:gd name="T7" fmla="*/ 9 h 83"/>
                <a:gd name="T8" fmla="*/ 59 w 67"/>
                <a:gd name="T9" fmla="*/ 7 h 83"/>
                <a:gd name="T10" fmla="*/ 52 w 67"/>
                <a:gd name="T11" fmla="*/ 8 h 83"/>
                <a:gd name="T12" fmla="*/ 46 w 67"/>
                <a:gd name="T13" fmla="*/ 13 h 83"/>
                <a:gd name="T14" fmla="*/ 36 w 67"/>
                <a:gd name="T15" fmla="*/ 11 h 83"/>
                <a:gd name="T16" fmla="*/ 27 w 67"/>
                <a:gd name="T17" fmla="*/ 6 h 83"/>
                <a:gd name="T18" fmla="*/ 18 w 67"/>
                <a:gd name="T19" fmla="*/ 4 h 83"/>
                <a:gd name="T20" fmla="*/ 13 w 67"/>
                <a:gd name="T21" fmla="*/ 1 h 83"/>
                <a:gd name="T22" fmla="*/ 8 w 67"/>
                <a:gd name="T23" fmla="*/ 1 h 83"/>
                <a:gd name="T24" fmla="*/ 2 w 67"/>
                <a:gd name="T25" fmla="*/ 5 h 83"/>
                <a:gd name="T26" fmla="*/ 0 w 67"/>
                <a:gd name="T27" fmla="*/ 7 h 83"/>
                <a:gd name="T28" fmla="*/ 4 w 67"/>
                <a:gd name="T29" fmla="*/ 10 h 83"/>
                <a:gd name="T30" fmla="*/ 5 w 67"/>
                <a:gd name="T31" fmla="*/ 16 h 83"/>
                <a:gd name="T32" fmla="*/ 9 w 67"/>
                <a:gd name="T33" fmla="*/ 19 h 83"/>
                <a:gd name="T34" fmla="*/ 8 w 67"/>
                <a:gd name="T35" fmla="*/ 26 h 83"/>
                <a:gd name="T36" fmla="*/ 3 w 67"/>
                <a:gd name="T37" fmla="*/ 36 h 83"/>
                <a:gd name="T38" fmla="*/ 0 w 67"/>
                <a:gd name="T39" fmla="*/ 41 h 83"/>
                <a:gd name="T40" fmla="*/ 6 w 67"/>
                <a:gd name="T41" fmla="*/ 44 h 83"/>
                <a:gd name="T42" fmla="*/ 0 w 67"/>
                <a:gd name="T43" fmla="*/ 50 h 83"/>
                <a:gd name="T44" fmla="*/ 0 w 67"/>
                <a:gd name="T45" fmla="*/ 51 h 83"/>
                <a:gd name="T46" fmla="*/ 31 w 67"/>
                <a:gd name="T47" fmla="*/ 68 h 83"/>
                <a:gd name="T48" fmla="*/ 31 w 67"/>
                <a:gd name="T49" fmla="*/ 73 h 83"/>
                <a:gd name="T50" fmla="*/ 45 w 67"/>
                <a:gd name="T51" fmla="*/ 83 h 83"/>
                <a:gd name="T52" fmla="*/ 53 w 67"/>
                <a:gd name="T53" fmla="*/ 64 h 83"/>
                <a:gd name="T54" fmla="*/ 59 w 67"/>
                <a:gd name="T55" fmla="*/ 60 h 83"/>
                <a:gd name="T56" fmla="*/ 63 w 67"/>
                <a:gd name="T57" fmla="*/ 57 h 83"/>
                <a:gd name="T58" fmla="*/ 64 w 67"/>
                <a:gd name="T59" fmla="*/ 56 h 83"/>
                <a:gd name="T60" fmla="*/ 60 w 67"/>
                <a:gd name="T61" fmla="*/ 49 h 83"/>
                <a:gd name="T62" fmla="*/ 59 w 67"/>
                <a:gd name="T63" fmla="*/ 1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83">
                  <a:moveTo>
                    <a:pt x="59" y="19"/>
                  </a:moveTo>
                  <a:cubicBezTo>
                    <a:pt x="63" y="13"/>
                    <a:pt x="63" y="13"/>
                    <a:pt x="63" y="13"/>
                  </a:cubicBezTo>
                  <a:cubicBezTo>
                    <a:pt x="67" y="7"/>
                    <a:pt x="67" y="7"/>
                    <a:pt x="67" y="7"/>
                  </a:cubicBezTo>
                  <a:cubicBezTo>
                    <a:pt x="65" y="8"/>
                    <a:pt x="64" y="8"/>
                    <a:pt x="63" y="9"/>
                  </a:cubicBezTo>
                  <a:cubicBezTo>
                    <a:pt x="62" y="9"/>
                    <a:pt x="60" y="8"/>
                    <a:pt x="59" y="7"/>
                  </a:cubicBezTo>
                  <a:cubicBezTo>
                    <a:pt x="58" y="6"/>
                    <a:pt x="55" y="7"/>
                    <a:pt x="52" y="8"/>
                  </a:cubicBezTo>
                  <a:cubicBezTo>
                    <a:pt x="49" y="10"/>
                    <a:pt x="47" y="14"/>
                    <a:pt x="46" y="13"/>
                  </a:cubicBezTo>
                  <a:cubicBezTo>
                    <a:pt x="45" y="12"/>
                    <a:pt x="38" y="11"/>
                    <a:pt x="36" y="11"/>
                  </a:cubicBezTo>
                  <a:cubicBezTo>
                    <a:pt x="35" y="11"/>
                    <a:pt x="29" y="7"/>
                    <a:pt x="27" y="6"/>
                  </a:cubicBezTo>
                  <a:cubicBezTo>
                    <a:pt x="25" y="4"/>
                    <a:pt x="19" y="5"/>
                    <a:pt x="18" y="4"/>
                  </a:cubicBezTo>
                  <a:cubicBezTo>
                    <a:pt x="17" y="3"/>
                    <a:pt x="14" y="3"/>
                    <a:pt x="13" y="1"/>
                  </a:cubicBezTo>
                  <a:cubicBezTo>
                    <a:pt x="12" y="0"/>
                    <a:pt x="10" y="1"/>
                    <a:pt x="8" y="1"/>
                  </a:cubicBezTo>
                  <a:cubicBezTo>
                    <a:pt x="6" y="1"/>
                    <a:pt x="2" y="4"/>
                    <a:pt x="2" y="5"/>
                  </a:cubicBezTo>
                  <a:cubicBezTo>
                    <a:pt x="1" y="6"/>
                    <a:pt x="1" y="6"/>
                    <a:pt x="0" y="7"/>
                  </a:cubicBezTo>
                  <a:cubicBezTo>
                    <a:pt x="4" y="10"/>
                    <a:pt x="4" y="10"/>
                    <a:pt x="4" y="10"/>
                  </a:cubicBezTo>
                  <a:cubicBezTo>
                    <a:pt x="5" y="16"/>
                    <a:pt x="5" y="16"/>
                    <a:pt x="5" y="16"/>
                  </a:cubicBezTo>
                  <a:cubicBezTo>
                    <a:pt x="9" y="19"/>
                    <a:pt x="9" y="19"/>
                    <a:pt x="9" y="19"/>
                  </a:cubicBezTo>
                  <a:cubicBezTo>
                    <a:pt x="9" y="19"/>
                    <a:pt x="9" y="23"/>
                    <a:pt x="8" y="26"/>
                  </a:cubicBezTo>
                  <a:cubicBezTo>
                    <a:pt x="8" y="30"/>
                    <a:pt x="5" y="34"/>
                    <a:pt x="3" y="36"/>
                  </a:cubicBezTo>
                  <a:cubicBezTo>
                    <a:pt x="2" y="37"/>
                    <a:pt x="1" y="39"/>
                    <a:pt x="0" y="41"/>
                  </a:cubicBezTo>
                  <a:cubicBezTo>
                    <a:pt x="3" y="42"/>
                    <a:pt x="6" y="43"/>
                    <a:pt x="6" y="44"/>
                  </a:cubicBezTo>
                  <a:cubicBezTo>
                    <a:pt x="5" y="46"/>
                    <a:pt x="0" y="46"/>
                    <a:pt x="0" y="50"/>
                  </a:cubicBezTo>
                  <a:cubicBezTo>
                    <a:pt x="0" y="50"/>
                    <a:pt x="0" y="50"/>
                    <a:pt x="0" y="51"/>
                  </a:cubicBezTo>
                  <a:cubicBezTo>
                    <a:pt x="31" y="68"/>
                    <a:pt x="31" y="68"/>
                    <a:pt x="31" y="68"/>
                  </a:cubicBezTo>
                  <a:cubicBezTo>
                    <a:pt x="31" y="73"/>
                    <a:pt x="31" y="73"/>
                    <a:pt x="31" y="73"/>
                  </a:cubicBezTo>
                  <a:cubicBezTo>
                    <a:pt x="31" y="73"/>
                    <a:pt x="38" y="78"/>
                    <a:pt x="45" y="83"/>
                  </a:cubicBezTo>
                  <a:cubicBezTo>
                    <a:pt x="48" y="75"/>
                    <a:pt x="52" y="66"/>
                    <a:pt x="53" y="64"/>
                  </a:cubicBezTo>
                  <a:cubicBezTo>
                    <a:pt x="55" y="62"/>
                    <a:pt x="57" y="62"/>
                    <a:pt x="59" y="60"/>
                  </a:cubicBezTo>
                  <a:cubicBezTo>
                    <a:pt x="60" y="58"/>
                    <a:pt x="61" y="61"/>
                    <a:pt x="63" y="57"/>
                  </a:cubicBezTo>
                  <a:cubicBezTo>
                    <a:pt x="64" y="57"/>
                    <a:pt x="64" y="56"/>
                    <a:pt x="64" y="56"/>
                  </a:cubicBezTo>
                  <a:cubicBezTo>
                    <a:pt x="60" y="49"/>
                    <a:pt x="60" y="49"/>
                    <a:pt x="60" y="49"/>
                  </a:cubicBezTo>
                  <a:lnTo>
                    <a:pt x="59" y="1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42">
              <a:extLst>
                <a:ext uri="{FF2B5EF4-FFF2-40B4-BE49-F238E27FC236}">
                  <a16:creationId xmlns:a16="http://schemas.microsoft.com/office/drawing/2014/main" id="{60225148-B7DD-426B-9155-6A464A9D26C1}"/>
                </a:ext>
              </a:extLst>
            </p:cNvPr>
            <p:cNvSpPr>
              <a:spLocks/>
            </p:cNvSpPr>
            <p:nvPr/>
          </p:nvSpPr>
          <p:spPr bwMode="auto">
            <a:xfrm>
              <a:off x="4078654" y="4302707"/>
              <a:ext cx="79846" cy="89412"/>
            </a:xfrm>
            <a:custGeom>
              <a:avLst/>
              <a:gdLst>
                <a:gd name="T0" fmla="*/ 42 w 46"/>
                <a:gd name="T1" fmla="*/ 9 h 47"/>
                <a:gd name="T2" fmla="*/ 41 w 46"/>
                <a:gd name="T3" fmla="*/ 3 h 47"/>
                <a:gd name="T4" fmla="*/ 37 w 46"/>
                <a:gd name="T5" fmla="*/ 0 h 47"/>
                <a:gd name="T6" fmla="*/ 35 w 46"/>
                <a:gd name="T7" fmla="*/ 2 h 47"/>
                <a:gd name="T8" fmla="*/ 29 w 46"/>
                <a:gd name="T9" fmla="*/ 3 h 47"/>
                <a:gd name="T10" fmla="*/ 23 w 46"/>
                <a:gd name="T11" fmla="*/ 5 h 47"/>
                <a:gd name="T12" fmla="*/ 18 w 46"/>
                <a:gd name="T13" fmla="*/ 3 h 47"/>
                <a:gd name="T14" fmla="*/ 12 w 46"/>
                <a:gd name="T15" fmla="*/ 5 h 47"/>
                <a:gd name="T16" fmla="*/ 11 w 46"/>
                <a:gd name="T17" fmla="*/ 12 h 47"/>
                <a:gd name="T18" fmla="*/ 14 w 46"/>
                <a:gd name="T19" fmla="*/ 16 h 47"/>
                <a:gd name="T20" fmla="*/ 11 w 46"/>
                <a:gd name="T21" fmla="*/ 21 h 47"/>
                <a:gd name="T22" fmla="*/ 8 w 46"/>
                <a:gd name="T23" fmla="*/ 23 h 47"/>
                <a:gd name="T24" fmla="*/ 5 w 46"/>
                <a:gd name="T25" fmla="*/ 28 h 47"/>
                <a:gd name="T26" fmla="*/ 2 w 46"/>
                <a:gd name="T27" fmla="*/ 34 h 47"/>
                <a:gd name="T28" fmla="*/ 1 w 46"/>
                <a:gd name="T29" fmla="*/ 41 h 47"/>
                <a:gd name="T30" fmla="*/ 0 w 46"/>
                <a:gd name="T31" fmla="*/ 47 h 47"/>
                <a:gd name="T32" fmla="*/ 4 w 46"/>
                <a:gd name="T33" fmla="*/ 46 h 47"/>
                <a:gd name="T34" fmla="*/ 12 w 46"/>
                <a:gd name="T35" fmla="*/ 44 h 47"/>
                <a:gd name="T36" fmla="*/ 19 w 46"/>
                <a:gd name="T37" fmla="*/ 43 h 47"/>
                <a:gd name="T38" fmla="*/ 26 w 46"/>
                <a:gd name="T39" fmla="*/ 34 h 47"/>
                <a:gd name="T40" fmla="*/ 37 w 46"/>
                <a:gd name="T41" fmla="*/ 34 h 47"/>
                <a:gd name="T42" fmla="*/ 40 w 46"/>
                <a:gd name="T43" fmla="*/ 29 h 47"/>
                <a:gd name="T44" fmla="*/ 45 w 46"/>
                <a:gd name="T45" fmla="*/ 19 h 47"/>
                <a:gd name="T46" fmla="*/ 46 w 46"/>
                <a:gd name="T47" fmla="*/ 12 h 47"/>
                <a:gd name="T48" fmla="*/ 42 w 46"/>
                <a:gd name="T49"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42" y="9"/>
                  </a:moveTo>
                  <a:cubicBezTo>
                    <a:pt x="41" y="3"/>
                    <a:pt x="41" y="3"/>
                    <a:pt x="41" y="3"/>
                  </a:cubicBezTo>
                  <a:cubicBezTo>
                    <a:pt x="37" y="0"/>
                    <a:pt x="37" y="0"/>
                    <a:pt x="37" y="0"/>
                  </a:cubicBezTo>
                  <a:cubicBezTo>
                    <a:pt x="36" y="1"/>
                    <a:pt x="35" y="2"/>
                    <a:pt x="35" y="2"/>
                  </a:cubicBezTo>
                  <a:cubicBezTo>
                    <a:pt x="34" y="4"/>
                    <a:pt x="31" y="4"/>
                    <a:pt x="29" y="3"/>
                  </a:cubicBezTo>
                  <a:cubicBezTo>
                    <a:pt x="28" y="2"/>
                    <a:pt x="24" y="4"/>
                    <a:pt x="23" y="5"/>
                  </a:cubicBezTo>
                  <a:cubicBezTo>
                    <a:pt x="22" y="6"/>
                    <a:pt x="20" y="3"/>
                    <a:pt x="18" y="3"/>
                  </a:cubicBezTo>
                  <a:cubicBezTo>
                    <a:pt x="16" y="3"/>
                    <a:pt x="12" y="5"/>
                    <a:pt x="12" y="5"/>
                  </a:cubicBezTo>
                  <a:cubicBezTo>
                    <a:pt x="12" y="5"/>
                    <a:pt x="11" y="10"/>
                    <a:pt x="11" y="12"/>
                  </a:cubicBezTo>
                  <a:cubicBezTo>
                    <a:pt x="11" y="14"/>
                    <a:pt x="14" y="15"/>
                    <a:pt x="14" y="16"/>
                  </a:cubicBezTo>
                  <a:cubicBezTo>
                    <a:pt x="14" y="18"/>
                    <a:pt x="11" y="19"/>
                    <a:pt x="11" y="21"/>
                  </a:cubicBezTo>
                  <a:cubicBezTo>
                    <a:pt x="11" y="22"/>
                    <a:pt x="10" y="22"/>
                    <a:pt x="8" y="23"/>
                  </a:cubicBezTo>
                  <a:cubicBezTo>
                    <a:pt x="6" y="24"/>
                    <a:pt x="6" y="27"/>
                    <a:pt x="5" y="28"/>
                  </a:cubicBezTo>
                  <a:cubicBezTo>
                    <a:pt x="3" y="29"/>
                    <a:pt x="3" y="32"/>
                    <a:pt x="2" y="34"/>
                  </a:cubicBezTo>
                  <a:cubicBezTo>
                    <a:pt x="2" y="36"/>
                    <a:pt x="1" y="39"/>
                    <a:pt x="1" y="41"/>
                  </a:cubicBezTo>
                  <a:cubicBezTo>
                    <a:pt x="1" y="43"/>
                    <a:pt x="1" y="46"/>
                    <a:pt x="0" y="47"/>
                  </a:cubicBezTo>
                  <a:cubicBezTo>
                    <a:pt x="2" y="47"/>
                    <a:pt x="3" y="47"/>
                    <a:pt x="4" y="46"/>
                  </a:cubicBezTo>
                  <a:cubicBezTo>
                    <a:pt x="5" y="45"/>
                    <a:pt x="12" y="44"/>
                    <a:pt x="12" y="44"/>
                  </a:cubicBezTo>
                  <a:cubicBezTo>
                    <a:pt x="19" y="43"/>
                    <a:pt x="19" y="43"/>
                    <a:pt x="19" y="43"/>
                  </a:cubicBezTo>
                  <a:cubicBezTo>
                    <a:pt x="21" y="39"/>
                    <a:pt x="23" y="35"/>
                    <a:pt x="26" y="34"/>
                  </a:cubicBezTo>
                  <a:cubicBezTo>
                    <a:pt x="29" y="33"/>
                    <a:pt x="34" y="33"/>
                    <a:pt x="37" y="34"/>
                  </a:cubicBezTo>
                  <a:cubicBezTo>
                    <a:pt x="38" y="32"/>
                    <a:pt x="39" y="30"/>
                    <a:pt x="40" y="29"/>
                  </a:cubicBezTo>
                  <a:cubicBezTo>
                    <a:pt x="42" y="27"/>
                    <a:pt x="45" y="23"/>
                    <a:pt x="45" y="19"/>
                  </a:cubicBezTo>
                  <a:cubicBezTo>
                    <a:pt x="46" y="16"/>
                    <a:pt x="46" y="12"/>
                    <a:pt x="46" y="12"/>
                  </a:cubicBezTo>
                  <a:lnTo>
                    <a:pt x="42" y="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43">
              <a:extLst>
                <a:ext uri="{FF2B5EF4-FFF2-40B4-BE49-F238E27FC236}">
                  <a16:creationId xmlns:a16="http://schemas.microsoft.com/office/drawing/2014/main" id="{84BF9EEC-3E2C-4599-BFA6-BB898DFE8C87}"/>
                </a:ext>
              </a:extLst>
            </p:cNvPr>
            <p:cNvSpPr>
              <a:spLocks/>
            </p:cNvSpPr>
            <p:nvPr/>
          </p:nvSpPr>
          <p:spPr bwMode="auto">
            <a:xfrm>
              <a:off x="4473566" y="3580352"/>
              <a:ext cx="260038" cy="164706"/>
            </a:xfrm>
            <a:custGeom>
              <a:avLst/>
              <a:gdLst>
                <a:gd name="T0" fmla="*/ 145 w 149"/>
                <a:gd name="T1" fmla="*/ 49 h 87"/>
                <a:gd name="T2" fmla="*/ 134 w 149"/>
                <a:gd name="T3" fmla="*/ 44 h 87"/>
                <a:gd name="T4" fmla="*/ 127 w 149"/>
                <a:gd name="T5" fmla="*/ 44 h 87"/>
                <a:gd name="T6" fmla="*/ 119 w 149"/>
                <a:gd name="T7" fmla="*/ 42 h 87"/>
                <a:gd name="T8" fmla="*/ 110 w 149"/>
                <a:gd name="T9" fmla="*/ 48 h 87"/>
                <a:gd name="T10" fmla="*/ 106 w 149"/>
                <a:gd name="T11" fmla="*/ 50 h 87"/>
                <a:gd name="T12" fmla="*/ 99 w 149"/>
                <a:gd name="T13" fmla="*/ 45 h 87"/>
                <a:gd name="T14" fmla="*/ 92 w 149"/>
                <a:gd name="T15" fmla="*/ 43 h 87"/>
                <a:gd name="T16" fmla="*/ 88 w 149"/>
                <a:gd name="T17" fmla="*/ 35 h 87"/>
                <a:gd name="T18" fmla="*/ 86 w 149"/>
                <a:gd name="T19" fmla="*/ 27 h 87"/>
                <a:gd name="T20" fmla="*/ 79 w 149"/>
                <a:gd name="T21" fmla="*/ 22 h 87"/>
                <a:gd name="T22" fmla="*/ 62 w 149"/>
                <a:gd name="T23" fmla="*/ 21 h 87"/>
                <a:gd name="T24" fmla="*/ 51 w 149"/>
                <a:gd name="T25" fmla="*/ 22 h 87"/>
                <a:gd name="T26" fmla="*/ 41 w 149"/>
                <a:gd name="T27" fmla="*/ 11 h 87"/>
                <a:gd name="T28" fmla="*/ 39 w 149"/>
                <a:gd name="T29" fmla="*/ 15 h 87"/>
                <a:gd name="T30" fmla="*/ 28 w 149"/>
                <a:gd name="T31" fmla="*/ 13 h 87"/>
                <a:gd name="T32" fmla="*/ 27 w 149"/>
                <a:gd name="T33" fmla="*/ 1 h 87"/>
                <a:gd name="T34" fmla="*/ 24 w 149"/>
                <a:gd name="T35" fmla="*/ 13 h 87"/>
                <a:gd name="T36" fmla="*/ 23 w 149"/>
                <a:gd name="T37" fmla="*/ 0 h 87"/>
                <a:gd name="T38" fmla="*/ 1 w 149"/>
                <a:gd name="T39" fmla="*/ 6 h 87"/>
                <a:gd name="T40" fmla="*/ 0 w 149"/>
                <a:gd name="T41" fmla="*/ 43 h 87"/>
                <a:gd name="T42" fmla="*/ 0 w 149"/>
                <a:gd name="T43" fmla="*/ 43 h 87"/>
                <a:gd name="T44" fmla="*/ 6 w 149"/>
                <a:gd name="T45" fmla="*/ 44 h 87"/>
                <a:gd name="T46" fmla="*/ 9 w 149"/>
                <a:gd name="T47" fmla="*/ 40 h 87"/>
                <a:gd name="T48" fmla="*/ 15 w 149"/>
                <a:gd name="T49" fmla="*/ 36 h 87"/>
                <a:gd name="T50" fmla="*/ 18 w 149"/>
                <a:gd name="T51" fmla="*/ 33 h 87"/>
                <a:gd name="T52" fmla="*/ 22 w 149"/>
                <a:gd name="T53" fmla="*/ 31 h 87"/>
                <a:gd name="T54" fmla="*/ 28 w 149"/>
                <a:gd name="T55" fmla="*/ 33 h 87"/>
                <a:gd name="T56" fmla="*/ 34 w 149"/>
                <a:gd name="T57" fmla="*/ 35 h 87"/>
                <a:gd name="T58" fmla="*/ 37 w 149"/>
                <a:gd name="T59" fmla="*/ 44 h 87"/>
                <a:gd name="T60" fmla="*/ 50 w 149"/>
                <a:gd name="T61" fmla="*/ 45 h 87"/>
                <a:gd name="T62" fmla="*/ 53 w 149"/>
                <a:gd name="T63" fmla="*/ 51 h 87"/>
                <a:gd name="T64" fmla="*/ 57 w 149"/>
                <a:gd name="T65" fmla="*/ 58 h 87"/>
                <a:gd name="T66" fmla="*/ 65 w 149"/>
                <a:gd name="T67" fmla="*/ 64 h 87"/>
                <a:gd name="T68" fmla="*/ 75 w 149"/>
                <a:gd name="T69" fmla="*/ 70 h 87"/>
                <a:gd name="T70" fmla="*/ 84 w 149"/>
                <a:gd name="T71" fmla="*/ 75 h 87"/>
                <a:gd name="T72" fmla="*/ 91 w 149"/>
                <a:gd name="T73" fmla="*/ 78 h 87"/>
                <a:gd name="T74" fmla="*/ 92 w 149"/>
                <a:gd name="T75" fmla="*/ 83 h 87"/>
                <a:gd name="T76" fmla="*/ 93 w 149"/>
                <a:gd name="T77" fmla="*/ 83 h 87"/>
                <a:gd name="T78" fmla="*/ 99 w 149"/>
                <a:gd name="T79" fmla="*/ 86 h 87"/>
                <a:gd name="T80" fmla="*/ 103 w 149"/>
                <a:gd name="T81" fmla="*/ 87 h 87"/>
                <a:gd name="T82" fmla="*/ 106 w 149"/>
                <a:gd name="T83" fmla="*/ 78 h 87"/>
                <a:gd name="T84" fmla="*/ 105 w 149"/>
                <a:gd name="T85" fmla="*/ 71 h 87"/>
                <a:gd name="T86" fmla="*/ 100 w 149"/>
                <a:gd name="T87" fmla="*/ 64 h 87"/>
                <a:gd name="T88" fmla="*/ 108 w 149"/>
                <a:gd name="T89" fmla="*/ 61 h 87"/>
                <a:gd name="T90" fmla="*/ 111 w 149"/>
                <a:gd name="T91" fmla="*/ 57 h 87"/>
                <a:gd name="T92" fmla="*/ 115 w 149"/>
                <a:gd name="T93" fmla="*/ 52 h 87"/>
                <a:gd name="T94" fmla="*/ 121 w 149"/>
                <a:gd name="T95" fmla="*/ 51 h 87"/>
                <a:gd name="T96" fmla="*/ 127 w 149"/>
                <a:gd name="T97" fmla="*/ 49 h 87"/>
                <a:gd name="T98" fmla="*/ 124 w 149"/>
                <a:gd name="T99" fmla="*/ 56 h 87"/>
                <a:gd name="T100" fmla="*/ 134 w 149"/>
                <a:gd name="T101" fmla="*/ 55 h 87"/>
                <a:gd name="T102" fmla="*/ 142 w 149"/>
                <a:gd name="T103" fmla="*/ 53 h 87"/>
                <a:gd name="T104" fmla="*/ 145 w 149"/>
                <a:gd name="T105" fmla="*/ 4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87">
                  <a:moveTo>
                    <a:pt x="145" y="49"/>
                  </a:moveTo>
                  <a:cubicBezTo>
                    <a:pt x="141" y="46"/>
                    <a:pt x="134" y="42"/>
                    <a:pt x="134" y="44"/>
                  </a:cubicBezTo>
                  <a:cubicBezTo>
                    <a:pt x="133" y="46"/>
                    <a:pt x="129" y="46"/>
                    <a:pt x="127" y="44"/>
                  </a:cubicBezTo>
                  <a:cubicBezTo>
                    <a:pt x="125" y="42"/>
                    <a:pt x="124" y="40"/>
                    <a:pt x="119" y="42"/>
                  </a:cubicBezTo>
                  <a:cubicBezTo>
                    <a:pt x="114" y="44"/>
                    <a:pt x="111" y="46"/>
                    <a:pt x="110" y="48"/>
                  </a:cubicBezTo>
                  <a:cubicBezTo>
                    <a:pt x="110" y="50"/>
                    <a:pt x="107" y="52"/>
                    <a:pt x="106" y="50"/>
                  </a:cubicBezTo>
                  <a:cubicBezTo>
                    <a:pt x="106" y="47"/>
                    <a:pt x="102" y="46"/>
                    <a:pt x="99" y="45"/>
                  </a:cubicBezTo>
                  <a:cubicBezTo>
                    <a:pt x="97" y="45"/>
                    <a:pt x="93" y="46"/>
                    <a:pt x="92" y="43"/>
                  </a:cubicBezTo>
                  <a:cubicBezTo>
                    <a:pt x="92" y="41"/>
                    <a:pt x="88" y="38"/>
                    <a:pt x="88" y="35"/>
                  </a:cubicBezTo>
                  <a:cubicBezTo>
                    <a:pt x="87" y="32"/>
                    <a:pt x="88" y="27"/>
                    <a:pt x="86" y="27"/>
                  </a:cubicBezTo>
                  <a:cubicBezTo>
                    <a:pt x="83" y="26"/>
                    <a:pt x="81" y="22"/>
                    <a:pt x="79" y="22"/>
                  </a:cubicBezTo>
                  <a:cubicBezTo>
                    <a:pt x="77" y="22"/>
                    <a:pt x="64" y="22"/>
                    <a:pt x="62" y="21"/>
                  </a:cubicBezTo>
                  <a:cubicBezTo>
                    <a:pt x="60" y="20"/>
                    <a:pt x="52" y="24"/>
                    <a:pt x="51" y="22"/>
                  </a:cubicBezTo>
                  <a:cubicBezTo>
                    <a:pt x="50" y="20"/>
                    <a:pt x="44" y="14"/>
                    <a:pt x="41" y="11"/>
                  </a:cubicBezTo>
                  <a:cubicBezTo>
                    <a:pt x="41" y="12"/>
                    <a:pt x="40" y="14"/>
                    <a:pt x="39" y="15"/>
                  </a:cubicBezTo>
                  <a:cubicBezTo>
                    <a:pt x="32" y="19"/>
                    <a:pt x="26" y="18"/>
                    <a:pt x="28" y="13"/>
                  </a:cubicBezTo>
                  <a:cubicBezTo>
                    <a:pt x="30" y="7"/>
                    <a:pt x="31" y="1"/>
                    <a:pt x="27" y="1"/>
                  </a:cubicBezTo>
                  <a:cubicBezTo>
                    <a:pt x="24" y="1"/>
                    <a:pt x="26" y="12"/>
                    <a:pt x="24" y="13"/>
                  </a:cubicBezTo>
                  <a:cubicBezTo>
                    <a:pt x="22" y="14"/>
                    <a:pt x="21" y="5"/>
                    <a:pt x="23" y="0"/>
                  </a:cubicBezTo>
                  <a:cubicBezTo>
                    <a:pt x="1" y="6"/>
                    <a:pt x="1" y="6"/>
                    <a:pt x="1" y="6"/>
                  </a:cubicBezTo>
                  <a:cubicBezTo>
                    <a:pt x="0" y="43"/>
                    <a:pt x="0" y="43"/>
                    <a:pt x="0" y="43"/>
                  </a:cubicBezTo>
                  <a:cubicBezTo>
                    <a:pt x="0" y="43"/>
                    <a:pt x="0" y="43"/>
                    <a:pt x="0" y="43"/>
                  </a:cubicBezTo>
                  <a:cubicBezTo>
                    <a:pt x="2" y="44"/>
                    <a:pt x="5" y="44"/>
                    <a:pt x="6" y="44"/>
                  </a:cubicBezTo>
                  <a:cubicBezTo>
                    <a:pt x="9" y="45"/>
                    <a:pt x="9" y="42"/>
                    <a:pt x="9" y="40"/>
                  </a:cubicBezTo>
                  <a:cubicBezTo>
                    <a:pt x="9" y="39"/>
                    <a:pt x="13" y="36"/>
                    <a:pt x="15" y="36"/>
                  </a:cubicBezTo>
                  <a:cubicBezTo>
                    <a:pt x="18" y="36"/>
                    <a:pt x="17" y="33"/>
                    <a:pt x="18" y="33"/>
                  </a:cubicBezTo>
                  <a:cubicBezTo>
                    <a:pt x="19" y="33"/>
                    <a:pt x="21" y="32"/>
                    <a:pt x="22" y="31"/>
                  </a:cubicBezTo>
                  <a:cubicBezTo>
                    <a:pt x="22" y="30"/>
                    <a:pt x="26" y="31"/>
                    <a:pt x="28" y="33"/>
                  </a:cubicBezTo>
                  <a:cubicBezTo>
                    <a:pt x="29" y="34"/>
                    <a:pt x="32" y="34"/>
                    <a:pt x="34" y="35"/>
                  </a:cubicBezTo>
                  <a:cubicBezTo>
                    <a:pt x="36" y="35"/>
                    <a:pt x="37" y="42"/>
                    <a:pt x="37" y="44"/>
                  </a:cubicBezTo>
                  <a:cubicBezTo>
                    <a:pt x="37" y="45"/>
                    <a:pt x="48" y="45"/>
                    <a:pt x="50" y="45"/>
                  </a:cubicBezTo>
                  <a:cubicBezTo>
                    <a:pt x="51" y="45"/>
                    <a:pt x="51" y="48"/>
                    <a:pt x="53" y="51"/>
                  </a:cubicBezTo>
                  <a:cubicBezTo>
                    <a:pt x="55" y="53"/>
                    <a:pt x="56" y="56"/>
                    <a:pt x="57" y="58"/>
                  </a:cubicBezTo>
                  <a:cubicBezTo>
                    <a:pt x="58" y="59"/>
                    <a:pt x="64" y="62"/>
                    <a:pt x="65" y="64"/>
                  </a:cubicBezTo>
                  <a:cubicBezTo>
                    <a:pt x="67" y="66"/>
                    <a:pt x="71" y="68"/>
                    <a:pt x="75" y="70"/>
                  </a:cubicBezTo>
                  <a:cubicBezTo>
                    <a:pt x="78" y="71"/>
                    <a:pt x="82" y="76"/>
                    <a:pt x="84" y="75"/>
                  </a:cubicBezTo>
                  <a:cubicBezTo>
                    <a:pt x="86" y="75"/>
                    <a:pt x="91" y="78"/>
                    <a:pt x="91" y="78"/>
                  </a:cubicBezTo>
                  <a:cubicBezTo>
                    <a:pt x="92" y="83"/>
                    <a:pt x="92" y="83"/>
                    <a:pt x="92" y="83"/>
                  </a:cubicBezTo>
                  <a:cubicBezTo>
                    <a:pt x="92" y="83"/>
                    <a:pt x="92" y="83"/>
                    <a:pt x="93" y="83"/>
                  </a:cubicBezTo>
                  <a:cubicBezTo>
                    <a:pt x="96" y="82"/>
                    <a:pt x="97" y="86"/>
                    <a:pt x="99" y="86"/>
                  </a:cubicBezTo>
                  <a:cubicBezTo>
                    <a:pt x="100" y="86"/>
                    <a:pt x="102" y="86"/>
                    <a:pt x="103" y="87"/>
                  </a:cubicBezTo>
                  <a:cubicBezTo>
                    <a:pt x="103" y="82"/>
                    <a:pt x="104" y="80"/>
                    <a:pt x="106" y="78"/>
                  </a:cubicBezTo>
                  <a:cubicBezTo>
                    <a:pt x="109" y="77"/>
                    <a:pt x="105" y="74"/>
                    <a:pt x="105" y="71"/>
                  </a:cubicBezTo>
                  <a:cubicBezTo>
                    <a:pt x="106" y="68"/>
                    <a:pt x="100" y="67"/>
                    <a:pt x="100" y="64"/>
                  </a:cubicBezTo>
                  <a:cubicBezTo>
                    <a:pt x="101" y="62"/>
                    <a:pt x="106" y="62"/>
                    <a:pt x="108" y="61"/>
                  </a:cubicBezTo>
                  <a:cubicBezTo>
                    <a:pt x="110" y="60"/>
                    <a:pt x="109" y="57"/>
                    <a:pt x="111" y="57"/>
                  </a:cubicBezTo>
                  <a:cubicBezTo>
                    <a:pt x="113" y="57"/>
                    <a:pt x="114" y="54"/>
                    <a:pt x="115" y="52"/>
                  </a:cubicBezTo>
                  <a:cubicBezTo>
                    <a:pt x="116" y="50"/>
                    <a:pt x="119" y="52"/>
                    <a:pt x="121" y="51"/>
                  </a:cubicBezTo>
                  <a:cubicBezTo>
                    <a:pt x="123" y="49"/>
                    <a:pt x="126" y="48"/>
                    <a:pt x="127" y="49"/>
                  </a:cubicBezTo>
                  <a:cubicBezTo>
                    <a:pt x="128" y="50"/>
                    <a:pt x="125" y="55"/>
                    <a:pt x="124" y="56"/>
                  </a:cubicBezTo>
                  <a:cubicBezTo>
                    <a:pt x="128" y="56"/>
                    <a:pt x="133" y="56"/>
                    <a:pt x="134" y="55"/>
                  </a:cubicBezTo>
                  <a:cubicBezTo>
                    <a:pt x="135" y="53"/>
                    <a:pt x="140" y="57"/>
                    <a:pt x="142" y="53"/>
                  </a:cubicBezTo>
                  <a:cubicBezTo>
                    <a:pt x="143" y="50"/>
                    <a:pt x="149" y="52"/>
                    <a:pt x="145" y="4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44">
              <a:extLst>
                <a:ext uri="{FF2B5EF4-FFF2-40B4-BE49-F238E27FC236}">
                  <a16:creationId xmlns:a16="http://schemas.microsoft.com/office/drawing/2014/main" id="{CD2EE2C7-8F15-4E4E-A656-14DC9EB24ED2}"/>
                </a:ext>
              </a:extLst>
            </p:cNvPr>
            <p:cNvSpPr>
              <a:spLocks noEditPoints="1"/>
            </p:cNvSpPr>
            <p:nvPr/>
          </p:nvSpPr>
          <p:spPr bwMode="auto">
            <a:xfrm>
              <a:off x="3726901" y="2653291"/>
              <a:ext cx="380886" cy="656472"/>
            </a:xfrm>
            <a:custGeom>
              <a:avLst/>
              <a:gdLst>
                <a:gd name="T0" fmla="*/ 206 w 218"/>
                <a:gd name="T1" fmla="*/ 180 h 345"/>
                <a:gd name="T2" fmla="*/ 207 w 218"/>
                <a:gd name="T3" fmla="*/ 170 h 345"/>
                <a:gd name="T4" fmla="*/ 195 w 218"/>
                <a:gd name="T5" fmla="*/ 168 h 345"/>
                <a:gd name="T6" fmla="*/ 181 w 218"/>
                <a:gd name="T7" fmla="*/ 167 h 345"/>
                <a:gd name="T8" fmla="*/ 175 w 218"/>
                <a:gd name="T9" fmla="*/ 166 h 345"/>
                <a:gd name="T10" fmla="*/ 162 w 218"/>
                <a:gd name="T11" fmla="*/ 169 h 345"/>
                <a:gd name="T12" fmla="*/ 151 w 218"/>
                <a:gd name="T13" fmla="*/ 181 h 345"/>
                <a:gd name="T14" fmla="*/ 151 w 218"/>
                <a:gd name="T15" fmla="*/ 168 h 345"/>
                <a:gd name="T16" fmla="*/ 136 w 218"/>
                <a:gd name="T17" fmla="*/ 177 h 345"/>
                <a:gd name="T18" fmla="*/ 130 w 218"/>
                <a:gd name="T19" fmla="*/ 180 h 345"/>
                <a:gd name="T20" fmla="*/ 123 w 218"/>
                <a:gd name="T21" fmla="*/ 178 h 345"/>
                <a:gd name="T22" fmla="*/ 112 w 218"/>
                <a:gd name="T23" fmla="*/ 187 h 345"/>
                <a:gd name="T24" fmla="*/ 104 w 218"/>
                <a:gd name="T25" fmla="*/ 194 h 345"/>
                <a:gd name="T26" fmla="*/ 96 w 218"/>
                <a:gd name="T27" fmla="*/ 197 h 345"/>
                <a:gd name="T28" fmla="*/ 83 w 218"/>
                <a:gd name="T29" fmla="*/ 200 h 345"/>
                <a:gd name="T30" fmla="*/ 78 w 218"/>
                <a:gd name="T31" fmla="*/ 208 h 345"/>
                <a:gd name="T32" fmla="*/ 96 w 218"/>
                <a:gd name="T33" fmla="*/ 208 h 345"/>
                <a:gd name="T34" fmla="*/ 83 w 218"/>
                <a:gd name="T35" fmla="*/ 218 h 345"/>
                <a:gd name="T36" fmla="*/ 64 w 218"/>
                <a:gd name="T37" fmla="*/ 238 h 345"/>
                <a:gd name="T38" fmla="*/ 52 w 218"/>
                <a:gd name="T39" fmla="*/ 254 h 345"/>
                <a:gd name="T40" fmla="*/ 42 w 218"/>
                <a:gd name="T41" fmla="*/ 269 h 345"/>
                <a:gd name="T42" fmla="*/ 27 w 218"/>
                <a:gd name="T43" fmla="*/ 279 h 345"/>
                <a:gd name="T44" fmla="*/ 12 w 218"/>
                <a:gd name="T45" fmla="*/ 289 h 345"/>
                <a:gd name="T46" fmla="*/ 4 w 218"/>
                <a:gd name="T47" fmla="*/ 301 h 345"/>
                <a:gd name="T48" fmla="*/ 2 w 218"/>
                <a:gd name="T49" fmla="*/ 317 h 345"/>
                <a:gd name="T50" fmla="*/ 9 w 218"/>
                <a:gd name="T51" fmla="*/ 322 h 345"/>
                <a:gd name="T52" fmla="*/ 7 w 218"/>
                <a:gd name="T53" fmla="*/ 328 h 345"/>
                <a:gd name="T54" fmla="*/ 15 w 218"/>
                <a:gd name="T55" fmla="*/ 341 h 345"/>
                <a:gd name="T56" fmla="*/ 48 w 218"/>
                <a:gd name="T57" fmla="*/ 325 h 345"/>
                <a:gd name="T58" fmla="*/ 58 w 218"/>
                <a:gd name="T59" fmla="*/ 328 h 345"/>
                <a:gd name="T60" fmla="*/ 64 w 218"/>
                <a:gd name="T61" fmla="*/ 307 h 345"/>
                <a:gd name="T62" fmla="*/ 62 w 218"/>
                <a:gd name="T63" fmla="*/ 281 h 345"/>
                <a:gd name="T64" fmla="*/ 77 w 218"/>
                <a:gd name="T65" fmla="*/ 261 h 345"/>
                <a:gd name="T66" fmla="*/ 88 w 218"/>
                <a:gd name="T67" fmla="*/ 237 h 345"/>
                <a:gd name="T68" fmla="*/ 98 w 218"/>
                <a:gd name="T69" fmla="*/ 215 h 345"/>
                <a:gd name="T70" fmla="*/ 122 w 218"/>
                <a:gd name="T71" fmla="*/ 204 h 345"/>
                <a:gd name="T72" fmla="*/ 138 w 218"/>
                <a:gd name="T73" fmla="*/ 192 h 345"/>
                <a:gd name="T74" fmla="*/ 168 w 218"/>
                <a:gd name="T75" fmla="*/ 201 h 345"/>
                <a:gd name="T76" fmla="*/ 187 w 218"/>
                <a:gd name="T77" fmla="*/ 181 h 345"/>
                <a:gd name="T78" fmla="*/ 206 w 218"/>
                <a:gd name="T79" fmla="*/ 190 h 345"/>
                <a:gd name="T80" fmla="*/ 61 w 218"/>
                <a:gd name="T81" fmla="*/ 25 h 345"/>
                <a:gd name="T82" fmla="*/ 81 w 218"/>
                <a:gd name="T83" fmla="*/ 36 h 345"/>
                <a:gd name="T84" fmla="*/ 96 w 218"/>
                <a:gd name="T85" fmla="*/ 40 h 345"/>
                <a:gd name="T86" fmla="*/ 98 w 218"/>
                <a:gd name="T87" fmla="*/ 51 h 345"/>
                <a:gd name="T88" fmla="*/ 83 w 218"/>
                <a:gd name="T89" fmla="*/ 65 h 345"/>
                <a:gd name="T90" fmla="*/ 99 w 218"/>
                <a:gd name="T91" fmla="*/ 71 h 345"/>
                <a:gd name="T92" fmla="*/ 119 w 218"/>
                <a:gd name="T93" fmla="*/ 39 h 345"/>
                <a:gd name="T94" fmla="*/ 135 w 218"/>
                <a:gd name="T95" fmla="*/ 47 h 345"/>
                <a:gd name="T96" fmla="*/ 157 w 218"/>
                <a:gd name="T97" fmla="*/ 56 h 345"/>
                <a:gd name="T98" fmla="*/ 150 w 218"/>
                <a:gd name="T99" fmla="*/ 44 h 345"/>
                <a:gd name="T100" fmla="*/ 131 w 218"/>
                <a:gd name="T101" fmla="*/ 29 h 345"/>
                <a:gd name="T102" fmla="*/ 112 w 218"/>
                <a:gd name="T103" fmla="*/ 19 h 345"/>
                <a:gd name="T104" fmla="*/ 94 w 218"/>
                <a:gd name="T105" fmla="*/ 9 h 345"/>
                <a:gd name="T106" fmla="*/ 87 w 218"/>
                <a:gd name="T107" fmla="*/ 19 h 345"/>
                <a:gd name="T108" fmla="*/ 69 w 218"/>
                <a:gd name="T109" fmla="*/ 18 h 345"/>
                <a:gd name="T110" fmla="*/ 59 w 218"/>
                <a:gd name="T111" fmla="*/ 14 h 345"/>
                <a:gd name="T112" fmla="*/ 53 w 218"/>
                <a:gd name="T113" fmla="*/ 40 h 345"/>
                <a:gd name="T114" fmla="*/ 53 w 218"/>
                <a:gd name="T115" fmla="*/ 40 h 345"/>
                <a:gd name="T116" fmla="*/ 124 w 218"/>
                <a:gd name="T117" fmla="*/ 20 h 345"/>
                <a:gd name="T118" fmla="*/ 175 w 218"/>
                <a:gd name="T119" fmla="*/ 18 h 345"/>
                <a:gd name="T120" fmla="*/ 152 w 218"/>
                <a:gd name="T121" fmla="*/ 7 h 345"/>
                <a:gd name="T122" fmla="*/ 133 w 218"/>
                <a:gd name="T123" fmla="*/ 6 h 345"/>
                <a:gd name="T124" fmla="*/ 118 w 218"/>
                <a:gd name="T125" fmla="*/ 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45">
                  <a:moveTo>
                    <a:pt x="211" y="184"/>
                  </a:moveTo>
                  <a:cubicBezTo>
                    <a:pt x="211" y="186"/>
                    <a:pt x="207" y="186"/>
                    <a:pt x="207" y="184"/>
                  </a:cubicBezTo>
                  <a:cubicBezTo>
                    <a:pt x="208" y="182"/>
                    <a:pt x="202" y="180"/>
                    <a:pt x="202" y="180"/>
                  </a:cubicBezTo>
                  <a:cubicBezTo>
                    <a:pt x="202" y="179"/>
                    <a:pt x="204" y="179"/>
                    <a:pt x="206" y="180"/>
                  </a:cubicBezTo>
                  <a:cubicBezTo>
                    <a:pt x="208" y="181"/>
                    <a:pt x="210" y="180"/>
                    <a:pt x="212" y="178"/>
                  </a:cubicBezTo>
                  <a:cubicBezTo>
                    <a:pt x="214" y="176"/>
                    <a:pt x="217" y="178"/>
                    <a:pt x="218" y="176"/>
                  </a:cubicBezTo>
                  <a:cubicBezTo>
                    <a:pt x="218" y="174"/>
                    <a:pt x="214" y="173"/>
                    <a:pt x="213" y="172"/>
                  </a:cubicBezTo>
                  <a:cubicBezTo>
                    <a:pt x="212" y="171"/>
                    <a:pt x="210" y="169"/>
                    <a:pt x="207" y="170"/>
                  </a:cubicBezTo>
                  <a:cubicBezTo>
                    <a:pt x="204" y="170"/>
                    <a:pt x="204" y="169"/>
                    <a:pt x="202" y="167"/>
                  </a:cubicBezTo>
                  <a:cubicBezTo>
                    <a:pt x="201" y="166"/>
                    <a:pt x="196" y="168"/>
                    <a:pt x="196" y="172"/>
                  </a:cubicBezTo>
                  <a:cubicBezTo>
                    <a:pt x="196" y="175"/>
                    <a:pt x="193" y="175"/>
                    <a:pt x="194" y="173"/>
                  </a:cubicBezTo>
                  <a:cubicBezTo>
                    <a:pt x="195" y="171"/>
                    <a:pt x="192" y="169"/>
                    <a:pt x="195" y="168"/>
                  </a:cubicBezTo>
                  <a:cubicBezTo>
                    <a:pt x="197" y="167"/>
                    <a:pt x="196" y="164"/>
                    <a:pt x="191" y="163"/>
                  </a:cubicBezTo>
                  <a:cubicBezTo>
                    <a:pt x="187" y="163"/>
                    <a:pt x="185" y="167"/>
                    <a:pt x="186" y="168"/>
                  </a:cubicBezTo>
                  <a:cubicBezTo>
                    <a:pt x="187" y="169"/>
                    <a:pt x="183" y="175"/>
                    <a:pt x="181" y="175"/>
                  </a:cubicBezTo>
                  <a:cubicBezTo>
                    <a:pt x="179" y="175"/>
                    <a:pt x="181" y="170"/>
                    <a:pt x="181" y="167"/>
                  </a:cubicBezTo>
                  <a:cubicBezTo>
                    <a:pt x="181" y="165"/>
                    <a:pt x="179" y="166"/>
                    <a:pt x="176" y="170"/>
                  </a:cubicBezTo>
                  <a:cubicBezTo>
                    <a:pt x="172" y="174"/>
                    <a:pt x="170" y="178"/>
                    <a:pt x="168" y="178"/>
                  </a:cubicBezTo>
                  <a:cubicBezTo>
                    <a:pt x="166" y="179"/>
                    <a:pt x="166" y="175"/>
                    <a:pt x="169" y="173"/>
                  </a:cubicBezTo>
                  <a:cubicBezTo>
                    <a:pt x="172" y="171"/>
                    <a:pt x="173" y="166"/>
                    <a:pt x="175" y="166"/>
                  </a:cubicBezTo>
                  <a:cubicBezTo>
                    <a:pt x="177" y="166"/>
                    <a:pt x="177" y="164"/>
                    <a:pt x="174" y="163"/>
                  </a:cubicBezTo>
                  <a:cubicBezTo>
                    <a:pt x="171" y="162"/>
                    <a:pt x="170" y="166"/>
                    <a:pt x="169" y="167"/>
                  </a:cubicBezTo>
                  <a:cubicBezTo>
                    <a:pt x="168" y="168"/>
                    <a:pt x="163" y="165"/>
                    <a:pt x="163" y="166"/>
                  </a:cubicBezTo>
                  <a:cubicBezTo>
                    <a:pt x="163" y="167"/>
                    <a:pt x="160" y="168"/>
                    <a:pt x="162" y="169"/>
                  </a:cubicBezTo>
                  <a:cubicBezTo>
                    <a:pt x="163" y="171"/>
                    <a:pt x="161" y="173"/>
                    <a:pt x="160" y="171"/>
                  </a:cubicBezTo>
                  <a:cubicBezTo>
                    <a:pt x="159" y="168"/>
                    <a:pt x="155" y="170"/>
                    <a:pt x="154" y="173"/>
                  </a:cubicBezTo>
                  <a:cubicBezTo>
                    <a:pt x="152" y="175"/>
                    <a:pt x="150" y="175"/>
                    <a:pt x="152" y="176"/>
                  </a:cubicBezTo>
                  <a:cubicBezTo>
                    <a:pt x="153" y="177"/>
                    <a:pt x="153" y="180"/>
                    <a:pt x="151" y="181"/>
                  </a:cubicBezTo>
                  <a:cubicBezTo>
                    <a:pt x="149" y="181"/>
                    <a:pt x="150" y="175"/>
                    <a:pt x="148" y="175"/>
                  </a:cubicBezTo>
                  <a:cubicBezTo>
                    <a:pt x="146" y="176"/>
                    <a:pt x="147" y="172"/>
                    <a:pt x="150" y="172"/>
                  </a:cubicBezTo>
                  <a:cubicBezTo>
                    <a:pt x="152" y="172"/>
                    <a:pt x="154" y="169"/>
                    <a:pt x="154" y="168"/>
                  </a:cubicBezTo>
                  <a:cubicBezTo>
                    <a:pt x="154" y="166"/>
                    <a:pt x="151" y="167"/>
                    <a:pt x="151" y="168"/>
                  </a:cubicBezTo>
                  <a:cubicBezTo>
                    <a:pt x="151" y="170"/>
                    <a:pt x="147" y="170"/>
                    <a:pt x="144" y="170"/>
                  </a:cubicBezTo>
                  <a:cubicBezTo>
                    <a:pt x="141" y="170"/>
                    <a:pt x="141" y="173"/>
                    <a:pt x="145" y="175"/>
                  </a:cubicBezTo>
                  <a:cubicBezTo>
                    <a:pt x="148" y="177"/>
                    <a:pt x="144" y="179"/>
                    <a:pt x="142" y="177"/>
                  </a:cubicBezTo>
                  <a:cubicBezTo>
                    <a:pt x="141" y="176"/>
                    <a:pt x="138" y="176"/>
                    <a:pt x="136" y="177"/>
                  </a:cubicBezTo>
                  <a:cubicBezTo>
                    <a:pt x="134" y="178"/>
                    <a:pt x="141" y="180"/>
                    <a:pt x="141" y="182"/>
                  </a:cubicBezTo>
                  <a:cubicBezTo>
                    <a:pt x="141" y="183"/>
                    <a:pt x="138" y="180"/>
                    <a:pt x="137" y="181"/>
                  </a:cubicBezTo>
                  <a:cubicBezTo>
                    <a:pt x="136" y="182"/>
                    <a:pt x="133" y="180"/>
                    <a:pt x="132" y="178"/>
                  </a:cubicBezTo>
                  <a:cubicBezTo>
                    <a:pt x="132" y="176"/>
                    <a:pt x="127" y="179"/>
                    <a:pt x="130" y="180"/>
                  </a:cubicBezTo>
                  <a:cubicBezTo>
                    <a:pt x="133" y="181"/>
                    <a:pt x="132" y="183"/>
                    <a:pt x="132" y="185"/>
                  </a:cubicBezTo>
                  <a:cubicBezTo>
                    <a:pt x="132" y="188"/>
                    <a:pt x="128" y="186"/>
                    <a:pt x="129" y="184"/>
                  </a:cubicBezTo>
                  <a:cubicBezTo>
                    <a:pt x="130" y="181"/>
                    <a:pt x="127" y="182"/>
                    <a:pt x="124" y="183"/>
                  </a:cubicBezTo>
                  <a:cubicBezTo>
                    <a:pt x="122" y="185"/>
                    <a:pt x="124" y="181"/>
                    <a:pt x="123" y="178"/>
                  </a:cubicBezTo>
                  <a:cubicBezTo>
                    <a:pt x="122" y="176"/>
                    <a:pt x="120" y="178"/>
                    <a:pt x="118" y="179"/>
                  </a:cubicBezTo>
                  <a:cubicBezTo>
                    <a:pt x="115" y="179"/>
                    <a:pt x="114" y="180"/>
                    <a:pt x="115" y="181"/>
                  </a:cubicBezTo>
                  <a:cubicBezTo>
                    <a:pt x="117" y="183"/>
                    <a:pt x="117" y="186"/>
                    <a:pt x="114" y="185"/>
                  </a:cubicBezTo>
                  <a:cubicBezTo>
                    <a:pt x="112" y="185"/>
                    <a:pt x="111" y="185"/>
                    <a:pt x="112" y="187"/>
                  </a:cubicBezTo>
                  <a:cubicBezTo>
                    <a:pt x="112" y="189"/>
                    <a:pt x="109" y="189"/>
                    <a:pt x="109" y="188"/>
                  </a:cubicBezTo>
                  <a:cubicBezTo>
                    <a:pt x="108" y="186"/>
                    <a:pt x="104" y="186"/>
                    <a:pt x="103" y="188"/>
                  </a:cubicBezTo>
                  <a:cubicBezTo>
                    <a:pt x="102" y="190"/>
                    <a:pt x="98" y="192"/>
                    <a:pt x="99" y="194"/>
                  </a:cubicBezTo>
                  <a:cubicBezTo>
                    <a:pt x="99" y="196"/>
                    <a:pt x="102" y="193"/>
                    <a:pt x="104" y="194"/>
                  </a:cubicBezTo>
                  <a:cubicBezTo>
                    <a:pt x="106" y="194"/>
                    <a:pt x="104" y="195"/>
                    <a:pt x="105" y="197"/>
                  </a:cubicBezTo>
                  <a:cubicBezTo>
                    <a:pt x="106" y="198"/>
                    <a:pt x="106" y="200"/>
                    <a:pt x="104" y="199"/>
                  </a:cubicBezTo>
                  <a:cubicBezTo>
                    <a:pt x="103" y="197"/>
                    <a:pt x="100" y="197"/>
                    <a:pt x="100" y="199"/>
                  </a:cubicBezTo>
                  <a:cubicBezTo>
                    <a:pt x="100" y="202"/>
                    <a:pt x="98" y="199"/>
                    <a:pt x="96" y="197"/>
                  </a:cubicBezTo>
                  <a:cubicBezTo>
                    <a:pt x="95" y="195"/>
                    <a:pt x="93" y="201"/>
                    <a:pt x="92" y="199"/>
                  </a:cubicBezTo>
                  <a:cubicBezTo>
                    <a:pt x="90" y="198"/>
                    <a:pt x="95" y="194"/>
                    <a:pt x="94" y="192"/>
                  </a:cubicBezTo>
                  <a:cubicBezTo>
                    <a:pt x="92" y="191"/>
                    <a:pt x="92" y="193"/>
                    <a:pt x="89" y="196"/>
                  </a:cubicBezTo>
                  <a:cubicBezTo>
                    <a:pt x="86" y="199"/>
                    <a:pt x="82" y="199"/>
                    <a:pt x="83" y="200"/>
                  </a:cubicBezTo>
                  <a:cubicBezTo>
                    <a:pt x="85" y="202"/>
                    <a:pt x="80" y="203"/>
                    <a:pt x="80" y="205"/>
                  </a:cubicBezTo>
                  <a:cubicBezTo>
                    <a:pt x="79" y="207"/>
                    <a:pt x="73" y="208"/>
                    <a:pt x="69" y="211"/>
                  </a:cubicBezTo>
                  <a:cubicBezTo>
                    <a:pt x="66" y="213"/>
                    <a:pt x="70" y="213"/>
                    <a:pt x="72" y="211"/>
                  </a:cubicBezTo>
                  <a:cubicBezTo>
                    <a:pt x="74" y="209"/>
                    <a:pt x="75" y="210"/>
                    <a:pt x="78" y="208"/>
                  </a:cubicBezTo>
                  <a:cubicBezTo>
                    <a:pt x="82" y="206"/>
                    <a:pt x="85" y="204"/>
                    <a:pt x="87" y="205"/>
                  </a:cubicBezTo>
                  <a:cubicBezTo>
                    <a:pt x="88" y="206"/>
                    <a:pt x="90" y="206"/>
                    <a:pt x="92" y="204"/>
                  </a:cubicBezTo>
                  <a:cubicBezTo>
                    <a:pt x="93" y="202"/>
                    <a:pt x="95" y="202"/>
                    <a:pt x="97" y="204"/>
                  </a:cubicBezTo>
                  <a:cubicBezTo>
                    <a:pt x="99" y="205"/>
                    <a:pt x="94" y="206"/>
                    <a:pt x="96" y="208"/>
                  </a:cubicBezTo>
                  <a:cubicBezTo>
                    <a:pt x="98" y="210"/>
                    <a:pt x="94" y="211"/>
                    <a:pt x="94" y="210"/>
                  </a:cubicBezTo>
                  <a:cubicBezTo>
                    <a:pt x="94" y="208"/>
                    <a:pt x="91" y="206"/>
                    <a:pt x="90" y="208"/>
                  </a:cubicBezTo>
                  <a:cubicBezTo>
                    <a:pt x="90" y="210"/>
                    <a:pt x="88" y="211"/>
                    <a:pt x="86" y="211"/>
                  </a:cubicBezTo>
                  <a:cubicBezTo>
                    <a:pt x="85" y="212"/>
                    <a:pt x="83" y="215"/>
                    <a:pt x="83" y="218"/>
                  </a:cubicBezTo>
                  <a:cubicBezTo>
                    <a:pt x="83" y="221"/>
                    <a:pt x="80" y="218"/>
                    <a:pt x="80" y="220"/>
                  </a:cubicBezTo>
                  <a:cubicBezTo>
                    <a:pt x="80" y="223"/>
                    <a:pt x="76" y="227"/>
                    <a:pt x="72" y="231"/>
                  </a:cubicBezTo>
                  <a:cubicBezTo>
                    <a:pt x="69" y="234"/>
                    <a:pt x="72" y="235"/>
                    <a:pt x="71" y="237"/>
                  </a:cubicBezTo>
                  <a:cubicBezTo>
                    <a:pt x="70" y="239"/>
                    <a:pt x="66" y="237"/>
                    <a:pt x="64" y="238"/>
                  </a:cubicBezTo>
                  <a:cubicBezTo>
                    <a:pt x="63" y="239"/>
                    <a:pt x="65" y="244"/>
                    <a:pt x="63" y="246"/>
                  </a:cubicBezTo>
                  <a:cubicBezTo>
                    <a:pt x="61" y="247"/>
                    <a:pt x="63" y="250"/>
                    <a:pt x="63" y="251"/>
                  </a:cubicBezTo>
                  <a:cubicBezTo>
                    <a:pt x="63" y="253"/>
                    <a:pt x="58" y="250"/>
                    <a:pt x="58" y="252"/>
                  </a:cubicBezTo>
                  <a:cubicBezTo>
                    <a:pt x="58" y="254"/>
                    <a:pt x="53" y="254"/>
                    <a:pt x="52" y="254"/>
                  </a:cubicBezTo>
                  <a:cubicBezTo>
                    <a:pt x="51" y="255"/>
                    <a:pt x="55" y="258"/>
                    <a:pt x="57" y="259"/>
                  </a:cubicBezTo>
                  <a:cubicBezTo>
                    <a:pt x="59" y="261"/>
                    <a:pt x="55" y="262"/>
                    <a:pt x="54" y="260"/>
                  </a:cubicBezTo>
                  <a:cubicBezTo>
                    <a:pt x="54" y="258"/>
                    <a:pt x="51" y="262"/>
                    <a:pt x="47" y="263"/>
                  </a:cubicBezTo>
                  <a:cubicBezTo>
                    <a:pt x="43" y="265"/>
                    <a:pt x="45" y="269"/>
                    <a:pt x="42" y="269"/>
                  </a:cubicBezTo>
                  <a:cubicBezTo>
                    <a:pt x="39" y="269"/>
                    <a:pt x="39" y="274"/>
                    <a:pt x="37" y="275"/>
                  </a:cubicBezTo>
                  <a:cubicBezTo>
                    <a:pt x="35" y="277"/>
                    <a:pt x="36" y="272"/>
                    <a:pt x="33" y="272"/>
                  </a:cubicBezTo>
                  <a:cubicBezTo>
                    <a:pt x="30" y="271"/>
                    <a:pt x="30" y="274"/>
                    <a:pt x="32" y="276"/>
                  </a:cubicBezTo>
                  <a:cubicBezTo>
                    <a:pt x="34" y="279"/>
                    <a:pt x="29" y="277"/>
                    <a:pt x="27" y="279"/>
                  </a:cubicBezTo>
                  <a:cubicBezTo>
                    <a:pt x="25" y="281"/>
                    <a:pt x="20" y="280"/>
                    <a:pt x="19" y="282"/>
                  </a:cubicBezTo>
                  <a:cubicBezTo>
                    <a:pt x="18" y="284"/>
                    <a:pt x="23" y="284"/>
                    <a:pt x="24" y="285"/>
                  </a:cubicBezTo>
                  <a:cubicBezTo>
                    <a:pt x="24" y="287"/>
                    <a:pt x="19" y="286"/>
                    <a:pt x="16" y="286"/>
                  </a:cubicBezTo>
                  <a:cubicBezTo>
                    <a:pt x="14" y="285"/>
                    <a:pt x="14" y="289"/>
                    <a:pt x="12" y="289"/>
                  </a:cubicBezTo>
                  <a:cubicBezTo>
                    <a:pt x="9" y="288"/>
                    <a:pt x="6" y="291"/>
                    <a:pt x="8" y="292"/>
                  </a:cubicBezTo>
                  <a:cubicBezTo>
                    <a:pt x="10" y="294"/>
                    <a:pt x="7" y="294"/>
                    <a:pt x="5" y="293"/>
                  </a:cubicBezTo>
                  <a:cubicBezTo>
                    <a:pt x="3" y="292"/>
                    <a:pt x="2" y="295"/>
                    <a:pt x="1" y="297"/>
                  </a:cubicBezTo>
                  <a:cubicBezTo>
                    <a:pt x="0" y="299"/>
                    <a:pt x="4" y="300"/>
                    <a:pt x="4" y="301"/>
                  </a:cubicBezTo>
                  <a:cubicBezTo>
                    <a:pt x="4" y="302"/>
                    <a:pt x="1" y="304"/>
                    <a:pt x="3" y="304"/>
                  </a:cubicBezTo>
                  <a:cubicBezTo>
                    <a:pt x="6" y="305"/>
                    <a:pt x="4" y="307"/>
                    <a:pt x="2" y="308"/>
                  </a:cubicBezTo>
                  <a:cubicBezTo>
                    <a:pt x="1" y="308"/>
                    <a:pt x="1" y="310"/>
                    <a:pt x="2" y="311"/>
                  </a:cubicBezTo>
                  <a:cubicBezTo>
                    <a:pt x="4" y="313"/>
                    <a:pt x="0" y="314"/>
                    <a:pt x="2" y="317"/>
                  </a:cubicBezTo>
                  <a:cubicBezTo>
                    <a:pt x="4" y="319"/>
                    <a:pt x="5" y="316"/>
                    <a:pt x="6" y="318"/>
                  </a:cubicBezTo>
                  <a:cubicBezTo>
                    <a:pt x="7" y="320"/>
                    <a:pt x="9" y="318"/>
                    <a:pt x="12" y="316"/>
                  </a:cubicBezTo>
                  <a:cubicBezTo>
                    <a:pt x="15" y="313"/>
                    <a:pt x="16" y="318"/>
                    <a:pt x="14" y="318"/>
                  </a:cubicBezTo>
                  <a:cubicBezTo>
                    <a:pt x="11" y="318"/>
                    <a:pt x="9" y="320"/>
                    <a:pt x="9" y="322"/>
                  </a:cubicBezTo>
                  <a:cubicBezTo>
                    <a:pt x="10" y="324"/>
                    <a:pt x="6" y="324"/>
                    <a:pt x="6" y="321"/>
                  </a:cubicBezTo>
                  <a:cubicBezTo>
                    <a:pt x="6" y="318"/>
                    <a:pt x="1" y="321"/>
                    <a:pt x="3" y="323"/>
                  </a:cubicBezTo>
                  <a:cubicBezTo>
                    <a:pt x="5" y="325"/>
                    <a:pt x="2" y="327"/>
                    <a:pt x="2" y="328"/>
                  </a:cubicBezTo>
                  <a:cubicBezTo>
                    <a:pt x="2" y="330"/>
                    <a:pt x="6" y="330"/>
                    <a:pt x="7" y="328"/>
                  </a:cubicBezTo>
                  <a:cubicBezTo>
                    <a:pt x="9" y="326"/>
                    <a:pt x="11" y="326"/>
                    <a:pt x="12" y="328"/>
                  </a:cubicBezTo>
                  <a:cubicBezTo>
                    <a:pt x="13" y="330"/>
                    <a:pt x="10" y="329"/>
                    <a:pt x="10" y="332"/>
                  </a:cubicBezTo>
                  <a:cubicBezTo>
                    <a:pt x="10" y="335"/>
                    <a:pt x="8" y="332"/>
                    <a:pt x="6" y="334"/>
                  </a:cubicBezTo>
                  <a:cubicBezTo>
                    <a:pt x="4" y="337"/>
                    <a:pt x="12" y="341"/>
                    <a:pt x="15" y="341"/>
                  </a:cubicBezTo>
                  <a:cubicBezTo>
                    <a:pt x="17" y="342"/>
                    <a:pt x="20" y="345"/>
                    <a:pt x="25" y="344"/>
                  </a:cubicBezTo>
                  <a:cubicBezTo>
                    <a:pt x="30" y="343"/>
                    <a:pt x="39" y="334"/>
                    <a:pt x="40" y="332"/>
                  </a:cubicBezTo>
                  <a:cubicBezTo>
                    <a:pt x="42" y="331"/>
                    <a:pt x="44" y="333"/>
                    <a:pt x="46" y="331"/>
                  </a:cubicBezTo>
                  <a:cubicBezTo>
                    <a:pt x="48" y="330"/>
                    <a:pt x="47" y="326"/>
                    <a:pt x="48" y="325"/>
                  </a:cubicBezTo>
                  <a:cubicBezTo>
                    <a:pt x="50" y="324"/>
                    <a:pt x="50" y="329"/>
                    <a:pt x="52" y="330"/>
                  </a:cubicBezTo>
                  <a:cubicBezTo>
                    <a:pt x="53" y="330"/>
                    <a:pt x="54" y="331"/>
                    <a:pt x="54" y="333"/>
                  </a:cubicBezTo>
                  <a:cubicBezTo>
                    <a:pt x="55" y="333"/>
                    <a:pt x="56" y="333"/>
                    <a:pt x="56" y="334"/>
                  </a:cubicBezTo>
                  <a:cubicBezTo>
                    <a:pt x="58" y="335"/>
                    <a:pt x="58" y="330"/>
                    <a:pt x="58" y="328"/>
                  </a:cubicBezTo>
                  <a:cubicBezTo>
                    <a:pt x="58" y="327"/>
                    <a:pt x="60" y="323"/>
                    <a:pt x="60" y="321"/>
                  </a:cubicBezTo>
                  <a:cubicBezTo>
                    <a:pt x="59" y="319"/>
                    <a:pt x="64" y="321"/>
                    <a:pt x="65" y="319"/>
                  </a:cubicBezTo>
                  <a:cubicBezTo>
                    <a:pt x="66" y="318"/>
                    <a:pt x="66" y="312"/>
                    <a:pt x="65" y="311"/>
                  </a:cubicBezTo>
                  <a:cubicBezTo>
                    <a:pt x="63" y="311"/>
                    <a:pt x="63" y="307"/>
                    <a:pt x="64" y="307"/>
                  </a:cubicBezTo>
                  <a:cubicBezTo>
                    <a:pt x="66" y="307"/>
                    <a:pt x="68" y="306"/>
                    <a:pt x="68" y="303"/>
                  </a:cubicBezTo>
                  <a:cubicBezTo>
                    <a:pt x="67" y="300"/>
                    <a:pt x="62" y="300"/>
                    <a:pt x="62" y="297"/>
                  </a:cubicBezTo>
                  <a:cubicBezTo>
                    <a:pt x="62" y="294"/>
                    <a:pt x="64" y="293"/>
                    <a:pt x="62" y="289"/>
                  </a:cubicBezTo>
                  <a:cubicBezTo>
                    <a:pt x="60" y="285"/>
                    <a:pt x="63" y="283"/>
                    <a:pt x="62" y="281"/>
                  </a:cubicBezTo>
                  <a:cubicBezTo>
                    <a:pt x="62" y="279"/>
                    <a:pt x="61" y="276"/>
                    <a:pt x="63" y="272"/>
                  </a:cubicBezTo>
                  <a:cubicBezTo>
                    <a:pt x="66" y="268"/>
                    <a:pt x="70" y="266"/>
                    <a:pt x="72" y="267"/>
                  </a:cubicBezTo>
                  <a:cubicBezTo>
                    <a:pt x="73" y="267"/>
                    <a:pt x="76" y="269"/>
                    <a:pt x="77" y="266"/>
                  </a:cubicBezTo>
                  <a:cubicBezTo>
                    <a:pt x="78" y="264"/>
                    <a:pt x="78" y="262"/>
                    <a:pt x="77" y="261"/>
                  </a:cubicBezTo>
                  <a:cubicBezTo>
                    <a:pt x="76" y="261"/>
                    <a:pt x="73" y="260"/>
                    <a:pt x="75" y="257"/>
                  </a:cubicBezTo>
                  <a:cubicBezTo>
                    <a:pt x="78" y="254"/>
                    <a:pt x="80" y="250"/>
                    <a:pt x="81" y="246"/>
                  </a:cubicBezTo>
                  <a:cubicBezTo>
                    <a:pt x="81" y="243"/>
                    <a:pt x="80" y="240"/>
                    <a:pt x="81" y="239"/>
                  </a:cubicBezTo>
                  <a:cubicBezTo>
                    <a:pt x="82" y="237"/>
                    <a:pt x="85" y="239"/>
                    <a:pt x="88" y="237"/>
                  </a:cubicBezTo>
                  <a:cubicBezTo>
                    <a:pt x="90" y="235"/>
                    <a:pt x="88" y="233"/>
                    <a:pt x="89" y="232"/>
                  </a:cubicBezTo>
                  <a:cubicBezTo>
                    <a:pt x="90" y="231"/>
                    <a:pt x="92" y="227"/>
                    <a:pt x="94" y="226"/>
                  </a:cubicBezTo>
                  <a:cubicBezTo>
                    <a:pt x="95" y="225"/>
                    <a:pt x="97" y="223"/>
                    <a:pt x="96" y="221"/>
                  </a:cubicBezTo>
                  <a:cubicBezTo>
                    <a:pt x="94" y="220"/>
                    <a:pt x="98" y="218"/>
                    <a:pt x="98" y="215"/>
                  </a:cubicBezTo>
                  <a:cubicBezTo>
                    <a:pt x="98" y="213"/>
                    <a:pt x="102" y="211"/>
                    <a:pt x="104" y="211"/>
                  </a:cubicBezTo>
                  <a:cubicBezTo>
                    <a:pt x="107" y="211"/>
                    <a:pt x="111" y="211"/>
                    <a:pt x="111" y="208"/>
                  </a:cubicBezTo>
                  <a:cubicBezTo>
                    <a:pt x="111" y="206"/>
                    <a:pt x="109" y="201"/>
                    <a:pt x="113" y="202"/>
                  </a:cubicBezTo>
                  <a:cubicBezTo>
                    <a:pt x="116" y="204"/>
                    <a:pt x="119" y="202"/>
                    <a:pt x="122" y="204"/>
                  </a:cubicBezTo>
                  <a:cubicBezTo>
                    <a:pt x="124" y="206"/>
                    <a:pt x="127" y="205"/>
                    <a:pt x="127" y="202"/>
                  </a:cubicBezTo>
                  <a:cubicBezTo>
                    <a:pt x="127" y="199"/>
                    <a:pt x="128" y="194"/>
                    <a:pt x="132" y="196"/>
                  </a:cubicBezTo>
                  <a:cubicBezTo>
                    <a:pt x="132" y="196"/>
                    <a:pt x="132" y="196"/>
                    <a:pt x="133" y="196"/>
                  </a:cubicBezTo>
                  <a:cubicBezTo>
                    <a:pt x="134" y="194"/>
                    <a:pt x="136" y="192"/>
                    <a:pt x="138" y="192"/>
                  </a:cubicBezTo>
                  <a:cubicBezTo>
                    <a:pt x="142" y="193"/>
                    <a:pt x="144" y="198"/>
                    <a:pt x="148" y="199"/>
                  </a:cubicBezTo>
                  <a:cubicBezTo>
                    <a:pt x="152" y="200"/>
                    <a:pt x="156" y="201"/>
                    <a:pt x="157" y="199"/>
                  </a:cubicBezTo>
                  <a:cubicBezTo>
                    <a:pt x="158" y="197"/>
                    <a:pt x="161" y="201"/>
                    <a:pt x="163" y="200"/>
                  </a:cubicBezTo>
                  <a:cubicBezTo>
                    <a:pt x="166" y="199"/>
                    <a:pt x="166" y="204"/>
                    <a:pt x="168" y="201"/>
                  </a:cubicBezTo>
                  <a:cubicBezTo>
                    <a:pt x="170" y="198"/>
                    <a:pt x="168" y="196"/>
                    <a:pt x="172" y="196"/>
                  </a:cubicBezTo>
                  <a:cubicBezTo>
                    <a:pt x="176" y="197"/>
                    <a:pt x="173" y="192"/>
                    <a:pt x="173" y="189"/>
                  </a:cubicBezTo>
                  <a:cubicBezTo>
                    <a:pt x="173" y="186"/>
                    <a:pt x="178" y="186"/>
                    <a:pt x="178" y="183"/>
                  </a:cubicBezTo>
                  <a:cubicBezTo>
                    <a:pt x="178" y="181"/>
                    <a:pt x="186" y="183"/>
                    <a:pt x="187" y="181"/>
                  </a:cubicBezTo>
                  <a:cubicBezTo>
                    <a:pt x="188" y="180"/>
                    <a:pt x="192" y="179"/>
                    <a:pt x="194" y="181"/>
                  </a:cubicBezTo>
                  <a:cubicBezTo>
                    <a:pt x="195" y="184"/>
                    <a:pt x="202" y="185"/>
                    <a:pt x="202" y="187"/>
                  </a:cubicBezTo>
                  <a:cubicBezTo>
                    <a:pt x="203" y="189"/>
                    <a:pt x="202" y="190"/>
                    <a:pt x="202" y="192"/>
                  </a:cubicBezTo>
                  <a:cubicBezTo>
                    <a:pt x="203" y="191"/>
                    <a:pt x="205" y="190"/>
                    <a:pt x="206" y="190"/>
                  </a:cubicBezTo>
                  <a:cubicBezTo>
                    <a:pt x="209" y="190"/>
                    <a:pt x="211" y="186"/>
                    <a:pt x="213" y="187"/>
                  </a:cubicBezTo>
                  <a:cubicBezTo>
                    <a:pt x="215" y="187"/>
                    <a:pt x="217" y="187"/>
                    <a:pt x="217" y="184"/>
                  </a:cubicBezTo>
                  <a:cubicBezTo>
                    <a:pt x="215" y="183"/>
                    <a:pt x="212" y="182"/>
                    <a:pt x="211" y="184"/>
                  </a:cubicBezTo>
                  <a:close/>
                  <a:moveTo>
                    <a:pt x="61" y="25"/>
                  </a:moveTo>
                  <a:cubicBezTo>
                    <a:pt x="64" y="25"/>
                    <a:pt x="57" y="29"/>
                    <a:pt x="56" y="33"/>
                  </a:cubicBezTo>
                  <a:cubicBezTo>
                    <a:pt x="55" y="36"/>
                    <a:pt x="61" y="40"/>
                    <a:pt x="64" y="42"/>
                  </a:cubicBezTo>
                  <a:cubicBezTo>
                    <a:pt x="67" y="45"/>
                    <a:pt x="74" y="44"/>
                    <a:pt x="76" y="43"/>
                  </a:cubicBezTo>
                  <a:cubicBezTo>
                    <a:pt x="79" y="41"/>
                    <a:pt x="78" y="36"/>
                    <a:pt x="81" y="36"/>
                  </a:cubicBezTo>
                  <a:cubicBezTo>
                    <a:pt x="84" y="37"/>
                    <a:pt x="82" y="34"/>
                    <a:pt x="85" y="33"/>
                  </a:cubicBezTo>
                  <a:cubicBezTo>
                    <a:pt x="88" y="32"/>
                    <a:pt x="88" y="35"/>
                    <a:pt x="86" y="38"/>
                  </a:cubicBezTo>
                  <a:cubicBezTo>
                    <a:pt x="84" y="40"/>
                    <a:pt x="90" y="40"/>
                    <a:pt x="93" y="37"/>
                  </a:cubicBezTo>
                  <a:cubicBezTo>
                    <a:pt x="96" y="34"/>
                    <a:pt x="97" y="37"/>
                    <a:pt x="96" y="40"/>
                  </a:cubicBezTo>
                  <a:cubicBezTo>
                    <a:pt x="96" y="43"/>
                    <a:pt x="89" y="41"/>
                    <a:pt x="86" y="44"/>
                  </a:cubicBezTo>
                  <a:cubicBezTo>
                    <a:pt x="84" y="48"/>
                    <a:pt x="77" y="45"/>
                    <a:pt x="73" y="49"/>
                  </a:cubicBezTo>
                  <a:cubicBezTo>
                    <a:pt x="70" y="53"/>
                    <a:pt x="76" y="53"/>
                    <a:pt x="81" y="52"/>
                  </a:cubicBezTo>
                  <a:cubicBezTo>
                    <a:pt x="85" y="51"/>
                    <a:pt x="94" y="50"/>
                    <a:pt x="98" y="51"/>
                  </a:cubicBezTo>
                  <a:cubicBezTo>
                    <a:pt x="101" y="52"/>
                    <a:pt x="96" y="53"/>
                    <a:pt x="90" y="53"/>
                  </a:cubicBezTo>
                  <a:cubicBezTo>
                    <a:pt x="84" y="53"/>
                    <a:pt x="82" y="55"/>
                    <a:pt x="83" y="56"/>
                  </a:cubicBezTo>
                  <a:cubicBezTo>
                    <a:pt x="83" y="58"/>
                    <a:pt x="75" y="54"/>
                    <a:pt x="74" y="58"/>
                  </a:cubicBezTo>
                  <a:cubicBezTo>
                    <a:pt x="74" y="61"/>
                    <a:pt x="82" y="62"/>
                    <a:pt x="83" y="65"/>
                  </a:cubicBezTo>
                  <a:cubicBezTo>
                    <a:pt x="84" y="67"/>
                    <a:pt x="89" y="65"/>
                    <a:pt x="91" y="65"/>
                  </a:cubicBezTo>
                  <a:cubicBezTo>
                    <a:pt x="93" y="66"/>
                    <a:pt x="88" y="68"/>
                    <a:pt x="87" y="69"/>
                  </a:cubicBezTo>
                  <a:cubicBezTo>
                    <a:pt x="86" y="70"/>
                    <a:pt x="93" y="71"/>
                    <a:pt x="94" y="73"/>
                  </a:cubicBezTo>
                  <a:cubicBezTo>
                    <a:pt x="95" y="75"/>
                    <a:pt x="100" y="74"/>
                    <a:pt x="99" y="71"/>
                  </a:cubicBezTo>
                  <a:cubicBezTo>
                    <a:pt x="99" y="68"/>
                    <a:pt x="104" y="58"/>
                    <a:pt x="109" y="56"/>
                  </a:cubicBezTo>
                  <a:cubicBezTo>
                    <a:pt x="115" y="54"/>
                    <a:pt x="112" y="52"/>
                    <a:pt x="112" y="49"/>
                  </a:cubicBezTo>
                  <a:cubicBezTo>
                    <a:pt x="113" y="46"/>
                    <a:pt x="118" y="48"/>
                    <a:pt x="116" y="46"/>
                  </a:cubicBezTo>
                  <a:cubicBezTo>
                    <a:pt x="115" y="43"/>
                    <a:pt x="116" y="42"/>
                    <a:pt x="119" y="39"/>
                  </a:cubicBezTo>
                  <a:cubicBezTo>
                    <a:pt x="123" y="35"/>
                    <a:pt x="125" y="38"/>
                    <a:pt x="129" y="36"/>
                  </a:cubicBezTo>
                  <a:cubicBezTo>
                    <a:pt x="134" y="34"/>
                    <a:pt x="136" y="37"/>
                    <a:pt x="131" y="37"/>
                  </a:cubicBezTo>
                  <a:cubicBezTo>
                    <a:pt x="127" y="38"/>
                    <a:pt x="129" y="42"/>
                    <a:pt x="132" y="44"/>
                  </a:cubicBezTo>
                  <a:cubicBezTo>
                    <a:pt x="136" y="45"/>
                    <a:pt x="133" y="46"/>
                    <a:pt x="135" y="47"/>
                  </a:cubicBezTo>
                  <a:cubicBezTo>
                    <a:pt x="138" y="47"/>
                    <a:pt x="137" y="51"/>
                    <a:pt x="134" y="55"/>
                  </a:cubicBezTo>
                  <a:cubicBezTo>
                    <a:pt x="130" y="58"/>
                    <a:pt x="135" y="59"/>
                    <a:pt x="142" y="56"/>
                  </a:cubicBezTo>
                  <a:cubicBezTo>
                    <a:pt x="149" y="54"/>
                    <a:pt x="144" y="59"/>
                    <a:pt x="147" y="61"/>
                  </a:cubicBezTo>
                  <a:cubicBezTo>
                    <a:pt x="149" y="63"/>
                    <a:pt x="154" y="59"/>
                    <a:pt x="157" y="56"/>
                  </a:cubicBezTo>
                  <a:cubicBezTo>
                    <a:pt x="160" y="52"/>
                    <a:pt x="165" y="53"/>
                    <a:pt x="164" y="51"/>
                  </a:cubicBezTo>
                  <a:cubicBezTo>
                    <a:pt x="164" y="49"/>
                    <a:pt x="161" y="48"/>
                    <a:pt x="158" y="49"/>
                  </a:cubicBezTo>
                  <a:cubicBezTo>
                    <a:pt x="156" y="51"/>
                    <a:pt x="149" y="50"/>
                    <a:pt x="152" y="48"/>
                  </a:cubicBezTo>
                  <a:cubicBezTo>
                    <a:pt x="154" y="46"/>
                    <a:pt x="153" y="44"/>
                    <a:pt x="150" y="44"/>
                  </a:cubicBezTo>
                  <a:cubicBezTo>
                    <a:pt x="147" y="45"/>
                    <a:pt x="141" y="43"/>
                    <a:pt x="144" y="42"/>
                  </a:cubicBezTo>
                  <a:cubicBezTo>
                    <a:pt x="146" y="41"/>
                    <a:pt x="141" y="37"/>
                    <a:pt x="139" y="37"/>
                  </a:cubicBezTo>
                  <a:cubicBezTo>
                    <a:pt x="136" y="37"/>
                    <a:pt x="137" y="34"/>
                    <a:pt x="137" y="32"/>
                  </a:cubicBezTo>
                  <a:cubicBezTo>
                    <a:pt x="137" y="30"/>
                    <a:pt x="130" y="29"/>
                    <a:pt x="131" y="29"/>
                  </a:cubicBezTo>
                  <a:cubicBezTo>
                    <a:pt x="133" y="28"/>
                    <a:pt x="128" y="26"/>
                    <a:pt x="127" y="28"/>
                  </a:cubicBezTo>
                  <a:cubicBezTo>
                    <a:pt x="126" y="29"/>
                    <a:pt x="124" y="29"/>
                    <a:pt x="124" y="27"/>
                  </a:cubicBezTo>
                  <a:cubicBezTo>
                    <a:pt x="124" y="24"/>
                    <a:pt x="118" y="25"/>
                    <a:pt x="116" y="25"/>
                  </a:cubicBezTo>
                  <a:cubicBezTo>
                    <a:pt x="113" y="25"/>
                    <a:pt x="115" y="20"/>
                    <a:pt x="112" y="19"/>
                  </a:cubicBezTo>
                  <a:cubicBezTo>
                    <a:pt x="110" y="17"/>
                    <a:pt x="107" y="22"/>
                    <a:pt x="105" y="22"/>
                  </a:cubicBezTo>
                  <a:cubicBezTo>
                    <a:pt x="104" y="21"/>
                    <a:pt x="107" y="18"/>
                    <a:pt x="108" y="16"/>
                  </a:cubicBezTo>
                  <a:cubicBezTo>
                    <a:pt x="109" y="13"/>
                    <a:pt x="100" y="10"/>
                    <a:pt x="99" y="13"/>
                  </a:cubicBezTo>
                  <a:cubicBezTo>
                    <a:pt x="98" y="15"/>
                    <a:pt x="96" y="9"/>
                    <a:pt x="94" y="9"/>
                  </a:cubicBezTo>
                  <a:cubicBezTo>
                    <a:pt x="93" y="8"/>
                    <a:pt x="94" y="12"/>
                    <a:pt x="92" y="13"/>
                  </a:cubicBezTo>
                  <a:cubicBezTo>
                    <a:pt x="91" y="13"/>
                    <a:pt x="88" y="15"/>
                    <a:pt x="91" y="17"/>
                  </a:cubicBezTo>
                  <a:cubicBezTo>
                    <a:pt x="94" y="19"/>
                    <a:pt x="97" y="28"/>
                    <a:pt x="96" y="29"/>
                  </a:cubicBezTo>
                  <a:cubicBezTo>
                    <a:pt x="96" y="31"/>
                    <a:pt x="88" y="23"/>
                    <a:pt x="87" y="19"/>
                  </a:cubicBezTo>
                  <a:cubicBezTo>
                    <a:pt x="87" y="15"/>
                    <a:pt x="82" y="12"/>
                    <a:pt x="81" y="14"/>
                  </a:cubicBezTo>
                  <a:cubicBezTo>
                    <a:pt x="80" y="17"/>
                    <a:pt x="77" y="18"/>
                    <a:pt x="78" y="21"/>
                  </a:cubicBezTo>
                  <a:cubicBezTo>
                    <a:pt x="79" y="24"/>
                    <a:pt x="76" y="25"/>
                    <a:pt x="76" y="23"/>
                  </a:cubicBezTo>
                  <a:cubicBezTo>
                    <a:pt x="76" y="20"/>
                    <a:pt x="71" y="18"/>
                    <a:pt x="69" y="18"/>
                  </a:cubicBezTo>
                  <a:cubicBezTo>
                    <a:pt x="68" y="17"/>
                    <a:pt x="74" y="16"/>
                    <a:pt x="77" y="15"/>
                  </a:cubicBezTo>
                  <a:cubicBezTo>
                    <a:pt x="79" y="14"/>
                    <a:pt x="74" y="12"/>
                    <a:pt x="72" y="13"/>
                  </a:cubicBezTo>
                  <a:cubicBezTo>
                    <a:pt x="69" y="15"/>
                    <a:pt x="66" y="12"/>
                    <a:pt x="65" y="14"/>
                  </a:cubicBezTo>
                  <a:cubicBezTo>
                    <a:pt x="63" y="17"/>
                    <a:pt x="61" y="14"/>
                    <a:pt x="59" y="14"/>
                  </a:cubicBezTo>
                  <a:cubicBezTo>
                    <a:pt x="56" y="13"/>
                    <a:pt x="54" y="18"/>
                    <a:pt x="52" y="17"/>
                  </a:cubicBezTo>
                  <a:cubicBezTo>
                    <a:pt x="50" y="16"/>
                    <a:pt x="49" y="21"/>
                    <a:pt x="52" y="25"/>
                  </a:cubicBezTo>
                  <a:cubicBezTo>
                    <a:pt x="55" y="30"/>
                    <a:pt x="57" y="24"/>
                    <a:pt x="61" y="25"/>
                  </a:cubicBezTo>
                  <a:close/>
                  <a:moveTo>
                    <a:pt x="53" y="40"/>
                  </a:moveTo>
                  <a:cubicBezTo>
                    <a:pt x="55" y="40"/>
                    <a:pt x="57" y="44"/>
                    <a:pt x="59" y="44"/>
                  </a:cubicBezTo>
                  <a:cubicBezTo>
                    <a:pt x="60" y="44"/>
                    <a:pt x="56" y="39"/>
                    <a:pt x="53" y="37"/>
                  </a:cubicBezTo>
                  <a:cubicBezTo>
                    <a:pt x="51" y="34"/>
                    <a:pt x="51" y="31"/>
                    <a:pt x="48" y="32"/>
                  </a:cubicBezTo>
                  <a:cubicBezTo>
                    <a:pt x="44" y="33"/>
                    <a:pt x="51" y="39"/>
                    <a:pt x="53" y="40"/>
                  </a:cubicBezTo>
                  <a:close/>
                  <a:moveTo>
                    <a:pt x="112" y="9"/>
                  </a:moveTo>
                  <a:cubicBezTo>
                    <a:pt x="114" y="11"/>
                    <a:pt x="110" y="11"/>
                    <a:pt x="111" y="13"/>
                  </a:cubicBezTo>
                  <a:cubicBezTo>
                    <a:pt x="117" y="18"/>
                    <a:pt x="139" y="12"/>
                    <a:pt x="142" y="14"/>
                  </a:cubicBezTo>
                  <a:cubicBezTo>
                    <a:pt x="145" y="15"/>
                    <a:pt x="124" y="17"/>
                    <a:pt x="124" y="20"/>
                  </a:cubicBezTo>
                  <a:cubicBezTo>
                    <a:pt x="125" y="22"/>
                    <a:pt x="143" y="24"/>
                    <a:pt x="144" y="22"/>
                  </a:cubicBezTo>
                  <a:cubicBezTo>
                    <a:pt x="146" y="21"/>
                    <a:pt x="149" y="25"/>
                    <a:pt x="154" y="26"/>
                  </a:cubicBezTo>
                  <a:cubicBezTo>
                    <a:pt x="160" y="26"/>
                    <a:pt x="160" y="23"/>
                    <a:pt x="164" y="23"/>
                  </a:cubicBezTo>
                  <a:cubicBezTo>
                    <a:pt x="168" y="23"/>
                    <a:pt x="175" y="21"/>
                    <a:pt x="175" y="18"/>
                  </a:cubicBezTo>
                  <a:cubicBezTo>
                    <a:pt x="175" y="16"/>
                    <a:pt x="187" y="13"/>
                    <a:pt x="186" y="9"/>
                  </a:cubicBezTo>
                  <a:cubicBezTo>
                    <a:pt x="185" y="5"/>
                    <a:pt x="173" y="8"/>
                    <a:pt x="170" y="6"/>
                  </a:cubicBezTo>
                  <a:cubicBezTo>
                    <a:pt x="166" y="4"/>
                    <a:pt x="158" y="2"/>
                    <a:pt x="157" y="5"/>
                  </a:cubicBezTo>
                  <a:cubicBezTo>
                    <a:pt x="156" y="7"/>
                    <a:pt x="154" y="8"/>
                    <a:pt x="152" y="7"/>
                  </a:cubicBezTo>
                  <a:cubicBezTo>
                    <a:pt x="151" y="6"/>
                    <a:pt x="153" y="0"/>
                    <a:pt x="148" y="1"/>
                  </a:cubicBezTo>
                  <a:cubicBezTo>
                    <a:pt x="142" y="3"/>
                    <a:pt x="147" y="9"/>
                    <a:pt x="146" y="10"/>
                  </a:cubicBezTo>
                  <a:cubicBezTo>
                    <a:pt x="145" y="10"/>
                    <a:pt x="140" y="9"/>
                    <a:pt x="139" y="6"/>
                  </a:cubicBezTo>
                  <a:cubicBezTo>
                    <a:pt x="139" y="3"/>
                    <a:pt x="133" y="9"/>
                    <a:pt x="133" y="6"/>
                  </a:cubicBezTo>
                  <a:cubicBezTo>
                    <a:pt x="132" y="2"/>
                    <a:pt x="125" y="0"/>
                    <a:pt x="123" y="0"/>
                  </a:cubicBezTo>
                  <a:cubicBezTo>
                    <a:pt x="122" y="0"/>
                    <a:pt x="125" y="3"/>
                    <a:pt x="124" y="4"/>
                  </a:cubicBezTo>
                  <a:cubicBezTo>
                    <a:pt x="123" y="6"/>
                    <a:pt x="119" y="3"/>
                    <a:pt x="118" y="2"/>
                  </a:cubicBezTo>
                  <a:cubicBezTo>
                    <a:pt x="116" y="2"/>
                    <a:pt x="119" y="6"/>
                    <a:pt x="118" y="7"/>
                  </a:cubicBezTo>
                  <a:cubicBezTo>
                    <a:pt x="117" y="9"/>
                    <a:pt x="114" y="3"/>
                    <a:pt x="112" y="3"/>
                  </a:cubicBezTo>
                  <a:cubicBezTo>
                    <a:pt x="109" y="3"/>
                    <a:pt x="110" y="6"/>
                    <a:pt x="108" y="6"/>
                  </a:cubicBezTo>
                  <a:cubicBezTo>
                    <a:pt x="106" y="6"/>
                    <a:pt x="111" y="8"/>
                    <a:pt x="112"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45">
              <a:extLst>
                <a:ext uri="{FF2B5EF4-FFF2-40B4-BE49-F238E27FC236}">
                  <a16:creationId xmlns:a16="http://schemas.microsoft.com/office/drawing/2014/main" id="{DD926AFF-EE2A-45BC-B04E-65172D5F19CE}"/>
                </a:ext>
              </a:extLst>
            </p:cNvPr>
            <p:cNvSpPr>
              <a:spLocks/>
            </p:cNvSpPr>
            <p:nvPr/>
          </p:nvSpPr>
          <p:spPr bwMode="auto">
            <a:xfrm>
              <a:off x="6415759" y="3176822"/>
              <a:ext cx="50713" cy="18824"/>
            </a:xfrm>
            <a:custGeom>
              <a:avLst/>
              <a:gdLst>
                <a:gd name="T0" fmla="*/ 13 w 29"/>
                <a:gd name="T1" fmla="*/ 1 h 10"/>
                <a:gd name="T2" fmla="*/ 3 w 29"/>
                <a:gd name="T3" fmla="*/ 5 h 10"/>
                <a:gd name="T4" fmla="*/ 18 w 29"/>
                <a:gd name="T5" fmla="*/ 8 h 10"/>
                <a:gd name="T6" fmla="*/ 29 w 29"/>
                <a:gd name="T7" fmla="*/ 6 h 10"/>
                <a:gd name="T8" fmla="*/ 13 w 29"/>
                <a:gd name="T9" fmla="*/ 1 h 10"/>
              </a:gdLst>
              <a:ahLst/>
              <a:cxnLst>
                <a:cxn ang="0">
                  <a:pos x="T0" y="T1"/>
                </a:cxn>
                <a:cxn ang="0">
                  <a:pos x="T2" y="T3"/>
                </a:cxn>
                <a:cxn ang="0">
                  <a:pos x="T4" y="T5"/>
                </a:cxn>
                <a:cxn ang="0">
                  <a:pos x="T6" y="T7"/>
                </a:cxn>
                <a:cxn ang="0">
                  <a:pos x="T8" y="T9"/>
                </a:cxn>
              </a:cxnLst>
              <a:rect l="0" t="0" r="r" b="b"/>
              <a:pathLst>
                <a:path w="29" h="10">
                  <a:moveTo>
                    <a:pt x="13" y="1"/>
                  </a:moveTo>
                  <a:cubicBezTo>
                    <a:pt x="11" y="3"/>
                    <a:pt x="0" y="2"/>
                    <a:pt x="3" y="5"/>
                  </a:cubicBezTo>
                  <a:cubicBezTo>
                    <a:pt x="5" y="7"/>
                    <a:pt x="14" y="6"/>
                    <a:pt x="18" y="8"/>
                  </a:cubicBezTo>
                  <a:cubicBezTo>
                    <a:pt x="23" y="10"/>
                    <a:pt x="29" y="8"/>
                    <a:pt x="29" y="6"/>
                  </a:cubicBezTo>
                  <a:cubicBezTo>
                    <a:pt x="29" y="5"/>
                    <a:pt x="15" y="0"/>
                    <a:pt x="13" y="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46">
              <a:extLst>
                <a:ext uri="{FF2B5EF4-FFF2-40B4-BE49-F238E27FC236}">
                  <a16:creationId xmlns:a16="http://schemas.microsoft.com/office/drawing/2014/main" id="{70D8ABF8-F7D7-4EB8-A2EC-22604E0FA29B}"/>
                </a:ext>
              </a:extLst>
            </p:cNvPr>
            <p:cNvSpPr>
              <a:spLocks noEditPoints="1"/>
            </p:cNvSpPr>
            <p:nvPr/>
          </p:nvSpPr>
          <p:spPr bwMode="auto">
            <a:xfrm>
              <a:off x="5543930" y="3581528"/>
              <a:ext cx="253564" cy="274119"/>
            </a:xfrm>
            <a:custGeom>
              <a:avLst/>
              <a:gdLst>
                <a:gd name="T0" fmla="*/ 128 w 145"/>
                <a:gd name="T1" fmla="*/ 18 h 144"/>
                <a:gd name="T2" fmla="*/ 104 w 145"/>
                <a:gd name="T3" fmla="*/ 7 h 144"/>
                <a:gd name="T4" fmla="*/ 101 w 145"/>
                <a:gd name="T5" fmla="*/ 23 h 144"/>
                <a:gd name="T6" fmla="*/ 91 w 145"/>
                <a:gd name="T7" fmla="*/ 31 h 144"/>
                <a:gd name="T8" fmla="*/ 90 w 145"/>
                <a:gd name="T9" fmla="*/ 42 h 144"/>
                <a:gd name="T10" fmla="*/ 98 w 145"/>
                <a:gd name="T11" fmla="*/ 39 h 144"/>
                <a:gd name="T12" fmla="*/ 100 w 145"/>
                <a:gd name="T13" fmla="*/ 32 h 144"/>
                <a:gd name="T14" fmla="*/ 118 w 145"/>
                <a:gd name="T15" fmla="*/ 33 h 144"/>
                <a:gd name="T16" fmla="*/ 135 w 145"/>
                <a:gd name="T17" fmla="*/ 24 h 144"/>
                <a:gd name="T18" fmla="*/ 137 w 145"/>
                <a:gd name="T19" fmla="*/ 16 h 144"/>
                <a:gd name="T20" fmla="*/ 89 w 145"/>
                <a:gd name="T21" fmla="*/ 61 h 144"/>
                <a:gd name="T22" fmla="*/ 80 w 145"/>
                <a:gd name="T23" fmla="*/ 80 h 144"/>
                <a:gd name="T24" fmla="*/ 67 w 145"/>
                <a:gd name="T25" fmla="*/ 84 h 144"/>
                <a:gd name="T26" fmla="*/ 55 w 145"/>
                <a:gd name="T27" fmla="*/ 99 h 144"/>
                <a:gd name="T28" fmla="*/ 40 w 145"/>
                <a:gd name="T29" fmla="*/ 102 h 144"/>
                <a:gd name="T30" fmla="*/ 14 w 145"/>
                <a:gd name="T31" fmla="*/ 112 h 144"/>
                <a:gd name="T32" fmla="*/ 24 w 145"/>
                <a:gd name="T33" fmla="*/ 115 h 144"/>
                <a:gd name="T34" fmla="*/ 48 w 145"/>
                <a:gd name="T35" fmla="*/ 117 h 144"/>
                <a:gd name="T36" fmla="*/ 61 w 145"/>
                <a:gd name="T37" fmla="*/ 111 h 144"/>
                <a:gd name="T38" fmla="*/ 74 w 145"/>
                <a:gd name="T39" fmla="*/ 109 h 144"/>
                <a:gd name="T40" fmla="*/ 86 w 145"/>
                <a:gd name="T41" fmla="*/ 104 h 144"/>
                <a:gd name="T42" fmla="*/ 96 w 145"/>
                <a:gd name="T43" fmla="*/ 91 h 144"/>
                <a:gd name="T44" fmla="*/ 106 w 145"/>
                <a:gd name="T45" fmla="*/ 69 h 144"/>
                <a:gd name="T46" fmla="*/ 91 w 145"/>
                <a:gd name="T47" fmla="*/ 50 h 144"/>
                <a:gd name="T48" fmla="*/ 28 w 145"/>
                <a:gd name="T49" fmla="*/ 117 h 144"/>
                <a:gd name="T50" fmla="*/ 32 w 145"/>
                <a:gd name="T51" fmla="*/ 126 h 144"/>
                <a:gd name="T52" fmla="*/ 45 w 145"/>
                <a:gd name="T53" fmla="*/ 115 h 144"/>
                <a:gd name="T54" fmla="*/ 19 w 145"/>
                <a:gd name="T55" fmla="*/ 124 h 144"/>
                <a:gd name="T56" fmla="*/ 5 w 145"/>
                <a:gd name="T57" fmla="*/ 122 h 144"/>
                <a:gd name="T58" fmla="*/ 7 w 145"/>
                <a:gd name="T59" fmla="*/ 125 h 144"/>
                <a:gd name="T60" fmla="*/ 11 w 145"/>
                <a:gd name="T61" fmla="*/ 144 h 144"/>
                <a:gd name="T62" fmla="*/ 19 w 145"/>
                <a:gd name="T63"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144">
                  <a:moveTo>
                    <a:pt x="137" y="16"/>
                  </a:moveTo>
                  <a:cubicBezTo>
                    <a:pt x="135" y="13"/>
                    <a:pt x="132" y="17"/>
                    <a:pt x="128" y="18"/>
                  </a:cubicBezTo>
                  <a:cubicBezTo>
                    <a:pt x="124" y="18"/>
                    <a:pt x="113" y="9"/>
                    <a:pt x="110" y="4"/>
                  </a:cubicBezTo>
                  <a:cubicBezTo>
                    <a:pt x="107" y="0"/>
                    <a:pt x="102" y="3"/>
                    <a:pt x="104" y="7"/>
                  </a:cubicBezTo>
                  <a:cubicBezTo>
                    <a:pt x="107" y="10"/>
                    <a:pt x="104" y="11"/>
                    <a:pt x="104" y="15"/>
                  </a:cubicBezTo>
                  <a:cubicBezTo>
                    <a:pt x="104" y="20"/>
                    <a:pt x="101" y="20"/>
                    <a:pt x="101" y="23"/>
                  </a:cubicBezTo>
                  <a:cubicBezTo>
                    <a:pt x="102" y="26"/>
                    <a:pt x="97" y="25"/>
                    <a:pt x="94" y="26"/>
                  </a:cubicBezTo>
                  <a:cubicBezTo>
                    <a:pt x="91" y="26"/>
                    <a:pt x="95" y="29"/>
                    <a:pt x="91" y="31"/>
                  </a:cubicBezTo>
                  <a:cubicBezTo>
                    <a:pt x="88" y="32"/>
                    <a:pt x="88" y="35"/>
                    <a:pt x="90" y="36"/>
                  </a:cubicBezTo>
                  <a:cubicBezTo>
                    <a:pt x="91" y="37"/>
                    <a:pt x="90" y="40"/>
                    <a:pt x="90" y="42"/>
                  </a:cubicBezTo>
                  <a:cubicBezTo>
                    <a:pt x="89" y="44"/>
                    <a:pt x="92" y="43"/>
                    <a:pt x="94" y="40"/>
                  </a:cubicBezTo>
                  <a:cubicBezTo>
                    <a:pt x="96" y="38"/>
                    <a:pt x="98" y="42"/>
                    <a:pt x="98" y="39"/>
                  </a:cubicBezTo>
                  <a:cubicBezTo>
                    <a:pt x="99" y="37"/>
                    <a:pt x="93" y="36"/>
                    <a:pt x="93" y="33"/>
                  </a:cubicBezTo>
                  <a:cubicBezTo>
                    <a:pt x="94" y="31"/>
                    <a:pt x="97" y="34"/>
                    <a:pt x="100" y="32"/>
                  </a:cubicBezTo>
                  <a:cubicBezTo>
                    <a:pt x="103" y="31"/>
                    <a:pt x="109" y="32"/>
                    <a:pt x="113" y="35"/>
                  </a:cubicBezTo>
                  <a:cubicBezTo>
                    <a:pt x="117" y="39"/>
                    <a:pt x="118" y="37"/>
                    <a:pt x="118" y="33"/>
                  </a:cubicBezTo>
                  <a:cubicBezTo>
                    <a:pt x="119" y="30"/>
                    <a:pt x="125" y="28"/>
                    <a:pt x="131" y="28"/>
                  </a:cubicBezTo>
                  <a:cubicBezTo>
                    <a:pt x="136" y="28"/>
                    <a:pt x="137" y="25"/>
                    <a:pt x="135" y="24"/>
                  </a:cubicBezTo>
                  <a:cubicBezTo>
                    <a:pt x="133" y="23"/>
                    <a:pt x="145" y="15"/>
                    <a:pt x="144" y="13"/>
                  </a:cubicBezTo>
                  <a:cubicBezTo>
                    <a:pt x="144" y="11"/>
                    <a:pt x="138" y="18"/>
                    <a:pt x="137" y="16"/>
                  </a:cubicBezTo>
                  <a:close/>
                  <a:moveTo>
                    <a:pt x="91" y="50"/>
                  </a:moveTo>
                  <a:cubicBezTo>
                    <a:pt x="88" y="51"/>
                    <a:pt x="87" y="59"/>
                    <a:pt x="89" y="61"/>
                  </a:cubicBezTo>
                  <a:cubicBezTo>
                    <a:pt x="92" y="63"/>
                    <a:pt x="85" y="67"/>
                    <a:pt x="85" y="72"/>
                  </a:cubicBezTo>
                  <a:cubicBezTo>
                    <a:pt x="85" y="77"/>
                    <a:pt x="81" y="77"/>
                    <a:pt x="80" y="80"/>
                  </a:cubicBezTo>
                  <a:cubicBezTo>
                    <a:pt x="79" y="84"/>
                    <a:pt x="76" y="83"/>
                    <a:pt x="72" y="86"/>
                  </a:cubicBezTo>
                  <a:cubicBezTo>
                    <a:pt x="68" y="90"/>
                    <a:pt x="66" y="86"/>
                    <a:pt x="67" y="84"/>
                  </a:cubicBezTo>
                  <a:cubicBezTo>
                    <a:pt x="68" y="81"/>
                    <a:pt x="60" y="85"/>
                    <a:pt x="60" y="90"/>
                  </a:cubicBezTo>
                  <a:cubicBezTo>
                    <a:pt x="61" y="96"/>
                    <a:pt x="53" y="96"/>
                    <a:pt x="55" y="99"/>
                  </a:cubicBezTo>
                  <a:cubicBezTo>
                    <a:pt x="57" y="101"/>
                    <a:pt x="50" y="103"/>
                    <a:pt x="50" y="100"/>
                  </a:cubicBezTo>
                  <a:cubicBezTo>
                    <a:pt x="50" y="98"/>
                    <a:pt x="46" y="99"/>
                    <a:pt x="40" y="102"/>
                  </a:cubicBezTo>
                  <a:cubicBezTo>
                    <a:pt x="34" y="104"/>
                    <a:pt x="31" y="99"/>
                    <a:pt x="27" y="102"/>
                  </a:cubicBezTo>
                  <a:cubicBezTo>
                    <a:pt x="24" y="106"/>
                    <a:pt x="19" y="111"/>
                    <a:pt x="14" y="112"/>
                  </a:cubicBezTo>
                  <a:cubicBezTo>
                    <a:pt x="10" y="113"/>
                    <a:pt x="13" y="118"/>
                    <a:pt x="14" y="117"/>
                  </a:cubicBezTo>
                  <a:cubicBezTo>
                    <a:pt x="17" y="116"/>
                    <a:pt x="22" y="117"/>
                    <a:pt x="24" y="115"/>
                  </a:cubicBezTo>
                  <a:cubicBezTo>
                    <a:pt x="25" y="113"/>
                    <a:pt x="37" y="110"/>
                    <a:pt x="45" y="110"/>
                  </a:cubicBezTo>
                  <a:cubicBezTo>
                    <a:pt x="52" y="109"/>
                    <a:pt x="48" y="113"/>
                    <a:pt x="48" y="117"/>
                  </a:cubicBezTo>
                  <a:cubicBezTo>
                    <a:pt x="49" y="121"/>
                    <a:pt x="55" y="120"/>
                    <a:pt x="58" y="117"/>
                  </a:cubicBezTo>
                  <a:cubicBezTo>
                    <a:pt x="61" y="113"/>
                    <a:pt x="64" y="113"/>
                    <a:pt x="61" y="111"/>
                  </a:cubicBezTo>
                  <a:cubicBezTo>
                    <a:pt x="58" y="109"/>
                    <a:pt x="62" y="107"/>
                    <a:pt x="64" y="110"/>
                  </a:cubicBezTo>
                  <a:cubicBezTo>
                    <a:pt x="66" y="113"/>
                    <a:pt x="72" y="113"/>
                    <a:pt x="74" y="109"/>
                  </a:cubicBezTo>
                  <a:cubicBezTo>
                    <a:pt x="77" y="105"/>
                    <a:pt x="78" y="110"/>
                    <a:pt x="81" y="109"/>
                  </a:cubicBezTo>
                  <a:cubicBezTo>
                    <a:pt x="84" y="109"/>
                    <a:pt x="85" y="102"/>
                    <a:pt x="86" y="104"/>
                  </a:cubicBezTo>
                  <a:cubicBezTo>
                    <a:pt x="86" y="107"/>
                    <a:pt x="91" y="106"/>
                    <a:pt x="94" y="103"/>
                  </a:cubicBezTo>
                  <a:cubicBezTo>
                    <a:pt x="97" y="100"/>
                    <a:pt x="94" y="94"/>
                    <a:pt x="96" y="91"/>
                  </a:cubicBezTo>
                  <a:cubicBezTo>
                    <a:pt x="98" y="88"/>
                    <a:pt x="100" y="82"/>
                    <a:pt x="98" y="78"/>
                  </a:cubicBezTo>
                  <a:cubicBezTo>
                    <a:pt x="96" y="75"/>
                    <a:pt x="102" y="72"/>
                    <a:pt x="106" y="69"/>
                  </a:cubicBezTo>
                  <a:cubicBezTo>
                    <a:pt x="109" y="66"/>
                    <a:pt x="102" y="51"/>
                    <a:pt x="102" y="47"/>
                  </a:cubicBezTo>
                  <a:cubicBezTo>
                    <a:pt x="101" y="42"/>
                    <a:pt x="93" y="48"/>
                    <a:pt x="91" y="50"/>
                  </a:cubicBezTo>
                  <a:close/>
                  <a:moveTo>
                    <a:pt x="36" y="114"/>
                  </a:moveTo>
                  <a:cubicBezTo>
                    <a:pt x="35" y="117"/>
                    <a:pt x="32" y="116"/>
                    <a:pt x="28" y="117"/>
                  </a:cubicBezTo>
                  <a:cubicBezTo>
                    <a:pt x="24" y="117"/>
                    <a:pt x="24" y="127"/>
                    <a:pt x="27" y="128"/>
                  </a:cubicBezTo>
                  <a:cubicBezTo>
                    <a:pt x="29" y="129"/>
                    <a:pt x="31" y="129"/>
                    <a:pt x="32" y="126"/>
                  </a:cubicBezTo>
                  <a:cubicBezTo>
                    <a:pt x="32" y="123"/>
                    <a:pt x="36" y="122"/>
                    <a:pt x="39" y="123"/>
                  </a:cubicBezTo>
                  <a:cubicBezTo>
                    <a:pt x="41" y="124"/>
                    <a:pt x="45" y="119"/>
                    <a:pt x="45" y="115"/>
                  </a:cubicBezTo>
                  <a:cubicBezTo>
                    <a:pt x="45" y="112"/>
                    <a:pt x="37" y="112"/>
                    <a:pt x="36" y="114"/>
                  </a:cubicBezTo>
                  <a:close/>
                  <a:moveTo>
                    <a:pt x="19" y="124"/>
                  </a:moveTo>
                  <a:cubicBezTo>
                    <a:pt x="19" y="122"/>
                    <a:pt x="13" y="122"/>
                    <a:pt x="13" y="120"/>
                  </a:cubicBezTo>
                  <a:cubicBezTo>
                    <a:pt x="13" y="118"/>
                    <a:pt x="9" y="119"/>
                    <a:pt x="5" y="122"/>
                  </a:cubicBezTo>
                  <a:cubicBezTo>
                    <a:pt x="2" y="124"/>
                    <a:pt x="0" y="125"/>
                    <a:pt x="2" y="128"/>
                  </a:cubicBezTo>
                  <a:cubicBezTo>
                    <a:pt x="3" y="130"/>
                    <a:pt x="6" y="128"/>
                    <a:pt x="7" y="125"/>
                  </a:cubicBezTo>
                  <a:cubicBezTo>
                    <a:pt x="8" y="122"/>
                    <a:pt x="10" y="129"/>
                    <a:pt x="8" y="134"/>
                  </a:cubicBezTo>
                  <a:cubicBezTo>
                    <a:pt x="6" y="138"/>
                    <a:pt x="8" y="144"/>
                    <a:pt x="11" y="144"/>
                  </a:cubicBezTo>
                  <a:cubicBezTo>
                    <a:pt x="14" y="143"/>
                    <a:pt x="17" y="134"/>
                    <a:pt x="21" y="130"/>
                  </a:cubicBezTo>
                  <a:cubicBezTo>
                    <a:pt x="24" y="125"/>
                    <a:pt x="19" y="127"/>
                    <a:pt x="19" y="1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47">
              <a:extLst>
                <a:ext uri="{FF2B5EF4-FFF2-40B4-BE49-F238E27FC236}">
                  <a16:creationId xmlns:a16="http://schemas.microsoft.com/office/drawing/2014/main" id="{C86ADBCE-4B53-43CE-BFDA-D5DB86279959}"/>
                </a:ext>
              </a:extLst>
            </p:cNvPr>
            <p:cNvSpPr>
              <a:spLocks noEditPoints="1"/>
            </p:cNvSpPr>
            <p:nvPr/>
          </p:nvSpPr>
          <p:spPr bwMode="auto">
            <a:xfrm>
              <a:off x="4740079" y="3414469"/>
              <a:ext cx="884777" cy="668237"/>
            </a:xfrm>
            <a:custGeom>
              <a:avLst/>
              <a:gdLst>
                <a:gd name="T0" fmla="*/ 481 w 506"/>
                <a:gd name="T1" fmla="*/ 66 h 351"/>
                <a:gd name="T2" fmla="*/ 456 w 506"/>
                <a:gd name="T3" fmla="*/ 48 h 351"/>
                <a:gd name="T4" fmla="*/ 436 w 506"/>
                <a:gd name="T5" fmla="*/ 20 h 351"/>
                <a:gd name="T6" fmla="*/ 406 w 506"/>
                <a:gd name="T7" fmla="*/ 1 h 351"/>
                <a:gd name="T8" fmla="*/ 387 w 506"/>
                <a:gd name="T9" fmla="*/ 16 h 351"/>
                <a:gd name="T10" fmla="*/ 370 w 506"/>
                <a:gd name="T11" fmla="*/ 41 h 351"/>
                <a:gd name="T12" fmla="*/ 345 w 506"/>
                <a:gd name="T13" fmla="*/ 55 h 351"/>
                <a:gd name="T14" fmla="*/ 360 w 506"/>
                <a:gd name="T15" fmla="*/ 65 h 351"/>
                <a:gd name="T16" fmla="*/ 360 w 506"/>
                <a:gd name="T17" fmla="*/ 79 h 351"/>
                <a:gd name="T18" fmla="*/ 316 w 506"/>
                <a:gd name="T19" fmla="*/ 95 h 351"/>
                <a:gd name="T20" fmla="*/ 284 w 506"/>
                <a:gd name="T21" fmla="*/ 122 h 351"/>
                <a:gd name="T22" fmla="*/ 235 w 506"/>
                <a:gd name="T23" fmla="*/ 124 h 351"/>
                <a:gd name="T24" fmla="*/ 180 w 506"/>
                <a:gd name="T25" fmla="*/ 117 h 351"/>
                <a:gd name="T26" fmla="*/ 157 w 506"/>
                <a:gd name="T27" fmla="*/ 94 h 351"/>
                <a:gd name="T28" fmla="*/ 136 w 506"/>
                <a:gd name="T29" fmla="*/ 68 h 351"/>
                <a:gd name="T30" fmla="*/ 115 w 506"/>
                <a:gd name="T31" fmla="*/ 49 h 351"/>
                <a:gd name="T32" fmla="*/ 103 w 506"/>
                <a:gd name="T33" fmla="*/ 57 h 351"/>
                <a:gd name="T34" fmla="*/ 83 w 506"/>
                <a:gd name="T35" fmla="*/ 72 h 351"/>
                <a:gd name="T36" fmla="*/ 66 w 506"/>
                <a:gd name="T37" fmla="*/ 91 h 351"/>
                <a:gd name="T38" fmla="*/ 59 w 506"/>
                <a:gd name="T39" fmla="*/ 112 h 351"/>
                <a:gd name="T40" fmla="*/ 39 w 506"/>
                <a:gd name="T41" fmla="*/ 132 h 351"/>
                <a:gd name="T42" fmla="*/ 15 w 506"/>
                <a:gd name="T43" fmla="*/ 139 h 351"/>
                <a:gd name="T44" fmla="*/ 0 w 506"/>
                <a:gd name="T45" fmla="*/ 150 h 351"/>
                <a:gd name="T46" fmla="*/ 11 w 506"/>
                <a:gd name="T47" fmla="*/ 174 h 351"/>
                <a:gd name="T48" fmla="*/ 30 w 506"/>
                <a:gd name="T49" fmla="*/ 190 h 351"/>
                <a:gd name="T50" fmla="*/ 45 w 506"/>
                <a:gd name="T51" fmla="*/ 185 h 351"/>
                <a:gd name="T52" fmla="*/ 42 w 506"/>
                <a:gd name="T53" fmla="*/ 207 h 351"/>
                <a:gd name="T54" fmla="*/ 43 w 506"/>
                <a:gd name="T55" fmla="*/ 227 h 351"/>
                <a:gd name="T56" fmla="*/ 58 w 506"/>
                <a:gd name="T57" fmla="*/ 241 h 351"/>
                <a:gd name="T58" fmla="*/ 103 w 506"/>
                <a:gd name="T59" fmla="*/ 260 h 351"/>
                <a:gd name="T60" fmla="*/ 122 w 506"/>
                <a:gd name="T61" fmla="*/ 264 h 351"/>
                <a:gd name="T62" fmla="*/ 137 w 506"/>
                <a:gd name="T63" fmla="*/ 260 h 351"/>
                <a:gd name="T64" fmla="*/ 157 w 506"/>
                <a:gd name="T65" fmla="*/ 255 h 351"/>
                <a:gd name="T66" fmla="*/ 182 w 506"/>
                <a:gd name="T67" fmla="*/ 255 h 351"/>
                <a:gd name="T68" fmla="*/ 196 w 506"/>
                <a:gd name="T69" fmla="*/ 264 h 351"/>
                <a:gd name="T70" fmla="*/ 191 w 506"/>
                <a:gd name="T71" fmla="*/ 296 h 351"/>
                <a:gd name="T72" fmla="*/ 205 w 506"/>
                <a:gd name="T73" fmla="*/ 314 h 351"/>
                <a:gd name="T74" fmla="*/ 223 w 506"/>
                <a:gd name="T75" fmla="*/ 322 h 351"/>
                <a:gd name="T76" fmla="*/ 236 w 506"/>
                <a:gd name="T77" fmla="*/ 308 h 351"/>
                <a:gd name="T78" fmla="*/ 263 w 506"/>
                <a:gd name="T79" fmla="*/ 306 h 351"/>
                <a:gd name="T80" fmla="*/ 280 w 506"/>
                <a:gd name="T81" fmla="*/ 318 h 351"/>
                <a:gd name="T82" fmla="*/ 294 w 506"/>
                <a:gd name="T83" fmla="*/ 329 h 351"/>
                <a:gd name="T84" fmla="*/ 333 w 506"/>
                <a:gd name="T85" fmla="*/ 309 h 351"/>
                <a:gd name="T86" fmla="*/ 362 w 506"/>
                <a:gd name="T87" fmla="*/ 293 h 351"/>
                <a:gd name="T88" fmla="*/ 377 w 506"/>
                <a:gd name="T89" fmla="*/ 276 h 351"/>
                <a:gd name="T90" fmla="*/ 391 w 506"/>
                <a:gd name="T91" fmla="*/ 258 h 351"/>
                <a:gd name="T92" fmla="*/ 394 w 506"/>
                <a:gd name="T93" fmla="*/ 242 h 351"/>
                <a:gd name="T94" fmla="*/ 390 w 506"/>
                <a:gd name="T95" fmla="*/ 229 h 351"/>
                <a:gd name="T96" fmla="*/ 388 w 506"/>
                <a:gd name="T97" fmla="*/ 217 h 351"/>
                <a:gd name="T98" fmla="*/ 377 w 506"/>
                <a:gd name="T99" fmla="*/ 189 h 351"/>
                <a:gd name="T100" fmla="*/ 401 w 506"/>
                <a:gd name="T101" fmla="*/ 176 h 351"/>
                <a:gd name="T102" fmla="*/ 371 w 506"/>
                <a:gd name="T103" fmla="*/ 167 h 351"/>
                <a:gd name="T104" fmla="*/ 383 w 506"/>
                <a:gd name="T105" fmla="*/ 144 h 351"/>
                <a:gd name="T106" fmla="*/ 396 w 506"/>
                <a:gd name="T107" fmla="*/ 156 h 351"/>
                <a:gd name="T108" fmla="*/ 433 w 506"/>
                <a:gd name="T109" fmla="*/ 135 h 351"/>
                <a:gd name="T110" fmla="*/ 453 w 506"/>
                <a:gd name="T111" fmla="*/ 126 h 351"/>
                <a:gd name="T112" fmla="*/ 473 w 506"/>
                <a:gd name="T113" fmla="*/ 118 h 351"/>
                <a:gd name="T114" fmla="*/ 475 w 506"/>
                <a:gd name="T115" fmla="*/ 96 h 351"/>
                <a:gd name="T116" fmla="*/ 499 w 506"/>
                <a:gd name="T117" fmla="*/ 80 h 351"/>
                <a:gd name="T118" fmla="*/ 386 w 506"/>
                <a:gd name="T119" fmla="*/ 313 h 351"/>
                <a:gd name="T120" fmla="*/ 284 w 506"/>
                <a:gd name="T121"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351">
                  <a:moveTo>
                    <a:pt x="503" y="63"/>
                  </a:moveTo>
                  <a:cubicBezTo>
                    <a:pt x="503" y="58"/>
                    <a:pt x="498" y="60"/>
                    <a:pt x="496" y="61"/>
                  </a:cubicBezTo>
                  <a:cubicBezTo>
                    <a:pt x="495" y="62"/>
                    <a:pt x="490" y="61"/>
                    <a:pt x="488" y="64"/>
                  </a:cubicBezTo>
                  <a:cubicBezTo>
                    <a:pt x="487" y="67"/>
                    <a:pt x="484" y="65"/>
                    <a:pt x="481" y="66"/>
                  </a:cubicBezTo>
                  <a:cubicBezTo>
                    <a:pt x="477" y="66"/>
                    <a:pt x="472" y="65"/>
                    <a:pt x="472" y="62"/>
                  </a:cubicBezTo>
                  <a:cubicBezTo>
                    <a:pt x="473" y="60"/>
                    <a:pt x="470" y="58"/>
                    <a:pt x="471" y="55"/>
                  </a:cubicBezTo>
                  <a:cubicBezTo>
                    <a:pt x="471" y="53"/>
                    <a:pt x="467" y="54"/>
                    <a:pt x="465" y="51"/>
                  </a:cubicBezTo>
                  <a:cubicBezTo>
                    <a:pt x="462" y="49"/>
                    <a:pt x="457" y="47"/>
                    <a:pt x="456" y="48"/>
                  </a:cubicBezTo>
                  <a:cubicBezTo>
                    <a:pt x="455" y="48"/>
                    <a:pt x="452" y="45"/>
                    <a:pt x="448" y="45"/>
                  </a:cubicBezTo>
                  <a:cubicBezTo>
                    <a:pt x="444" y="44"/>
                    <a:pt x="444" y="42"/>
                    <a:pt x="445" y="40"/>
                  </a:cubicBezTo>
                  <a:cubicBezTo>
                    <a:pt x="445" y="38"/>
                    <a:pt x="441" y="33"/>
                    <a:pt x="441" y="30"/>
                  </a:cubicBezTo>
                  <a:cubicBezTo>
                    <a:pt x="440" y="27"/>
                    <a:pt x="437" y="26"/>
                    <a:pt x="436" y="20"/>
                  </a:cubicBezTo>
                  <a:cubicBezTo>
                    <a:pt x="434" y="13"/>
                    <a:pt x="431" y="15"/>
                    <a:pt x="432" y="12"/>
                  </a:cubicBezTo>
                  <a:cubicBezTo>
                    <a:pt x="432" y="9"/>
                    <a:pt x="427" y="7"/>
                    <a:pt x="426" y="6"/>
                  </a:cubicBezTo>
                  <a:cubicBezTo>
                    <a:pt x="425" y="4"/>
                    <a:pt x="420" y="5"/>
                    <a:pt x="416" y="3"/>
                  </a:cubicBezTo>
                  <a:cubicBezTo>
                    <a:pt x="412" y="1"/>
                    <a:pt x="410" y="2"/>
                    <a:pt x="406" y="1"/>
                  </a:cubicBezTo>
                  <a:cubicBezTo>
                    <a:pt x="403" y="0"/>
                    <a:pt x="395" y="2"/>
                    <a:pt x="394" y="2"/>
                  </a:cubicBezTo>
                  <a:cubicBezTo>
                    <a:pt x="393" y="2"/>
                    <a:pt x="387" y="1"/>
                    <a:pt x="383" y="6"/>
                  </a:cubicBezTo>
                  <a:cubicBezTo>
                    <a:pt x="380" y="10"/>
                    <a:pt x="383" y="10"/>
                    <a:pt x="384" y="10"/>
                  </a:cubicBezTo>
                  <a:cubicBezTo>
                    <a:pt x="386" y="10"/>
                    <a:pt x="386" y="15"/>
                    <a:pt x="387" y="16"/>
                  </a:cubicBezTo>
                  <a:cubicBezTo>
                    <a:pt x="387" y="18"/>
                    <a:pt x="384" y="20"/>
                    <a:pt x="383" y="20"/>
                  </a:cubicBezTo>
                  <a:cubicBezTo>
                    <a:pt x="382" y="21"/>
                    <a:pt x="378" y="26"/>
                    <a:pt x="378" y="28"/>
                  </a:cubicBezTo>
                  <a:cubicBezTo>
                    <a:pt x="377" y="30"/>
                    <a:pt x="373" y="35"/>
                    <a:pt x="374" y="37"/>
                  </a:cubicBezTo>
                  <a:cubicBezTo>
                    <a:pt x="374" y="39"/>
                    <a:pt x="372" y="41"/>
                    <a:pt x="370" y="41"/>
                  </a:cubicBezTo>
                  <a:cubicBezTo>
                    <a:pt x="368" y="41"/>
                    <a:pt x="363" y="45"/>
                    <a:pt x="362" y="45"/>
                  </a:cubicBezTo>
                  <a:cubicBezTo>
                    <a:pt x="360" y="46"/>
                    <a:pt x="354" y="45"/>
                    <a:pt x="354" y="43"/>
                  </a:cubicBezTo>
                  <a:cubicBezTo>
                    <a:pt x="353" y="42"/>
                    <a:pt x="353" y="42"/>
                    <a:pt x="352" y="41"/>
                  </a:cubicBezTo>
                  <a:cubicBezTo>
                    <a:pt x="345" y="55"/>
                    <a:pt x="345" y="55"/>
                    <a:pt x="345" y="55"/>
                  </a:cubicBezTo>
                  <a:cubicBezTo>
                    <a:pt x="345" y="59"/>
                    <a:pt x="345" y="59"/>
                    <a:pt x="345" y="59"/>
                  </a:cubicBezTo>
                  <a:cubicBezTo>
                    <a:pt x="345" y="59"/>
                    <a:pt x="340" y="60"/>
                    <a:pt x="343" y="64"/>
                  </a:cubicBezTo>
                  <a:cubicBezTo>
                    <a:pt x="347" y="67"/>
                    <a:pt x="347" y="64"/>
                    <a:pt x="352" y="64"/>
                  </a:cubicBezTo>
                  <a:cubicBezTo>
                    <a:pt x="357" y="64"/>
                    <a:pt x="359" y="68"/>
                    <a:pt x="360" y="65"/>
                  </a:cubicBezTo>
                  <a:cubicBezTo>
                    <a:pt x="361" y="62"/>
                    <a:pt x="366" y="61"/>
                    <a:pt x="368" y="64"/>
                  </a:cubicBezTo>
                  <a:cubicBezTo>
                    <a:pt x="371" y="67"/>
                    <a:pt x="380" y="73"/>
                    <a:pt x="379" y="75"/>
                  </a:cubicBezTo>
                  <a:cubicBezTo>
                    <a:pt x="379" y="78"/>
                    <a:pt x="374" y="78"/>
                    <a:pt x="371" y="77"/>
                  </a:cubicBezTo>
                  <a:cubicBezTo>
                    <a:pt x="367" y="75"/>
                    <a:pt x="363" y="79"/>
                    <a:pt x="360" y="79"/>
                  </a:cubicBezTo>
                  <a:cubicBezTo>
                    <a:pt x="356" y="79"/>
                    <a:pt x="353" y="80"/>
                    <a:pt x="349" y="83"/>
                  </a:cubicBezTo>
                  <a:cubicBezTo>
                    <a:pt x="346" y="86"/>
                    <a:pt x="347" y="90"/>
                    <a:pt x="342" y="90"/>
                  </a:cubicBezTo>
                  <a:cubicBezTo>
                    <a:pt x="337" y="91"/>
                    <a:pt x="335" y="90"/>
                    <a:pt x="329" y="94"/>
                  </a:cubicBezTo>
                  <a:cubicBezTo>
                    <a:pt x="324" y="98"/>
                    <a:pt x="318" y="96"/>
                    <a:pt x="316" y="95"/>
                  </a:cubicBezTo>
                  <a:cubicBezTo>
                    <a:pt x="314" y="94"/>
                    <a:pt x="310" y="93"/>
                    <a:pt x="308" y="97"/>
                  </a:cubicBezTo>
                  <a:cubicBezTo>
                    <a:pt x="305" y="101"/>
                    <a:pt x="310" y="103"/>
                    <a:pt x="310" y="107"/>
                  </a:cubicBezTo>
                  <a:cubicBezTo>
                    <a:pt x="309" y="111"/>
                    <a:pt x="304" y="110"/>
                    <a:pt x="299" y="115"/>
                  </a:cubicBezTo>
                  <a:cubicBezTo>
                    <a:pt x="295" y="120"/>
                    <a:pt x="288" y="122"/>
                    <a:pt x="284" y="122"/>
                  </a:cubicBezTo>
                  <a:cubicBezTo>
                    <a:pt x="281" y="121"/>
                    <a:pt x="272" y="119"/>
                    <a:pt x="265" y="122"/>
                  </a:cubicBezTo>
                  <a:cubicBezTo>
                    <a:pt x="258" y="125"/>
                    <a:pt x="253" y="130"/>
                    <a:pt x="251" y="130"/>
                  </a:cubicBezTo>
                  <a:cubicBezTo>
                    <a:pt x="248" y="129"/>
                    <a:pt x="248" y="126"/>
                    <a:pt x="244" y="126"/>
                  </a:cubicBezTo>
                  <a:cubicBezTo>
                    <a:pt x="240" y="127"/>
                    <a:pt x="238" y="126"/>
                    <a:pt x="235" y="124"/>
                  </a:cubicBezTo>
                  <a:cubicBezTo>
                    <a:pt x="233" y="123"/>
                    <a:pt x="231" y="125"/>
                    <a:pt x="226" y="122"/>
                  </a:cubicBezTo>
                  <a:cubicBezTo>
                    <a:pt x="222" y="119"/>
                    <a:pt x="214" y="119"/>
                    <a:pt x="211" y="119"/>
                  </a:cubicBezTo>
                  <a:cubicBezTo>
                    <a:pt x="208" y="118"/>
                    <a:pt x="195" y="119"/>
                    <a:pt x="191" y="118"/>
                  </a:cubicBezTo>
                  <a:cubicBezTo>
                    <a:pt x="187" y="118"/>
                    <a:pt x="181" y="119"/>
                    <a:pt x="180" y="117"/>
                  </a:cubicBezTo>
                  <a:cubicBezTo>
                    <a:pt x="180" y="115"/>
                    <a:pt x="176" y="113"/>
                    <a:pt x="175" y="109"/>
                  </a:cubicBezTo>
                  <a:cubicBezTo>
                    <a:pt x="174" y="104"/>
                    <a:pt x="171" y="102"/>
                    <a:pt x="169" y="102"/>
                  </a:cubicBezTo>
                  <a:cubicBezTo>
                    <a:pt x="166" y="101"/>
                    <a:pt x="166" y="98"/>
                    <a:pt x="163" y="98"/>
                  </a:cubicBezTo>
                  <a:cubicBezTo>
                    <a:pt x="162" y="98"/>
                    <a:pt x="161" y="94"/>
                    <a:pt x="157" y="94"/>
                  </a:cubicBezTo>
                  <a:cubicBezTo>
                    <a:pt x="153" y="94"/>
                    <a:pt x="140" y="92"/>
                    <a:pt x="138" y="89"/>
                  </a:cubicBezTo>
                  <a:cubicBezTo>
                    <a:pt x="136" y="86"/>
                    <a:pt x="140" y="85"/>
                    <a:pt x="140" y="82"/>
                  </a:cubicBezTo>
                  <a:cubicBezTo>
                    <a:pt x="140" y="79"/>
                    <a:pt x="142" y="75"/>
                    <a:pt x="140" y="74"/>
                  </a:cubicBezTo>
                  <a:cubicBezTo>
                    <a:pt x="139" y="73"/>
                    <a:pt x="136" y="70"/>
                    <a:pt x="136" y="68"/>
                  </a:cubicBezTo>
                  <a:cubicBezTo>
                    <a:pt x="136" y="65"/>
                    <a:pt x="132" y="62"/>
                    <a:pt x="129" y="62"/>
                  </a:cubicBezTo>
                  <a:cubicBezTo>
                    <a:pt x="126" y="62"/>
                    <a:pt x="124" y="60"/>
                    <a:pt x="121" y="58"/>
                  </a:cubicBezTo>
                  <a:cubicBezTo>
                    <a:pt x="119" y="55"/>
                    <a:pt x="116" y="55"/>
                    <a:pt x="115" y="50"/>
                  </a:cubicBezTo>
                  <a:cubicBezTo>
                    <a:pt x="115" y="49"/>
                    <a:pt x="115" y="49"/>
                    <a:pt x="115" y="49"/>
                  </a:cubicBezTo>
                  <a:cubicBezTo>
                    <a:pt x="114" y="49"/>
                    <a:pt x="113" y="48"/>
                    <a:pt x="112" y="48"/>
                  </a:cubicBezTo>
                  <a:cubicBezTo>
                    <a:pt x="111" y="48"/>
                    <a:pt x="110" y="48"/>
                    <a:pt x="109" y="47"/>
                  </a:cubicBezTo>
                  <a:cubicBezTo>
                    <a:pt x="109" y="49"/>
                    <a:pt x="107" y="51"/>
                    <a:pt x="107" y="52"/>
                  </a:cubicBezTo>
                  <a:cubicBezTo>
                    <a:pt x="107" y="54"/>
                    <a:pt x="106" y="57"/>
                    <a:pt x="103" y="57"/>
                  </a:cubicBezTo>
                  <a:cubicBezTo>
                    <a:pt x="100" y="57"/>
                    <a:pt x="98" y="59"/>
                    <a:pt x="97" y="63"/>
                  </a:cubicBezTo>
                  <a:cubicBezTo>
                    <a:pt x="97" y="68"/>
                    <a:pt x="100" y="68"/>
                    <a:pt x="99" y="70"/>
                  </a:cubicBezTo>
                  <a:cubicBezTo>
                    <a:pt x="97" y="72"/>
                    <a:pt x="92" y="74"/>
                    <a:pt x="91" y="73"/>
                  </a:cubicBezTo>
                  <a:cubicBezTo>
                    <a:pt x="89" y="72"/>
                    <a:pt x="86" y="73"/>
                    <a:pt x="83" y="72"/>
                  </a:cubicBezTo>
                  <a:cubicBezTo>
                    <a:pt x="80" y="72"/>
                    <a:pt x="78" y="69"/>
                    <a:pt x="77" y="72"/>
                  </a:cubicBezTo>
                  <a:cubicBezTo>
                    <a:pt x="76" y="76"/>
                    <a:pt x="71" y="87"/>
                    <a:pt x="72" y="89"/>
                  </a:cubicBezTo>
                  <a:cubicBezTo>
                    <a:pt x="73" y="90"/>
                    <a:pt x="74" y="93"/>
                    <a:pt x="72" y="93"/>
                  </a:cubicBezTo>
                  <a:cubicBezTo>
                    <a:pt x="70" y="93"/>
                    <a:pt x="67" y="92"/>
                    <a:pt x="66" y="91"/>
                  </a:cubicBezTo>
                  <a:cubicBezTo>
                    <a:pt x="65" y="90"/>
                    <a:pt x="61" y="93"/>
                    <a:pt x="58" y="93"/>
                  </a:cubicBezTo>
                  <a:cubicBezTo>
                    <a:pt x="57" y="92"/>
                    <a:pt x="51" y="95"/>
                    <a:pt x="53" y="96"/>
                  </a:cubicBezTo>
                  <a:cubicBezTo>
                    <a:pt x="55" y="97"/>
                    <a:pt x="55" y="101"/>
                    <a:pt x="55" y="103"/>
                  </a:cubicBezTo>
                  <a:cubicBezTo>
                    <a:pt x="55" y="105"/>
                    <a:pt x="59" y="111"/>
                    <a:pt x="59" y="112"/>
                  </a:cubicBezTo>
                  <a:cubicBezTo>
                    <a:pt x="58" y="114"/>
                    <a:pt x="54" y="116"/>
                    <a:pt x="54" y="119"/>
                  </a:cubicBezTo>
                  <a:cubicBezTo>
                    <a:pt x="54" y="121"/>
                    <a:pt x="55" y="123"/>
                    <a:pt x="53" y="124"/>
                  </a:cubicBezTo>
                  <a:cubicBezTo>
                    <a:pt x="52" y="125"/>
                    <a:pt x="48" y="126"/>
                    <a:pt x="46" y="128"/>
                  </a:cubicBezTo>
                  <a:cubicBezTo>
                    <a:pt x="44" y="129"/>
                    <a:pt x="41" y="129"/>
                    <a:pt x="39" y="132"/>
                  </a:cubicBezTo>
                  <a:cubicBezTo>
                    <a:pt x="38" y="134"/>
                    <a:pt x="37" y="136"/>
                    <a:pt x="33" y="135"/>
                  </a:cubicBezTo>
                  <a:cubicBezTo>
                    <a:pt x="29" y="135"/>
                    <a:pt x="28" y="134"/>
                    <a:pt x="25" y="137"/>
                  </a:cubicBezTo>
                  <a:cubicBezTo>
                    <a:pt x="22" y="141"/>
                    <a:pt x="22" y="139"/>
                    <a:pt x="20" y="141"/>
                  </a:cubicBezTo>
                  <a:cubicBezTo>
                    <a:pt x="18" y="142"/>
                    <a:pt x="16" y="140"/>
                    <a:pt x="15" y="139"/>
                  </a:cubicBezTo>
                  <a:cubicBezTo>
                    <a:pt x="13" y="139"/>
                    <a:pt x="11" y="141"/>
                    <a:pt x="10" y="141"/>
                  </a:cubicBezTo>
                  <a:cubicBezTo>
                    <a:pt x="8" y="141"/>
                    <a:pt x="7" y="143"/>
                    <a:pt x="5" y="144"/>
                  </a:cubicBezTo>
                  <a:cubicBezTo>
                    <a:pt x="3" y="144"/>
                    <a:pt x="1" y="144"/>
                    <a:pt x="1" y="146"/>
                  </a:cubicBezTo>
                  <a:cubicBezTo>
                    <a:pt x="1" y="147"/>
                    <a:pt x="1" y="149"/>
                    <a:pt x="0" y="150"/>
                  </a:cubicBezTo>
                  <a:cubicBezTo>
                    <a:pt x="0" y="150"/>
                    <a:pt x="0" y="150"/>
                    <a:pt x="0" y="150"/>
                  </a:cubicBezTo>
                  <a:cubicBezTo>
                    <a:pt x="1" y="158"/>
                    <a:pt x="1" y="158"/>
                    <a:pt x="1" y="158"/>
                  </a:cubicBezTo>
                  <a:cubicBezTo>
                    <a:pt x="1" y="158"/>
                    <a:pt x="9" y="160"/>
                    <a:pt x="10" y="163"/>
                  </a:cubicBezTo>
                  <a:cubicBezTo>
                    <a:pt x="10" y="166"/>
                    <a:pt x="11" y="174"/>
                    <a:pt x="11" y="174"/>
                  </a:cubicBezTo>
                  <a:cubicBezTo>
                    <a:pt x="11" y="174"/>
                    <a:pt x="11" y="174"/>
                    <a:pt x="11" y="174"/>
                  </a:cubicBezTo>
                  <a:cubicBezTo>
                    <a:pt x="14" y="177"/>
                    <a:pt x="19" y="179"/>
                    <a:pt x="19" y="180"/>
                  </a:cubicBezTo>
                  <a:cubicBezTo>
                    <a:pt x="19" y="182"/>
                    <a:pt x="19" y="185"/>
                    <a:pt x="23" y="187"/>
                  </a:cubicBezTo>
                  <a:cubicBezTo>
                    <a:pt x="26" y="188"/>
                    <a:pt x="28" y="189"/>
                    <a:pt x="30" y="190"/>
                  </a:cubicBezTo>
                  <a:cubicBezTo>
                    <a:pt x="30" y="190"/>
                    <a:pt x="30" y="189"/>
                    <a:pt x="30" y="189"/>
                  </a:cubicBezTo>
                  <a:cubicBezTo>
                    <a:pt x="33" y="189"/>
                    <a:pt x="33" y="189"/>
                    <a:pt x="33" y="189"/>
                  </a:cubicBezTo>
                  <a:cubicBezTo>
                    <a:pt x="33" y="189"/>
                    <a:pt x="34" y="190"/>
                    <a:pt x="35" y="191"/>
                  </a:cubicBezTo>
                  <a:cubicBezTo>
                    <a:pt x="36" y="188"/>
                    <a:pt x="42" y="185"/>
                    <a:pt x="45" y="185"/>
                  </a:cubicBezTo>
                  <a:cubicBezTo>
                    <a:pt x="48" y="185"/>
                    <a:pt x="55" y="191"/>
                    <a:pt x="54" y="193"/>
                  </a:cubicBezTo>
                  <a:cubicBezTo>
                    <a:pt x="54" y="195"/>
                    <a:pt x="48" y="203"/>
                    <a:pt x="46" y="203"/>
                  </a:cubicBezTo>
                  <a:cubicBezTo>
                    <a:pt x="45" y="204"/>
                    <a:pt x="44" y="204"/>
                    <a:pt x="42" y="204"/>
                  </a:cubicBezTo>
                  <a:cubicBezTo>
                    <a:pt x="42" y="205"/>
                    <a:pt x="42" y="206"/>
                    <a:pt x="42" y="207"/>
                  </a:cubicBezTo>
                  <a:cubicBezTo>
                    <a:pt x="42" y="208"/>
                    <a:pt x="45" y="211"/>
                    <a:pt x="47" y="214"/>
                  </a:cubicBezTo>
                  <a:cubicBezTo>
                    <a:pt x="48" y="217"/>
                    <a:pt x="44" y="219"/>
                    <a:pt x="42" y="217"/>
                  </a:cubicBezTo>
                  <a:cubicBezTo>
                    <a:pt x="39" y="215"/>
                    <a:pt x="38" y="219"/>
                    <a:pt x="40" y="221"/>
                  </a:cubicBezTo>
                  <a:cubicBezTo>
                    <a:pt x="41" y="222"/>
                    <a:pt x="40" y="227"/>
                    <a:pt x="43" y="227"/>
                  </a:cubicBezTo>
                  <a:cubicBezTo>
                    <a:pt x="45" y="228"/>
                    <a:pt x="47" y="232"/>
                    <a:pt x="50" y="232"/>
                  </a:cubicBezTo>
                  <a:cubicBezTo>
                    <a:pt x="52" y="232"/>
                    <a:pt x="55" y="237"/>
                    <a:pt x="55" y="237"/>
                  </a:cubicBezTo>
                  <a:cubicBezTo>
                    <a:pt x="55" y="237"/>
                    <a:pt x="58" y="239"/>
                    <a:pt x="58" y="240"/>
                  </a:cubicBezTo>
                  <a:cubicBezTo>
                    <a:pt x="58" y="240"/>
                    <a:pt x="58" y="241"/>
                    <a:pt x="58" y="241"/>
                  </a:cubicBezTo>
                  <a:cubicBezTo>
                    <a:pt x="61" y="241"/>
                    <a:pt x="63" y="240"/>
                    <a:pt x="63" y="239"/>
                  </a:cubicBezTo>
                  <a:cubicBezTo>
                    <a:pt x="64" y="238"/>
                    <a:pt x="67" y="238"/>
                    <a:pt x="70" y="241"/>
                  </a:cubicBezTo>
                  <a:cubicBezTo>
                    <a:pt x="73" y="243"/>
                    <a:pt x="83" y="250"/>
                    <a:pt x="87" y="253"/>
                  </a:cubicBezTo>
                  <a:cubicBezTo>
                    <a:pt x="91" y="256"/>
                    <a:pt x="100" y="260"/>
                    <a:pt x="103" y="260"/>
                  </a:cubicBezTo>
                  <a:cubicBezTo>
                    <a:pt x="107" y="259"/>
                    <a:pt x="109" y="262"/>
                    <a:pt x="114" y="262"/>
                  </a:cubicBezTo>
                  <a:cubicBezTo>
                    <a:pt x="115" y="262"/>
                    <a:pt x="116" y="262"/>
                    <a:pt x="116" y="262"/>
                  </a:cubicBezTo>
                  <a:cubicBezTo>
                    <a:pt x="117" y="261"/>
                    <a:pt x="118" y="261"/>
                    <a:pt x="119" y="260"/>
                  </a:cubicBezTo>
                  <a:cubicBezTo>
                    <a:pt x="120" y="258"/>
                    <a:pt x="122" y="261"/>
                    <a:pt x="122" y="264"/>
                  </a:cubicBezTo>
                  <a:cubicBezTo>
                    <a:pt x="121" y="265"/>
                    <a:pt x="122" y="267"/>
                    <a:pt x="122" y="268"/>
                  </a:cubicBezTo>
                  <a:cubicBezTo>
                    <a:pt x="123" y="267"/>
                    <a:pt x="124" y="265"/>
                    <a:pt x="124" y="264"/>
                  </a:cubicBezTo>
                  <a:cubicBezTo>
                    <a:pt x="126" y="260"/>
                    <a:pt x="128" y="260"/>
                    <a:pt x="130" y="259"/>
                  </a:cubicBezTo>
                  <a:cubicBezTo>
                    <a:pt x="132" y="258"/>
                    <a:pt x="133" y="258"/>
                    <a:pt x="137" y="260"/>
                  </a:cubicBezTo>
                  <a:cubicBezTo>
                    <a:pt x="140" y="262"/>
                    <a:pt x="142" y="258"/>
                    <a:pt x="147" y="263"/>
                  </a:cubicBezTo>
                  <a:cubicBezTo>
                    <a:pt x="148" y="262"/>
                    <a:pt x="149" y="262"/>
                    <a:pt x="150" y="262"/>
                  </a:cubicBezTo>
                  <a:cubicBezTo>
                    <a:pt x="151" y="262"/>
                    <a:pt x="152" y="260"/>
                    <a:pt x="154" y="258"/>
                  </a:cubicBezTo>
                  <a:cubicBezTo>
                    <a:pt x="155" y="256"/>
                    <a:pt x="155" y="254"/>
                    <a:pt x="157" y="255"/>
                  </a:cubicBezTo>
                  <a:cubicBezTo>
                    <a:pt x="159" y="255"/>
                    <a:pt x="160" y="252"/>
                    <a:pt x="164" y="250"/>
                  </a:cubicBezTo>
                  <a:cubicBezTo>
                    <a:pt x="169" y="248"/>
                    <a:pt x="172" y="251"/>
                    <a:pt x="174" y="250"/>
                  </a:cubicBezTo>
                  <a:cubicBezTo>
                    <a:pt x="176" y="248"/>
                    <a:pt x="179" y="247"/>
                    <a:pt x="179" y="249"/>
                  </a:cubicBezTo>
                  <a:cubicBezTo>
                    <a:pt x="179" y="251"/>
                    <a:pt x="181" y="253"/>
                    <a:pt x="182" y="255"/>
                  </a:cubicBezTo>
                  <a:cubicBezTo>
                    <a:pt x="182" y="256"/>
                    <a:pt x="186" y="257"/>
                    <a:pt x="187" y="257"/>
                  </a:cubicBezTo>
                  <a:cubicBezTo>
                    <a:pt x="187" y="257"/>
                    <a:pt x="188" y="257"/>
                    <a:pt x="188" y="256"/>
                  </a:cubicBezTo>
                  <a:cubicBezTo>
                    <a:pt x="190" y="255"/>
                    <a:pt x="194" y="257"/>
                    <a:pt x="194" y="259"/>
                  </a:cubicBezTo>
                  <a:cubicBezTo>
                    <a:pt x="194" y="261"/>
                    <a:pt x="194" y="264"/>
                    <a:pt x="196" y="264"/>
                  </a:cubicBezTo>
                  <a:cubicBezTo>
                    <a:pt x="197" y="264"/>
                    <a:pt x="199" y="264"/>
                    <a:pt x="199" y="268"/>
                  </a:cubicBezTo>
                  <a:cubicBezTo>
                    <a:pt x="199" y="272"/>
                    <a:pt x="200" y="276"/>
                    <a:pt x="197" y="280"/>
                  </a:cubicBezTo>
                  <a:cubicBezTo>
                    <a:pt x="193" y="283"/>
                    <a:pt x="189" y="290"/>
                    <a:pt x="190" y="292"/>
                  </a:cubicBezTo>
                  <a:cubicBezTo>
                    <a:pt x="191" y="294"/>
                    <a:pt x="189" y="297"/>
                    <a:pt x="191" y="296"/>
                  </a:cubicBezTo>
                  <a:cubicBezTo>
                    <a:pt x="194" y="295"/>
                    <a:pt x="200" y="296"/>
                    <a:pt x="199" y="297"/>
                  </a:cubicBezTo>
                  <a:cubicBezTo>
                    <a:pt x="198" y="299"/>
                    <a:pt x="199" y="304"/>
                    <a:pt x="202" y="304"/>
                  </a:cubicBezTo>
                  <a:cubicBezTo>
                    <a:pt x="204" y="304"/>
                    <a:pt x="206" y="306"/>
                    <a:pt x="205" y="308"/>
                  </a:cubicBezTo>
                  <a:cubicBezTo>
                    <a:pt x="204" y="310"/>
                    <a:pt x="203" y="314"/>
                    <a:pt x="205" y="314"/>
                  </a:cubicBezTo>
                  <a:cubicBezTo>
                    <a:pt x="207" y="314"/>
                    <a:pt x="210" y="314"/>
                    <a:pt x="210" y="316"/>
                  </a:cubicBezTo>
                  <a:cubicBezTo>
                    <a:pt x="209" y="318"/>
                    <a:pt x="211" y="320"/>
                    <a:pt x="215" y="319"/>
                  </a:cubicBezTo>
                  <a:cubicBezTo>
                    <a:pt x="217" y="318"/>
                    <a:pt x="218" y="317"/>
                    <a:pt x="219" y="318"/>
                  </a:cubicBezTo>
                  <a:cubicBezTo>
                    <a:pt x="220" y="318"/>
                    <a:pt x="220" y="321"/>
                    <a:pt x="223" y="322"/>
                  </a:cubicBezTo>
                  <a:cubicBezTo>
                    <a:pt x="225" y="322"/>
                    <a:pt x="224" y="316"/>
                    <a:pt x="223" y="315"/>
                  </a:cubicBezTo>
                  <a:cubicBezTo>
                    <a:pt x="222" y="314"/>
                    <a:pt x="223" y="310"/>
                    <a:pt x="224" y="311"/>
                  </a:cubicBezTo>
                  <a:cubicBezTo>
                    <a:pt x="225" y="312"/>
                    <a:pt x="228" y="311"/>
                    <a:pt x="230" y="309"/>
                  </a:cubicBezTo>
                  <a:cubicBezTo>
                    <a:pt x="232" y="307"/>
                    <a:pt x="235" y="310"/>
                    <a:pt x="236" y="308"/>
                  </a:cubicBezTo>
                  <a:cubicBezTo>
                    <a:pt x="238" y="306"/>
                    <a:pt x="241" y="310"/>
                    <a:pt x="244" y="308"/>
                  </a:cubicBezTo>
                  <a:cubicBezTo>
                    <a:pt x="247" y="306"/>
                    <a:pt x="248" y="309"/>
                    <a:pt x="249" y="307"/>
                  </a:cubicBezTo>
                  <a:cubicBezTo>
                    <a:pt x="251" y="305"/>
                    <a:pt x="255" y="302"/>
                    <a:pt x="256" y="303"/>
                  </a:cubicBezTo>
                  <a:cubicBezTo>
                    <a:pt x="257" y="304"/>
                    <a:pt x="258" y="306"/>
                    <a:pt x="263" y="306"/>
                  </a:cubicBezTo>
                  <a:cubicBezTo>
                    <a:pt x="268" y="307"/>
                    <a:pt x="265" y="310"/>
                    <a:pt x="265" y="311"/>
                  </a:cubicBezTo>
                  <a:cubicBezTo>
                    <a:pt x="265" y="313"/>
                    <a:pt x="271" y="317"/>
                    <a:pt x="274" y="318"/>
                  </a:cubicBezTo>
                  <a:cubicBezTo>
                    <a:pt x="274" y="318"/>
                    <a:pt x="275" y="318"/>
                    <a:pt x="275" y="319"/>
                  </a:cubicBezTo>
                  <a:cubicBezTo>
                    <a:pt x="277" y="318"/>
                    <a:pt x="280" y="320"/>
                    <a:pt x="280" y="318"/>
                  </a:cubicBezTo>
                  <a:cubicBezTo>
                    <a:pt x="281" y="316"/>
                    <a:pt x="284" y="316"/>
                    <a:pt x="285" y="318"/>
                  </a:cubicBezTo>
                  <a:cubicBezTo>
                    <a:pt x="286" y="320"/>
                    <a:pt x="287" y="320"/>
                    <a:pt x="290" y="318"/>
                  </a:cubicBezTo>
                  <a:cubicBezTo>
                    <a:pt x="292" y="316"/>
                    <a:pt x="294" y="320"/>
                    <a:pt x="292" y="322"/>
                  </a:cubicBezTo>
                  <a:cubicBezTo>
                    <a:pt x="291" y="323"/>
                    <a:pt x="292" y="327"/>
                    <a:pt x="294" y="329"/>
                  </a:cubicBezTo>
                  <a:cubicBezTo>
                    <a:pt x="296" y="331"/>
                    <a:pt x="297" y="328"/>
                    <a:pt x="296" y="325"/>
                  </a:cubicBezTo>
                  <a:cubicBezTo>
                    <a:pt x="296" y="323"/>
                    <a:pt x="300" y="321"/>
                    <a:pt x="308" y="318"/>
                  </a:cubicBezTo>
                  <a:cubicBezTo>
                    <a:pt x="316" y="316"/>
                    <a:pt x="324" y="310"/>
                    <a:pt x="325" y="309"/>
                  </a:cubicBezTo>
                  <a:cubicBezTo>
                    <a:pt x="325" y="307"/>
                    <a:pt x="330" y="311"/>
                    <a:pt x="333" y="309"/>
                  </a:cubicBezTo>
                  <a:cubicBezTo>
                    <a:pt x="335" y="307"/>
                    <a:pt x="345" y="307"/>
                    <a:pt x="347" y="306"/>
                  </a:cubicBezTo>
                  <a:cubicBezTo>
                    <a:pt x="350" y="306"/>
                    <a:pt x="350" y="304"/>
                    <a:pt x="352" y="302"/>
                  </a:cubicBezTo>
                  <a:cubicBezTo>
                    <a:pt x="355" y="300"/>
                    <a:pt x="354" y="299"/>
                    <a:pt x="357" y="298"/>
                  </a:cubicBezTo>
                  <a:cubicBezTo>
                    <a:pt x="360" y="297"/>
                    <a:pt x="362" y="295"/>
                    <a:pt x="362" y="293"/>
                  </a:cubicBezTo>
                  <a:cubicBezTo>
                    <a:pt x="362" y="292"/>
                    <a:pt x="368" y="291"/>
                    <a:pt x="368" y="289"/>
                  </a:cubicBezTo>
                  <a:cubicBezTo>
                    <a:pt x="368" y="288"/>
                    <a:pt x="372" y="287"/>
                    <a:pt x="372" y="285"/>
                  </a:cubicBezTo>
                  <a:cubicBezTo>
                    <a:pt x="372" y="283"/>
                    <a:pt x="375" y="284"/>
                    <a:pt x="376" y="282"/>
                  </a:cubicBezTo>
                  <a:cubicBezTo>
                    <a:pt x="377" y="281"/>
                    <a:pt x="375" y="276"/>
                    <a:pt x="377" y="276"/>
                  </a:cubicBezTo>
                  <a:cubicBezTo>
                    <a:pt x="379" y="275"/>
                    <a:pt x="376" y="273"/>
                    <a:pt x="376" y="272"/>
                  </a:cubicBezTo>
                  <a:cubicBezTo>
                    <a:pt x="375" y="270"/>
                    <a:pt x="379" y="270"/>
                    <a:pt x="382" y="269"/>
                  </a:cubicBezTo>
                  <a:cubicBezTo>
                    <a:pt x="384" y="268"/>
                    <a:pt x="385" y="265"/>
                    <a:pt x="385" y="263"/>
                  </a:cubicBezTo>
                  <a:cubicBezTo>
                    <a:pt x="386" y="261"/>
                    <a:pt x="389" y="259"/>
                    <a:pt x="391" y="258"/>
                  </a:cubicBezTo>
                  <a:cubicBezTo>
                    <a:pt x="393" y="257"/>
                    <a:pt x="393" y="254"/>
                    <a:pt x="393" y="251"/>
                  </a:cubicBezTo>
                  <a:cubicBezTo>
                    <a:pt x="392" y="248"/>
                    <a:pt x="395" y="249"/>
                    <a:pt x="394" y="248"/>
                  </a:cubicBezTo>
                  <a:cubicBezTo>
                    <a:pt x="393" y="247"/>
                    <a:pt x="395" y="244"/>
                    <a:pt x="398" y="243"/>
                  </a:cubicBezTo>
                  <a:cubicBezTo>
                    <a:pt x="401" y="242"/>
                    <a:pt x="396" y="240"/>
                    <a:pt x="394" y="242"/>
                  </a:cubicBezTo>
                  <a:cubicBezTo>
                    <a:pt x="393" y="243"/>
                    <a:pt x="391" y="238"/>
                    <a:pt x="389" y="240"/>
                  </a:cubicBezTo>
                  <a:cubicBezTo>
                    <a:pt x="388" y="242"/>
                    <a:pt x="384" y="239"/>
                    <a:pt x="386" y="238"/>
                  </a:cubicBezTo>
                  <a:cubicBezTo>
                    <a:pt x="389" y="238"/>
                    <a:pt x="393" y="235"/>
                    <a:pt x="395" y="234"/>
                  </a:cubicBezTo>
                  <a:cubicBezTo>
                    <a:pt x="397" y="233"/>
                    <a:pt x="392" y="229"/>
                    <a:pt x="390" y="229"/>
                  </a:cubicBezTo>
                  <a:cubicBezTo>
                    <a:pt x="388" y="229"/>
                    <a:pt x="385" y="224"/>
                    <a:pt x="383" y="224"/>
                  </a:cubicBezTo>
                  <a:cubicBezTo>
                    <a:pt x="380" y="224"/>
                    <a:pt x="384" y="222"/>
                    <a:pt x="387" y="224"/>
                  </a:cubicBezTo>
                  <a:cubicBezTo>
                    <a:pt x="390" y="225"/>
                    <a:pt x="393" y="226"/>
                    <a:pt x="395" y="225"/>
                  </a:cubicBezTo>
                  <a:cubicBezTo>
                    <a:pt x="396" y="224"/>
                    <a:pt x="390" y="219"/>
                    <a:pt x="388" y="217"/>
                  </a:cubicBezTo>
                  <a:cubicBezTo>
                    <a:pt x="385" y="215"/>
                    <a:pt x="388" y="213"/>
                    <a:pt x="386" y="212"/>
                  </a:cubicBezTo>
                  <a:cubicBezTo>
                    <a:pt x="385" y="211"/>
                    <a:pt x="382" y="205"/>
                    <a:pt x="381" y="202"/>
                  </a:cubicBezTo>
                  <a:cubicBezTo>
                    <a:pt x="380" y="199"/>
                    <a:pt x="375" y="198"/>
                    <a:pt x="373" y="197"/>
                  </a:cubicBezTo>
                  <a:cubicBezTo>
                    <a:pt x="372" y="195"/>
                    <a:pt x="373" y="190"/>
                    <a:pt x="377" y="189"/>
                  </a:cubicBezTo>
                  <a:cubicBezTo>
                    <a:pt x="381" y="187"/>
                    <a:pt x="380" y="184"/>
                    <a:pt x="381" y="184"/>
                  </a:cubicBezTo>
                  <a:cubicBezTo>
                    <a:pt x="383" y="185"/>
                    <a:pt x="385" y="184"/>
                    <a:pt x="386" y="181"/>
                  </a:cubicBezTo>
                  <a:cubicBezTo>
                    <a:pt x="387" y="178"/>
                    <a:pt x="390" y="180"/>
                    <a:pt x="391" y="178"/>
                  </a:cubicBezTo>
                  <a:cubicBezTo>
                    <a:pt x="392" y="177"/>
                    <a:pt x="398" y="177"/>
                    <a:pt x="401" y="176"/>
                  </a:cubicBezTo>
                  <a:cubicBezTo>
                    <a:pt x="403" y="174"/>
                    <a:pt x="399" y="169"/>
                    <a:pt x="396" y="170"/>
                  </a:cubicBezTo>
                  <a:cubicBezTo>
                    <a:pt x="393" y="171"/>
                    <a:pt x="390" y="170"/>
                    <a:pt x="388" y="167"/>
                  </a:cubicBezTo>
                  <a:cubicBezTo>
                    <a:pt x="386" y="164"/>
                    <a:pt x="380" y="172"/>
                    <a:pt x="376" y="174"/>
                  </a:cubicBezTo>
                  <a:cubicBezTo>
                    <a:pt x="372" y="176"/>
                    <a:pt x="370" y="171"/>
                    <a:pt x="371" y="167"/>
                  </a:cubicBezTo>
                  <a:cubicBezTo>
                    <a:pt x="372" y="164"/>
                    <a:pt x="368" y="164"/>
                    <a:pt x="362" y="164"/>
                  </a:cubicBezTo>
                  <a:cubicBezTo>
                    <a:pt x="357" y="165"/>
                    <a:pt x="359" y="154"/>
                    <a:pt x="362" y="154"/>
                  </a:cubicBezTo>
                  <a:cubicBezTo>
                    <a:pt x="366" y="153"/>
                    <a:pt x="371" y="157"/>
                    <a:pt x="373" y="151"/>
                  </a:cubicBezTo>
                  <a:cubicBezTo>
                    <a:pt x="375" y="145"/>
                    <a:pt x="378" y="149"/>
                    <a:pt x="383" y="144"/>
                  </a:cubicBezTo>
                  <a:cubicBezTo>
                    <a:pt x="387" y="139"/>
                    <a:pt x="393" y="135"/>
                    <a:pt x="397" y="138"/>
                  </a:cubicBezTo>
                  <a:cubicBezTo>
                    <a:pt x="401" y="142"/>
                    <a:pt x="393" y="147"/>
                    <a:pt x="391" y="150"/>
                  </a:cubicBezTo>
                  <a:cubicBezTo>
                    <a:pt x="390" y="153"/>
                    <a:pt x="392" y="154"/>
                    <a:pt x="390" y="156"/>
                  </a:cubicBezTo>
                  <a:cubicBezTo>
                    <a:pt x="387" y="159"/>
                    <a:pt x="391" y="159"/>
                    <a:pt x="396" y="156"/>
                  </a:cubicBezTo>
                  <a:cubicBezTo>
                    <a:pt x="401" y="153"/>
                    <a:pt x="407" y="149"/>
                    <a:pt x="411" y="148"/>
                  </a:cubicBezTo>
                  <a:cubicBezTo>
                    <a:pt x="413" y="147"/>
                    <a:pt x="414" y="147"/>
                    <a:pt x="415" y="147"/>
                  </a:cubicBezTo>
                  <a:cubicBezTo>
                    <a:pt x="416" y="145"/>
                    <a:pt x="417" y="144"/>
                    <a:pt x="418" y="143"/>
                  </a:cubicBezTo>
                  <a:cubicBezTo>
                    <a:pt x="421" y="142"/>
                    <a:pt x="432" y="137"/>
                    <a:pt x="433" y="135"/>
                  </a:cubicBezTo>
                  <a:cubicBezTo>
                    <a:pt x="435" y="132"/>
                    <a:pt x="437" y="129"/>
                    <a:pt x="439" y="129"/>
                  </a:cubicBezTo>
                  <a:cubicBezTo>
                    <a:pt x="441" y="129"/>
                    <a:pt x="441" y="131"/>
                    <a:pt x="444" y="131"/>
                  </a:cubicBezTo>
                  <a:cubicBezTo>
                    <a:pt x="448" y="131"/>
                    <a:pt x="451" y="132"/>
                    <a:pt x="450" y="129"/>
                  </a:cubicBezTo>
                  <a:cubicBezTo>
                    <a:pt x="448" y="126"/>
                    <a:pt x="449" y="126"/>
                    <a:pt x="453" y="126"/>
                  </a:cubicBezTo>
                  <a:cubicBezTo>
                    <a:pt x="457" y="125"/>
                    <a:pt x="456" y="122"/>
                    <a:pt x="459" y="122"/>
                  </a:cubicBezTo>
                  <a:cubicBezTo>
                    <a:pt x="462" y="122"/>
                    <a:pt x="461" y="115"/>
                    <a:pt x="464" y="115"/>
                  </a:cubicBezTo>
                  <a:cubicBezTo>
                    <a:pt x="467" y="115"/>
                    <a:pt x="468" y="119"/>
                    <a:pt x="471" y="118"/>
                  </a:cubicBezTo>
                  <a:cubicBezTo>
                    <a:pt x="472" y="118"/>
                    <a:pt x="472" y="118"/>
                    <a:pt x="473" y="118"/>
                  </a:cubicBezTo>
                  <a:cubicBezTo>
                    <a:pt x="474" y="118"/>
                    <a:pt x="475" y="117"/>
                    <a:pt x="475" y="117"/>
                  </a:cubicBezTo>
                  <a:cubicBezTo>
                    <a:pt x="475" y="113"/>
                    <a:pt x="475" y="110"/>
                    <a:pt x="475" y="109"/>
                  </a:cubicBezTo>
                  <a:cubicBezTo>
                    <a:pt x="473" y="106"/>
                    <a:pt x="475" y="103"/>
                    <a:pt x="474" y="102"/>
                  </a:cubicBezTo>
                  <a:cubicBezTo>
                    <a:pt x="474" y="100"/>
                    <a:pt x="473" y="96"/>
                    <a:pt x="475" y="96"/>
                  </a:cubicBezTo>
                  <a:cubicBezTo>
                    <a:pt x="477" y="96"/>
                    <a:pt x="480" y="91"/>
                    <a:pt x="482" y="92"/>
                  </a:cubicBezTo>
                  <a:cubicBezTo>
                    <a:pt x="485" y="94"/>
                    <a:pt x="490" y="95"/>
                    <a:pt x="490" y="92"/>
                  </a:cubicBezTo>
                  <a:cubicBezTo>
                    <a:pt x="490" y="90"/>
                    <a:pt x="493" y="90"/>
                    <a:pt x="494" y="87"/>
                  </a:cubicBezTo>
                  <a:cubicBezTo>
                    <a:pt x="494" y="84"/>
                    <a:pt x="498" y="83"/>
                    <a:pt x="499" y="80"/>
                  </a:cubicBezTo>
                  <a:cubicBezTo>
                    <a:pt x="500" y="78"/>
                    <a:pt x="501" y="71"/>
                    <a:pt x="503" y="70"/>
                  </a:cubicBezTo>
                  <a:cubicBezTo>
                    <a:pt x="506" y="68"/>
                    <a:pt x="503" y="67"/>
                    <a:pt x="503" y="63"/>
                  </a:cubicBezTo>
                  <a:close/>
                  <a:moveTo>
                    <a:pt x="381" y="298"/>
                  </a:moveTo>
                  <a:cubicBezTo>
                    <a:pt x="378" y="308"/>
                    <a:pt x="385" y="314"/>
                    <a:pt x="386" y="313"/>
                  </a:cubicBezTo>
                  <a:cubicBezTo>
                    <a:pt x="388" y="311"/>
                    <a:pt x="398" y="290"/>
                    <a:pt x="396" y="287"/>
                  </a:cubicBezTo>
                  <a:cubicBezTo>
                    <a:pt x="394" y="284"/>
                    <a:pt x="384" y="289"/>
                    <a:pt x="381" y="298"/>
                  </a:cubicBezTo>
                  <a:close/>
                  <a:moveTo>
                    <a:pt x="292" y="332"/>
                  </a:moveTo>
                  <a:cubicBezTo>
                    <a:pt x="289" y="332"/>
                    <a:pt x="281" y="337"/>
                    <a:pt x="284" y="344"/>
                  </a:cubicBezTo>
                  <a:cubicBezTo>
                    <a:pt x="287" y="351"/>
                    <a:pt x="298" y="346"/>
                    <a:pt x="298" y="343"/>
                  </a:cubicBezTo>
                  <a:cubicBezTo>
                    <a:pt x="298" y="340"/>
                    <a:pt x="303" y="335"/>
                    <a:pt x="303" y="333"/>
                  </a:cubicBezTo>
                  <a:cubicBezTo>
                    <a:pt x="302" y="331"/>
                    <a:pt x="295" y="332"/>
                    <a:pt x="292" y="3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48">
              <a:extLst>
                <a:ext uri="{FF2B5EF4-FFF2-40B4-BE49-F238E27FC236}">
                  <a16:creationId xmlns:a16="http://schemas.microsoft.com/office/drawing/2014/main" id="{B25F9BDF-5877-451D-B189-F027927CEE7D}"/>
                </a:ext>
              </a:extLst>
            </p:cNvPr>
            <p:cNvSpPr>
              <a:spLocks noEditPoints="1"/>
            </p:cNvSpPr>
            <p:nvPr/>
          </p:nvSpPr>
          <p:spPr bwMode="auto">
            <a:xfrm>
              <a:off x="5360501" y="4068589"/>
              <a:ext cx="143507" cy="217648"/>
            </a:xfrm>
            <a:custGeom>
              <a:avLst/>
              <a:gdLst>
                <a:gd name="T0" fmla="*/ 43 w 82"/>
                <a:gd name="T1" fmla="*/ 44 h 114"/>
                <a:gd name="T2" fmla="*/ 54 w 82"/>
                <a:gd name="T3" fmla="*/ 52 h 114"/>
                <a:gd name="T4" fmla="*/ 56 w 82"/>
                <a:gd name="T5" fmla="*/ 59 h 114"/>
                <a:gd name="T6" fmla="*/ 60 w 82"/>
                <a:gd name="T7" fmla="*/ 63 h 114"/>
                <a:gd name="T8" fmla="*/ 64 w 82"/>
                <a:gd name="T9" fmla="*/ 73 h 114"/>
                <a:gd name="T10" fmla="*/ 67 w 82"/>
                <a:gd name="T11" fmla="*/ 71 h 114"/>
                <a:gd name="T12" fmla="*/ 70 w 82"/>
                <a:gd name="T13" fmla="*/ 66 h 114"/>
                <a:gd name="T14" fmla="*/ 68 w 82"/>
                <a:gd name="T15" fmla="*/ 56 h 114"/>
                <a:gd name="T16" fmla="*/ 59 w 82"/>
                <a:gd name="T17" fmla="*/ 49 h 114"/>
                <a:gd name="T18" fmla="*/ 53 w 82"/>
                <a:gd name="T19" fmla="*/ 42 h 114"/>
                <a:gd name="T20" fmla="*/ 41 w 82"/>
                <a:gd name="T21" fmla="*/ 40 h 114"/>
                <a:gd name="T22" fmla="*/ 37 w 82"/>
                <a:gd name="T23" fmla="*/ 32 h 114"/>
                <a:gd name="T24" fmla="*/ 43 w 82"/>
                <a:gd name="T25" fmla="*/ 20 h 114"/>
                <a:gd name="T26" fmla="*/ 42 w 82"/>
                <a:gd name="T27" fmla="*/ 6 h 114"/>
                <a:gd name="T28" fmla="*/ 41 w 82"/>
                <a:gd name="T29" fmla="*/ 3 h 114"/>
                <a:gd name="T30" fmla="*/ 29 w 82"/>
                <a:gd name="T31" fmla="*/ 2 h 114"/>
                <a:gd name="T32" fmla="*/ 27 w 82"/>
                <a:gd name="T33" fmla="*/ 22 h 114"/>
                <a:gd name="T34" fmla="*/ 23 w 82"/>
                <a:gd name="T35" fmla="*/ 21 h 114"/>
                <a:gd name="T36" fmla="*/ 25 w 82"/>
                <a:gd name="T37" fmla="*/ 32 h 114"/>
                <a:gd name="T38" fmla="*/ 27 w 82"/>
                <a:gd name="T39" fmla="*/ 39 h 114"/>
                <a:gd name="T40" fmla="*/ 36 w 82"/>
                <a:gd name="T41" fmla="*/ 42 h 114"/>
                <a:gd name="T42" fmla="*/ 43 w 82"/>
                <a:gd name="T43" fmla="*/ 44 h 114"/>
                <a:gd name="T44" fmla="*/ 28 w 82"/>
                <a:gd name="T45" fmla="*/ 46 h 114"/>
                <a:gd name="T46" fmla="*/ 36 w 82"/>
                <a:gd name="T47" fmla="*/ 55 h 114"/>
                <a:gd name="T48" fmla="*/ 28 w 82"/>
                <a:gd name="T49" fmla="*/ 46 h 114"/>
                <a:gd name="T50" fmla="*/ 41 w 82"/>
                <a:gd name="T51" fmla="*/ 71 h 114"/>
                <a:gd name="T52" fmla="*/ 46 w 82"/>
                <a:gd name="T53" fmla="*/ 68 h 114"/>
                <a:gd name="T54" fmla="*/ 47 w 82"/>
                <a:gd name="T55" fmla="*/ 75 h 114"/>
                <a:gd name="T56" fmla="*/ 48 w 82"/>
                <a:gd name="T57" fmla="*/ 84 h 114"/>
                <a:gd name="T58" fmla="*/ 57 w 82"/>
                <a:gd name="T59" fmla="*/ 71 h 114"/>
                <a:gd name="T60" fmla="*/ 54 w 82"/>
                <a:gd name="T61" fmla="*/ 69 h 114"/>
                <a:gd name="T62" fmla="*/ 41 w 82"/>
                <a:gd name="T63" fmla="*/ 59 h 114"/>
                <a:gd name="T64" fmla="*/ 41 w 82"/>
                <a:gd name="T65" fmla="*/ 71 h 114"/>
                <a:gd name="T66" fmla="*/ 12 w 82"/>
                <a:gd name="T67" fmla="*/ 75 h 114"/>
                <a:gd name="T68" fmla="*/ 1 w 82"/>
                <a:gd name="T69" fmla="*/ 89 h 114"/>
                <a:gd name="T70" fmla="*/ 17 w 82"/>
                <a:gd name="T71" fmla="*/ 75 h 114"/>
                <a:gd name="T72" fmla="*/ 19 w 82"/>
                <a:gd name="T73" fmla="*/ 66 h 114"/>
                <a:gd name="T74" fmla="*/ 12 w 82"/>
                <a:gd name="T75" fmla="*/ 75 h 114"/>
                <a:gd name="T76" fmla="*/ 56 w 82"/>
                <a:gd name="T77" fmla="*/ 80 h 114"/>
                <a:gd name="T78" fmla="*/ 63 w 82"/>
                <a:gd name="T79" fmla="*/ 76 h 114"/>
                <a:gd name="T80" fmla="*/ 56 w 82"/>
                <a:gd name="T81" fmla="*/ 80 h 114"/>
                <a:gd name="T82" fmla="*/ 79 w 82"/>
                <a:gd name="T83" fmla="*/ 100 h 114"/>
                <a:gd name="T84" fmla="*/ 77 w 82"/>
                <a:gd name="T85" fmla="*/ 81 h 114"/>
                <a:gd name="T86" fmla="*/ 71 w 82"/>
                <a:gd name="T87" fmla="*/ 80 h 114"/>
                <a:gd name="T88" fmla="*/ 66 w 82"/>
                <a:gd name="T89" fmla="*/ 85 h 114"/>
                <a:gd name="T90" fmla="*/ 61 w 82"/>
                <a:gd name="T91" fmla="*/ 89 h 114"/>
                <a:gd name="T92" fmla="*/ 54 w 82"/>
                <a:gd name="T93" fmla="*/ 87 h 114"/>
                <a:gd name="T94" fmla="*/ 44 w 82"/>
                <a:gd name="T95" fmla="*/ 93 h 114"/>
                <a:gd name="T96" fmla="*/ 41 w 82"/>
                <a:gd name="T97" fmla="*/ 101 h 114"/>
                <a:gd name="T98" fmla="*/ 48 w 82"/>
                <a:gd name="T99" fmla="*/ 97 h 114"/>
                <a:gd name="T100" fmla="*/ 54 w 82"/>
                <a:gd name="T101" fmla="*/ 95 h 114"/>
                <a:gd name="T102" fmla="*/ 61 w 82"/>
                <a:gd name="T103" fmla="*/ 110 h 114"/>
                <a:gd name="T104" fmla="*/ 70 w 82"/>
                <a:gd name="T105" fmla="*/ 114 h 114"/>
                <a:gd name="T106" fmla="*/ 70 w 82"/>
                <a:gd name="T107" fmla="*/ 103 h 114"/>
                <a:gd name="T108" fmla="*/ 79 w 82"/>
                <a:gd name="T109"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14">
                  <a:moveTo>
                    <a:pt x="43" y="44"/>
                  </a:moveTo>
                  <a:cubicBezTo>
                    <a:pt x="48" y="43"/>
                    <a:pt x="55" y="49"/>
                    <a:pt x="54" y="52"/>
                  </a:cubicBezTo>
                  <a:cubicBezTo>
                    <a:pt x="53" y="54"/>
                    <a:pt x="54" y="61"/>
                    <a:pt x="56" y="59"/>
                  </a:cubicBezTo>
                  <a:cubicBezTo>
                    <a:pt x="58" y="57"/>
                    <a:pt x="62" y="60"/>
                    <a:pt x="60" y="63"/>
                  </a:cubicBezTo>
                  <a:cubicBezTo>
                    <a:pt x="57" y="66"/>
                    <a:pt x="63" y="69"/>
                    <a:pt x="64" y="73"/>
                  </a:cubicBezTo>
                  <a:cubicBezTo>
                    <a:pt x="65" y="77"/>
                    <a:pt x="67" y="74"/>
                    <a:pt x="67" y="71"/>
                  </a:cubicBezTo>
                  <a:cubicBezTo>
                    <a:pt x="66" y="68"/>
                    <a:pt x="67" y="68"/>
                    <a:pt x="70" y="66"/>
                  </a:cubicBezTo>
                  <a:cubicBezTo>
                    <a:pt x="74" y="64"/>
                    <a:pt x="70" y="60"/>
                    <a:pt x="68" y="56"/>
                  </a:cubicBezTo>
                  <a:cubicBezTo>
                    <a:pt x="66" y="52"/>
                    <a:pt x="59" y="53"/>
                    <a:pt x="59" y="49"/>
                  </a:cubicBezTo>
                  <a:cubicBezTo>
                    <a:pt x="59" y="45"/>
                    <a:pt x="53" y="44"/>
                    <a:pt x="53" y="42"/>
                  </a:cubicBezTo>
                  <a:cubicBezTo>
                    <a:pt x="53" y="39"/>
                    <a:pt x="45" y="37"/>
                    <a:pt x="41" y="40"/>
                  </a:cubicBezTo>
                  <a:cubicBezTo>
                    <a:pt x="37" y="42"/>
                    <a:pt x="40" y="35"/>
                    <a:pt x="37" y="32"/>
                  </a:cubicBezTo>
                  <a:cubicBezTo>
                    <a:pt x="34" y="29"/>
                    <a:pt x="39" y="24"/>
                    <a:pt x="43" y="20"/>
                  </a:cubicBezTo>
                  <a:cubicBezTo>
                    <a:pt x="46" y="16"/>
                    <a:pt x="42" y="9"/>
                    <a:pt x="42" y="6"/>
                  </a:cubicBezTo>
                  <a:cubicBezTo>
                    <a:pt x="43" y="3"/>
                    <a:pt x="42" y="2"/>
                    <a:pt x="41" y="3"/>
                  </a:cubicBezTo>
                  <a:cubicBezTo>
                    <a:pt x="39" y="4"/>
                    <a:pt x="32" y="0"/>
                    <a:pt x="29" y="2"/>
                  </a:cubicBezTo>
                  <a:cubicBezTo>
                    <a:pt x="25" y="4"/>
                    <a:pt x="28" y="21"/>
                    <a:pt x="27" y="22"/>
                  </a:cubicBezTo>
                  <a:cubicBezTo>
                    <a:pt x="25" y="23"/>
                    <a:pt x="23" y="19"/>
                    <a:pt x="23" y="21"/>
                  </a:cubicBezTo>
                  <a:cubicBezTo>
                    <a:pt x="22" y="23"/>
                    <a:pt x="23" y="32"/>
                    <a:pt x="25" y="32"/>
                  </a:cubicBezTo>
                  <a:cubicBezTo>
                    <a:pt x="27" y="32"/>
                    <a:pt x="29" y="35"/>
                    <a:pt x="27" y="39"/>
                  </a:cubicBezTo>
                  <a:cubicBezTo>
                    <a:pt x="26" y="43"/>
                    <a:pt x="31" y="43"/>
                    <a:pt x="36" y="42"/>
                  </a:cubicBezTo>
                  <a:cubicBezTo>
                    <a:pt x="40" y="40"/>
                    <a:pt x="39" y="45"/>
                    <a:pt x="43" y="44"/>
                  </a:cubicBezTo>
                  <a:close/>
                  <a:moveTo>
                    <a:pt x="28" y="46"/>
                  </a:moveTo>
                  <a:cubicBezTo>
                    <a:pt x="28" y="50"/>
                    <a:pt x="30" y="57"/>
                    <a:pt x="36" y="55"/>
                  </a:cubicBezTo>
                  <a:cubicBezTo>
                    <a:pt x="41" y="54"/>
                    <a:pt x="27" y="44"/>
                    <a:pt x="28" y="46"/>
                  </a:cubicBezTo>
                  <a:close/>
                  <a:moveTo>
                    <a:pt x="41" y="71"/>
                  </a:moveTo>
                  <a:cubicBezTo>
                    <a:pt x="43" y="70"/>
                    <a:pt x="46" y="71"/>
                    <a:pt x="46" y="68"/>
                  </a:cubicBezTo>
                  <a:cubicBezTo>
                    <a:pt x="46" y="66"/>
                    <a:pt x="49" y="73"/>
                    <a:pt x="47" y="75"/>
                  </a:cubicBezTo>
                  <a:cubicBezTo>
                    <a:pt x="44" y="77"/>
                    <a:pt x="44" y="83"/>
                    <a:pt x="48" y="84"/>
                  </a:cubicBezTo>
                  <a:cubicBezTo>
                    <a:pt x="51" y="85"/>
                    <a:pt x="58" y="73"/>
                    <a:pt x="57" y="71"/>
                  </a:cubicBezTo>
                  <a:cubicBezTo>
                    <a:pt x="56" y="68"/>
                    <a:pt x="53" y="72"/>
                    <a:pt x="54" y="69"/>
                  </a:cubicBezTo>
                  <a:cubicBezTo>
                    <a:pt x="54" y="66"/>
                    <a:pt x="45" y="58"/>
                    <a:pt x="41" y="59"/>
                  </a:cubicBezTo>
                  <a:cubicBezTo>
                    <a:pt x="37" y="60"/>
                    <a:pt x="39" y="71"/>
                    <a:pt x="41" y="71"/>
                  </a:cubicBezTo>
                  <a:close/>
                  <a:moveTo>
                    <a:pt x="12" y="75"/>
                  </a:moveTo>
                  <a:cubicBezTo>
                    <a:pt x="9" y="80"/>
                    <a:pt x="0" y="87"/>
                    <a:pt x="1" y="89"/>
                  </a:cubicBezTo>
                  <a:cubicBezTo>
                    <a:pt x="3" y="92"/>
                    <a:pt x="12" y="78"/>
                    <a:pt x="17" y="75"/>
                  </a:cubicBezTo>
                  <a:cubicBezTo>
                    <a:pt x="21" y="72"/>
                    <a:pt x="20" y="69"/>
                    <a:pt x="19" y="66"/>
                  </a:cubicBezTo>
                  <a:cubicBezTo>
                    <a:pt x="17" y="63"/>
                    <a:pt x="16" y="71"/>
                    <a:pt x="12" y="75"/>
                  </a:cubicBezTo>
                  <a:close/>
                  <a:moveTo>
                    <a:pt x="56" y="80"/>
                  </a:moveTo>
                  <a:cubicBezTo>
                    <a:pt x="57" y="83"/>
                    <a:pt x="65" y="79"/>
                    <a:pt x="63" y="76"/>
                  </a:cubicBezTo>
                  <a:cubicBezTo>
                    <a:pt x="61" y="74"/>
                    <a:pt x="56" y="78"/>
                    <a:pt x="56" y="80"/>
                  </a:cubicBezTo>
                  <a:close/>
                  <a:moveTo>
                    <a:pt x="79" y="100"/>
                  </a:moveTo>
                  <a:cubicBezTo>
                    <a:pt x="82" y="96"/>
                    <a:pt x="77" y="87"/>
                    <a:pt x="77" y="81"/>
                  </a:cubicBezTo>
                  <a:cubicBezTo>
                    <a:pt x="77" y="75"/>
                    <a:pt x="69" y="77"/>
                    <a:pt x="71" y="80"/>
                  </a:cubicBezTo>
                  <a:cubicBezTo>
                    <a:pt x="73" y="84"/>
                    <a:pt x="67" y="81"/>
                    <a:pt x="66" y="85"/>
                  </a:cubicBezTo>
                  <a:cubicBezTo>
                    <a:pt x="66" y="89"/>
                    <a:pt x="61" y="86"/>
                    <a:pt x="61" y="89"/>
                  </a:cubicBezTo>
                  <a:cubicBezTo>
                    <a:pt x="61" y="92"/>
                    <a:pt x="56" y="89"/>
                    <a:pt x="54" y="87"/>
                  </a:cubicBezTo>
                  <a:cubicBezTo>
                    <a:pt x="51" y="85"/>
                    <a:pt x="48" y="92"/>
                    <a:pt x="44" y="93"/>
                  </a:cubicBezTo>
                  <a:cubicBezTo>
                    <a:pt x="40" y="94"/>
                    <a:pt x="38" y="102"/>
                    <a:pt x="41" y="101"/>
                  </a:cubicBezTo>
                  <a:cubicBezTo>
                    <a:pt x="44" y="101"/>
                    <a:pt x="45" y="97"/>
                    <a:pt x="48" y="97"/>
                  </a:cubicBezTo>
                  <a:cubicBezTo>
                    <a:pt x="51" y="98"/>
                    <a:pt x="50" y="94"/>
                    <a:pt x="54" y="95"/>
                  </a:cubicBezTo>
                  <a:cubicBezTo>
                    <a:pt x="59" y="96"/>
                    <a:pt x="56" y="109"/>
                    <a:pt x="61" y="110"/>
                  </a:cubicBezTo>
                  <a:cubicBezTo>
                    <a:pt x="67" y="111"/>
                    <a:pt x="67" y="114"/>
                    <a:pt x="70" y="114"/>
                  </a:cubicBezTo>
                  <a:cubicBezTo>
                    <a:pt x="73" y="114"/>
                    <a:pt x="70" y="106"/>
                    <a:pt x="70" y="103"/>
                  </a:cubicBezTo>
                  <a:cubicBezTo>
                    <a:pt x="70" y="101"/>
                    <a:pt x="76" y="103"/>
                    <a:pt x="79" y="10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49">
              <a:extLst>
                <a:ext uri="{FF2B5EF4-FFF2-40B4-BE49-F238E27FC236}">
                  <a16:creationId xmlns:a16="http://schemas.microsoft.com/office/drawing/2014/main" id="{FF66ADE0-3CAD-4C1A-97E5-1C8734DECC87}"/>
                </a:ext>
              </a:extLst>
            </p:cNvPr>
            <p:cNvSpPr>
              <a:spLocks noEditPoints="1"/>
            </p:cNvSpPr>
            <p:nvPr/>
          </p:nvSpPr>
          <p:spPr bwMode="auto">
            <a:xfrm>
              <a:off x="5713333" y="4419178"/>
              <a:ext cx="185587" cy="129412"/>
            </a:xfrm>
            <a:custGeom>
              <a:avLst/>
              <a:gdLst>
                <a:gd name="T0" fmla="*/ 76 w 106"/>
                <a:gd name="T1" fmla="*/ 63 h 68"/>
                <a:gd name="T2" fmla="*/ 70 w 106"/>
                <a:gd name="T3" fmla="*/ 57 h 68"/>
                <a:gd name="T4" fmla="*/ 62 w 106"/>
                <a:gd name="T5" fmla="*/ 53 h 68"/>
                <a:gd name="T6" fmla="*/ 56 w 106"/>
                <a:gd name="T7" fmla="*/ 42 h 68"/>
                <a:gd name="T8" fmla="*/ 54 w 106"/>
                <a:gd name="T9" fmla="*/ 35 h 68"/>
                <a:gd name="T10" fmla="*/ 56 w 106"/>
                <a:gd name="T11" fmla="*/ 29 h 68"/>
                <a:gd name="T12" fmla="*/ 39 w 106"/>
                <a:gd name="T13" fmla="*/ 20 h 68"/>
                <a:gd name="T14" fmla="*/ 6 w 106"/>
                <a:gd name="T15" fmla="*/ 2 h 68"/>
                <a:gd name="T16" fmla="*/ 0 w 106"/>
                <a:gd name="T17" fmla="*/ 0 h 68"/>
                <a:gd name="T18" fmla="*/ 0 w 106"/>
                <a:gd name="T19" fmla="*/ 53 h 68"/>
                <a:gd name="T20" fmla="*/ 9 w 106"/>
                <a:gd name="T21" fmla="*/ 56 h 68"/>
                <a:gd name="T22" fmla="*/ 19 w 106"/>
                <a:gd name="T23" fmla="*/ 50 h 68"/>
                <a:gd name="T24" fmla="*/ 24 w 106"/>
                <a:gd name="T25" fmla="*/ 44 h 68"/>
                <a:gd name="T26" fmla="*/ 41 w 106"/>
                <a:gd name="T27" fmla="*/ 48 h 68"/>
                <a:gd name="T28" fmla="*/ 60 w 106"/>
                <a:gd name="T29" fmla="*/ 65 h 68"/>
                <a:gd name="T30" fmla="*/ 77 w 106"/>
                <a:gd name="T31" fmla="*/ 68 h 68"/>
                <a:gd name="T32" fmla="*/ 76 w 106"/>
                <a:gd name="T33" fmla="*/ 63 h 68"/>
                <a:gd name="T34" fmla="*/ 90 w 106"/>
                <a:gd name="T35" fmla="*/ 18 h 68"/>
                <a:gd name="T36" fmla="*/ 80 w 106"/>
                <a:gd name="T37" fmla="*/ 24 h 68"/>
                <a:gd name="T38" fmla="*/ 62 w 106"/>
                <a:gd name="T39" fmla="*/ 25 h 68"/>
                <a:gd name="T40" fmla="*/ 76 w 106"/>
                <a:gd name="T41" fmla="*/ 31 h 68"/>
                <a:gd name="T42" fmla="*/ 93 w 106"/>
                <a:gd name="T43" fmla="*/ 22 h 68"/>
                <a:gd name="T44" fmla="*/ 96 w 106"/>
                <a:gd name="T45" fmla="*/ 15 h 68"/>
                <a:gd name="T46" fmla="*/ 90 w 106"/>
                <a:gd name="T47" fmla="*/ 18 h 68"/>
                <a:gd name="T48" fmla="*/ 99 w 106"/>
                <a:gd name="T49" fmla="*/ 9 h 68"/>
                <a:gd name="T50" fmla="*/ 96 w 106"/>
                <a:gd name="T51" fmla="*/ 9 h 68"/>
                <a:gd name="T52" fmla="*/ 102 w 106"/>
                <a:gd name="T53" fmla="*/ 17 h 68"/>
                <a:gd name="T54" fmla="*/ 99 w 106"/>
                <a:gd name="T55"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68">
                  <a:moveTo>
                    <a:pt x="76" y="63"/>
                  </a:moveTo>
                  <a:cubicBezTo>
                    <a:pt x="75" y="62"/>
                    <a:pt x="70" y="59"/>
                    <a:pt x="70" y="57"/>
                  </a:cubicBezTo>
                  <a:cubicBezTo>
                    <a:pt x="71" y="55"/>
                    <a:pt x="65" y="55"/>
                    <a:pt x="62" y="53"/>
                  </a:cubicBezTo>
                  <a:cubicBezTo>
                    <a:pt x="58" y="51"/>
                    <a:pt x="60" y="43"/>
                    <a:pt x="56" y="42"/>
                  </a:cubicBezTo>
                  <a:cubicBezTo>
                    <a:pt x="52" y="40"/>
                    <a:pt x="49" y="34"/>
                    <a:pt x="54" y="35"/>
                  </a:cubicBezTo>
                  <a:cubicBezTo>
                    <a:pt x="58" y="35"/>
                    <a:pt x="59" y="32"/>
                    <a:pt x="56" y="29"/>
                  </a:cubicBezTo>
                  <a:cubicBezTo>
                    <a:pt x="52" y="26"/>
                    <a:pt x="39" y="25"/>
                    <a:pt x="39" y="20"/>
                  </a:cubicBezTo>
                  <a:cubicBezTo>
                    <a:pt x="38" y="15"/>
                    <a:pt x="16" y="4"/>
                    <a:pt x="6" y="2"/>
                  </a:cubicBezTo>
                  <a:cubicBezTo>
                    <a:pt x="4" y="1"/>
                    <a:pt x="2" y="1"/>
                    <a:pt x="0" y="0"/>
                  </a:cubicBezTo>
                  <a:cubicBezTo>
                    <a:pt x="0" y="53"/>
                    <a:pt x="0" y="53"/>
                    <a:pt x="0" y="53"/>
                  </a:cubicBezTo>
                  <a:cubicBezTo>
                    <a:pt x="2" y="55"/>
                    <a:pt x="5" y="56"/>
                    <a:pt x="9" y="56"/>
                  </a:cubicBezTo>
                  <a:cubicBezTo>
                    <a:pt x="19" y="57"/>
                    <a:pt x="17" y="50"/>
                    <a:pt x="19" y="50"/>
                  </a:cubicBezTo>
                  <a:cubicBezTo>
                    <a:pt x="21" y="50"/>
                    <a:pt x="21" y="47"/>
                    <a:pt x="24" y="44"/>
                  </a:cubicBezTo>
                  <a:cubicBezTo>
                    <a:pt x="26" y="41"/>
                    <a:pt x="36" y="44"/>
                    <a:pt x="41" y="48"/>
                  </a:cubicBezTo>
                  <a:cubicBezTo>
                    <a:pt x="47" y="53"/>
                    <a:pt x="54" y="66"/>
                    <a:pt x="60" y="65"/>
                  </a:cubicBezTo>
                  <a:cubicBezTo>
                    <a:pt x="66" y="63"/>
                    <a:pt x="72" y="68"/>
                    <a:pt x="77" y="68"/>
                  </a:cubicBezTo>
                  <a:cubicBezTo>
                    <a:pt x="83" y="68"/>
                    <a:pt x="78" y="63"/>
                    <a:pt x="76" y="63"/>
                  </a:cubicBezTo>
                  <a:close/>
                  <a:moveTo>
                    <a:pt x="90" y="18"/>
                  </a:moveTo>
                  <a:cubicBezTo>
                    <a:pt x="90" y="20"/>
                    <a:pt x="86" y="22"/>
                    <a:pt x="80" y="24"/>
                  </a:cubicBezTo>
                  <a:cubicBezTo>
                    <a:pt x="74" y="27"/>
                    <a:pt x="63" y="21"/>
                    <a:pt x="62" y="25"/>
                  </a:cubicBezTo>
                  <a:cubicBezTo>
                    <a:pt x="62" y="27"/>
                    <a:pt x="69" y="31"/>
                    <a:pt x="76" y="31"/>
                  </a:cubicBezTo>
                  <a:cubicBezTo>
                    <a:pt x="83" y="31"/>
                    <a:pt x="93" y="24"/>
                    <a:pt x="93" y="22"/>
                  </a:cubicBezTo>
                  <a:cubicBezTo>
                    <a:pt x="93" y="20"/>
                    <a:pt x="98" y="17"/>
                    <a:pt x="96" y="15"/>
                  </a:cubicBezTo>
                  <a:cubicBezTo>
                    <a:pt x="94" y="13"/>
                    <a:pt x="90" y="16"/>
                    <a:pt x="90" y="18"/>
                  </a:cubicBezTo>
                  <a:close/>
                  <a:moveTo>
                    <a:pt x="99" y="9"/>
                  </a:moveTo>
                  <a:cubicBezTo>
                    <a:pt x="95" y="6"/>
                    <a:pt x="91" y="5"/>
                    <a:pt x="96" y="9"/>
                  </a:cubicBezTo>
                  <a:cubicBezTo>
                    <a:pt x="101" y="14"/>
                    <a:pt x="99" y="18"/>
                    <a:pt x="102" y="17"/>
                  </a:cubicBezTo>
                  <a:cubicBezTo>
                    <a:pt x="106" y="16"/>
                    <a:pt x="103" y="11"/>
                    <a:pt x="9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50">
              <a:extLst>
                <a:ext uri="{FF2B5EF4-FFF2-40B4-BE49-F238E27FC236}">
                  <a16:creationId xmlns:a16="http://schemas.microsoft.com/office/drawing/2014/main" id="{12B2ED17-AF63-4649-828C-9F2D7E572D0B}"/>
                </a:ext>
              </a:extLst>
            </p:cNvPr>
            <p:cNvSpPr>
              <a:spLocks/>
            </p:cNvSpPr>
            <p:nvPr/>
          </p:nvSpPr>
          <p:spPr bwMode="auto">
            <a:xfrm>
              <a:off x="4824240" y="4218001"/>
              <a:ext cx="31291" cy="65883"/>
            </a:xfrm>
            <a:custGeom>
              <a:avLst/>
              <a:gdLst>
                <a:gd name="T0" fmla="*/ 4 w 18"/>
                <a:gd name="T1" fmla="*/ 0 h 35"/>
                <a:gd name="T2" fmla="*/ 1 w 18"/>
                <a:gd name="T3" fmla="*/ 8 h 35"/>
                <a:gd name="T4" fmla="*/ 1 w 18"/>
                <a:gd name="T5" fmla="*/ 19 h 35"/>
                <a:gd name="T6" fmla="*/ 5 w 18"/>
                <a:gd name="T7" fmla="*/ 32 h 35"/>
                <a:gd name="T8" fmla="*/ 18 w 18"/>
                <a:gd name="T9" fmla="*/ 20 h 35"/>
                <a:gd name="T10" fmla="*/ 4 w 18"/>
                <a:gd name="T11" fmla="*/ 0 h 35"/>
              </a:gdLst>
              <a:ahLst/>
              <a:cxnLst>
                <a:cxn ang="0">
                  <a:pos x="T0" y="T1"/>
                </a:cxn>
                <a:cxn ang="0">
                  <a:pos x="T2" y="T3"/>
                </a:cxn>
                <a:cxn ang="0">
                  <a:pos x="T4" y="T5"/>
                </a:cxn>
                <a:cxn ang="0">
                  <a:pos x="T6" y="T7"/>
                </a:cxn>
                <a:cxn ang="0">
                  <a:pos x="T8" y="T9"/>
                </a:cxn>
                <a:cxn ang="0">
                  <a:pos x="T10" y="T11"/>
                </a:cxn>
              </a:cxnLst>
              <a:rect l="0" t="0" r="r" b="b"/>
              <a:pathLst>
                <a:path w="18" h="35">
                  <a:moveTo>
                    <a:pt x="4" y="0"/>
                  </a:moveTo>
                  <a:cubicBezTo>
                    <a:pt x="2" y="0"/>
                    <a:pt x="2" y="5"/>
                    <a:pt x="1" y="8"/>
                  </a:cubicBezTo>
                  <a:cubicBezTo>
                    <a:pt x="0" y="11"/>
                    <a:pt x="0" y="14"/>
                    <a:pt x="1" y="19"/>
                  </a:cubicBezTo>
                  <a:cubicBezTo>
                    <a:pt x="1" y="24"/>
                    <a:pt x="1" y="29"/>
                    <a:pt x="5" y="32"/>
                  </a:cubicBezTo>
                  <a:cubicBezTo>
                    <a:pt x="10" y="35"/>
                    <a:pt x="18" y="27"/>
                    <a:pt x="18" y="20"/>
                  </a:cubicBezTo>
                  <a:cubicBezTo>
                    <a:pt x="18" y="13"/>
                    <a:pt x="6" y="0"/>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51">
              <a:extLst>
                <a:ext uri="{FF2B5EF4-FFF2-40B4-BE49-F238E27FC236}">
                  <a16:creationId xmlns:a16="http://schemas.microsoft.com/office/drawing/2014/main" id="{700EC16F-4496-45B1-A4EE-6AA92F5E6AE2}"/>
                </a:ext>
              </a:extLst>
            </p:cNvPr>
            <p:cNvSpPr>
              <a:spLocks/>
            </p:cNvSpPr>
            <p:nvPr/>
          </p:nvSpPr>
          <p:spPr bwMode="auto">
            <a:xfrm>
              <a:off x="4277189" y="4560355"/>
              <a:ext cx="108979" cy="234119"/>
            </a:xfrm>
            <a:custGeom>
              <a:avLst/>
              <a:gdLst>
                <a:gd name="T0" fmla="*/ 53 w 62"/>
                <a:gd name="T1" fmla="*/ 4 h 123"/>
                <a:gd name="T2" fmla="*/ 50 w 62"/>
                <a:gd name="T3" fmla="*/ 6 h 123"/>
                <a:gd name="T4" fmla="*/ 48 w 62"/>
                <a:gd name="T5" fmla="*/ 12 h 123"/>
                <a:gd name="T6" fmla="*/ 43 w 62"/>
                <a:gd name="T7" fmla="*/ 16 h 123"/>
                <a:gd name="T8" fmla="*/ 39 w 62"/>
                <a:gd name="T9" fmla="*/ 20 h 123"/>
                <a:gd name="T10" fmla="*/ 39 w 62"/>
                <a:gd name="T11" fmla="*/ 24 h 123"/>
                <a:gd name="T12" fmla="*/ 33 w 62"/>
                <a:gd name="T13" fmla="*/ 29 h 123"/>
                <a:gd name="T14" fmla="*/ 21 w 62"/>
                <a:gd name="T15" fmla="*/ 35 h 123"/>
                <a:gd name="T16" fmla="*/ 10 w 62"/>
                <a:gd name="T17" fmla="*/ 37 h 123"/>
                <a:gd name="T18" fmla="*/ 7 w 62"/>
                <a:gd name="T19" fmla="*/ 49 h 123"/>
                <a:gd name="T20" fmla="*/ 8 w 62"/>
                <a:gd name="T21" fmla="*/ 64 h 123"/>
                <a:gd name="T22" fmla="*/ 6 w 62"/>
                <a:gd name="T23" fmla="*/ 81 h 123"/>
                <a:gd name="T24" fmla="*/ 2 w 62"/>
                <a:gd name="T25" fmla="*/ 101 h 123"/>
                <a:gd name="T26" fmla="*/ 8 w 62"/>
                <a:gd name="T27" fmla="*/ 117 h 123"/>
                <a:gd name="T28" fmla="*/ 23 w 62"/>
                <a:gd name="T29" fmla="*/ 121 h 123"/>
                <a:gd name="T30" fmla="*/ 32 w 62"/>
                <a:gd name="T31" fmla="*/ 117 h 123"/>
                <a:gd name="T32" fmla="*/ 44 w 62"/>
                <a:gd name="T33" fmla="*/ 82 h 123"/>
                <a:gd name="T34" fmla="*/ 53 w 62"/>
                <a:gd name="T35" fmla="*/ 49 h 123"/>
                <a:gd name="T36" fmla="*/ 55 w 62"/>
                <a:gd name="T37" fmla="*/ 40 h 123"/>
                <a:gd name="T38" fmla="*/ 57 w 62"/>
                <a:gd name="T39" fmla="*/ 35 h 123"/>
                <a:gd name="T40" fmla="*/ 62 w 62"/>
                <a:gd name="T41" fmla="*/ 34 h 123"/>
                <a:gd name="T42" fmla="*/ 59 w 62"/>
                <a:gd name="T43" fmla="*/ 18 h 123"/>
                <a:gd name="T44" fmla="*/ 53 w 62"/>
                <a:gd name="T45"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23">
                  <a:moveTo>
                    <a:pt x="53" y="4"/>
                  </a:moveTo>
                  <a:cubicBezTo>
                    <a:pt x="51" y="0"/>
                    <a:pt x="51" y="5"/>
                    <a:pt x="50" y="6"/>
                  </a:cubicBezTo>
                  <a:cubicBezTo>
                    <a:pt x="49" y="7"/>
                    <a:pt x="48" y="10"/>
                    <a:pt x="48" y="12"/>
                  </a:cubicBezTo>
                  <a:cubicBezTo>
                    <a:pt x="49" y="14"/>
                    <a:pt x="45" y="16"/>
                    <a:pt x="43" y="16"/>
                  </a:cubicBezTo>
                  <a:cubicBezTo>
                    <a:pt x="41" y="16"/>
                    <a:pt x="38" y="17"/>
                    <a:pt x="39" y="20"/>
                  </a:cubicBezTo>
                  <a:cubicBezTo>
                    <a:pt x="40" y="22"/>
                    <a:pt x="38" y="22"/>
                    <a:pt x="39" y="24"/>
                  </a:cubicBezTo>
                  <a:cubicBezTo>
                    <a:pt x="40" y="26"/>
                    <a:pt x="36" y="29"/>
                    <a:pt x="33" y="29"/>
                  </a:cubicBezTo>
                  <a:cubicBezTo>
                    <a:pt x="29" y="30"/>
                    <a:pt x="25" y="36"/>
                    <a:pt x="21" y="35"/>
                  </a:cubicBezTo>
                  <a:cubicBezTo>
                    <a:pt x="17" y="35"/>
                    <a:pt x="13" y="38"/>
                    <a:pt x="10" y="37"/>
                  </a:cubicBezTo>
                  <a:cubicBezTo>
                    <a:pt x="7" y="37"/>
                    <a:pt x="9" y="44"/>
                    <a:pt x="7" y="49"/>
                  </a:cubicBezTo>
                  <a:cubicBezTo>
                    <a:pt x="4" y="53"/>
                    <a:pt x="5" y="58"/>
                    <a:pt x="8" y="64"/>
                  </a:cubicBezTo>
                  <a:cubicBezTo>
                    <a:pt x="10" y="69"/>
                    <a:pt x="12" y="74"/>
                    <a:pt x="6" y="81"/>
                  </a:cubicBezTo>
                  <a:cubicBezTo>
                    <a:pt x="0" y="88"/>
                    <a:pt x="0" y="96"/>
                    <a:pt x="2" y="101"/>
                  </a:cubicBezTo>
                  <a:cubicBezTo>
                    <a:pt x="5" y="106"/>
                    <a:pt x="5" y="114"/>
                    <a:pt x="8" y="117"/>
                  </a:cubicBezTo>
                  <a:cubicBezTo>
                    <a:pt x="11" y="120"/>
                    <a:pt x="20" y="123"/>
                    <a:pt x="23" y="121"/>
                  </a:cubicBezTo>
                  <a:cubicBezTo>
                    <a:pt x="26" y="118"/>
                    <a:pt x="29" y="121"/>
                    <a:pt x="32" y="117"/>
                  </a:cubicBezTo>
                  <a:cubicBezTo>
                    <a:pt x="35" y="114"/>
                    <a:pt x="40" y="95"/>
                    <a:pt x="44" y="82"/>
                  </a:cubicBezTo>
                  <a:cubicBezTo>
                    <a:pt x="48" y="69"/>
                    <a:pt x="54" y="53"/>
                    <a:pt x="53" y="49"/>
                  </a:cubicBezTo>
                  <a:cubicBezTo>
                    <a:pt x="53" y="46"/>
                    <a:pt x="56" y="44"/>
                    <a:pt x="55" y="40"/>
                  </a:cubicBezTo>
                  <a:cubicBezTo>
                    <a:pt x="53" y="36"/>
                    <a:pt x="55" y="32"/>
                    <a:pt x="57" y="35"/>
                  </a:cubicBezTo>
                  <a:cubicBezTo>
                    <a:pt x="59" y="38"/>
                    <a:pt x="61" y="38"/>
                    <a:pt x="62" y="34"/>
                  </a:cubicBezTo>
                  <a:cubicBezTo>
                    <a:pt x="62" y="30"/>
                    <a:pt x="59" y="23"/>
                    <a:pt x="59" y="18"/>
                  </a:cubicBezTo>
                  <a:cubicBezTo>
                    <a:pt x="58" y="12"/>
                    <a:pt x="53" y="6"/>
                    <a:pt x="53"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52">
              <a:extLst>
                <a:ext uri="{FF2B5EF4-FFF2-40B4-BE49-F238E27FC236}">
                  <a16:creationId xmlns:a16="http://schemas.microsoft.com/office/drawing/2014/main" id="{4296B618-477D-46F3-95B3-BEA778915968}"/>
                </a:ext>
              </a:extLst>
            </p:cNvPr>
            <p:cNvSpPr>
              <a:spLocks noEditPoints="1"/>
            </p:cNvSpPr>
            <p:nvPr/>
          </p:nvSpPr>
          <p:spPr bwMode="auto">
            <a:xfrm>
              <a:off x="4271795" y="4061530"/>
              <a:ext cx="176955" cy="116471"/>
            </a:xfrm>
            <a:custGeom>
              <a:avLst/>
              <a:gdLst>
                <a:gd name="T0" fmla="*/ 72 w 101"/>
                <a:gd name="T1" fmla="*/ 2 h 61"/>
                <a:gd name="T2" fmla="*/ 55 w 101"/>
                <a:gd name="T3" fmla="*/ 3 h 61"/>
                <a:gd name="T4" fmla="*/ 42 w 101"/>
                <a:gd name="T5" fmla="*/ 14 h 61"/>
                <a:gd name="T6" fmla="*/ 36 w 101"/>
                <a:gd name="T7" fmla="*/ 16 h 61"/>
                <a:gd name="T8" fmla="*/ 24 w 101"/>
                <a:gd name="T9" fmla="*/ 14 h 61"/>
                <a:gd name="T10" fmla="*/ 14 w 101"/>
                <a:gd name="T11" fmla="*/ 14 h 61"/>
                <a:gd name="T12" fmla="*/ 8 w 101"/>
                <a:gd name="T13" fmla="*/ 13 h 61"/>
                <a:gd name="T14" fmla="*/ 4 w 101"/>
                <a:gd name="T15" fmla="*/ 16 h 61"/>
                <a:gd name="T16" fmla="*/ 4 w 101"/>
                <a:gd name="T17" fmla="*/ 20 h 61"/>
                <a:gd name="T18" fmla="*/ 1 w 101"/>
                <a:gd name="T19" fmla="*/ 22 h 61"/>
                <a:gd name="T20" fmla="*/ 1 w 101"/>
                <a:gd name="T21" fmla="*/ 28 h 61"/>
                <a:gd name="T22" fmla="*/ 4 w 101"/>
                <a:gd name="T23" fmla="*/ 41 h 61"/>
                <a:gd name="T24" fmla="*/ 7 w 101"/>
                <a:gd name="T25" fmla="*/ 53 h 61"/>
                <a:gd name="T26" fmla="*/ 22 w 101"/>
                <a:gd name="T27" fmla="*/ 52 h 61"/>
                <a:gd name="T28" fmla="*/ 33 w 101"/>
                <a:gd name="T29" fmla="*/ 48 h 61"/>
                <a:gd name="T30" fmla="*/ 42 w 101"/>
                <a:gd name="T31" fmla="*/ 44 h 61"/>
                <a:gd name="T32" fmla="*/ 50 w 101"/>
                <a:gd name="T33" fmla="*/ 42 h 61"/>
                <a:gd name="T34" fmla="*/ 57 w 101"/>
                <a:gd name="T35" fmla="*/ 38 h 61"/>
                <a:gd name="T36" fmla="*/ 75 w 101"/>
                <a:gd name="T37" fmla="*/ 32 h 61"/>
                <a:gd name="T38" fmla="*/ 83 w 101"/>
                <a:gd name="T39" fmla="*/ 24 h 61"/>
                <a:gd name="T40" fmla="*/ 90 w 101"/>
                <a:gd name="T41" fmla="*/ 21 h 61"/>
                <a:gd name="T42" fmla="*/ 80 w 101"/>
                <a:gd name="T43" fmla="*/ 0 h 61"/>
                <a:gd name="T44" fmla="*/ 72 w 101"/>
                <a:gd name="T45" fmla="*/ 2 h 61"/>
                <a:gd name="T46" fmla="*/ 92 w 101"/>
                <a:gd name="T47" fmla="*/ 58 h 61"/>
                <a:gd name="T48" fmla="*/ 101 w 101"/>
                <a:gd name="T49" fmla="*/ 56 h 61"/>
                <a:gd name="T50" fmla="*/ 92 w 101"/>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61">
                  <a:moveTo>
                    <a:pt x="72" y="2"/>
                  </a:moveTo>
                  <a:cubicBezTo>
                    <a:pt x="67" y="3"/>
                    <a:pt x="56" y="2"/>
                    <a:pt x="55" y="3"/>
                  </a:cubicBezTo>
                  <a:cubicBezTo>
                    <a:pt x="54" y="4"/>
                    <a:pt x="43" y="11"/>
                    <a:pt x="42" y="14"/>
                  </a:cubicBezTo>
                  <a:cubicBezTo>
                    <a:pt x="41" y="18"/>
                    <a:pt x="38" y="18"/>
                    <a:pt x="36" y="16"/>
                  </a:cubicBezTo>
                  <a:cubicBezTo>
                    <a:pt x="34" y="15"/>
                    <a:pt x="25" y="15"/>
                    <a:pt x="24" y="14"/>
                  </a:cubicBezTo>
                  <a:cubicBezTo>
                    <a:pt x="24" y="14"/>
                    <a:pt x="17" y="13"/>
                    <a:pt x="14" y="14"/>
                  </a:cubicBezTo>
                  <a:cubicBezTo>
                    <a:pt x="11" y="14"/>
                    <a:pt x="9" y="12"/>
                    <a:pt x="8" y="13"/>
                  </a:cubicBezTo>
                  <a:cubicBezTo>
                    <a:pt x="6" y="13"/>
                    <a:pt x="5" y="15"/>
                    <a:pt x="4" y="16"/>
                  </a:cubicBezTo>
                  <a:cubicBezTo>
                    <a:pt x="3" y="17"/>
                    <a:pt x="5" y="19"/>
                    <a:pt x="4" y="20"/>
                  </a:cubicBezTo>
                  <a:cubicBezTo>
                    <a:pt x="4" y="21"/>
                    <a:pt x="3" y="21"/>
                    <a:pt x="1" y="22"/>
                  </a:cubicBezTo>
                  <a:cubicBezTo>
                    <a:pt x="1" y="24"/>
                    <a:pt x="2" y="26"/>
                    <a:pt x="1" y="28"/>
                  </a:cubicBezTo>
                  <a:cubicBezTo>
                    <a:pt x="0" y="30"/>
                    <a:pt x="1" y="37"/>
                    <a:pt x="4" y="41"/>
                  </a:cubicBezTo>
                  <a:cubicBezTo>
                    <a:pt x="6" y="45"/>
                    <a:pt x="5" y="52"/>
                    <a:pt x="7" y="53"/>
                  </a:cubicBezTo>
                  <a:cubicBezTo>
                    <a:pt x="8" y="55"/>
                    <a:pt x="18" y="54"/>
                    <a:pt x="22" y="52"/>
                  </a:cubicBezTo>
                  <a:cubicBezTo>
                    <a:pt x="26" y="49"/>
                    <a:pt x="29" y="48"/>
                    <a:pt x="33" y="48"/>
                  </a:cubicBezTo>
                  <a:cubicBezTo>
                    <a:pt x="36" y="48"/>
                    <a:pt x="41" y="45"/>
                    <a:pt x="42" y="44"/>
                  </a:cubicBezTo>
                  <a:cubicBezTo>
                    <a:pt x="43" y="42"/>
                    <a:pt x="48" y="42"/>
                    <a:pt x="50" y="42"/>
                  </a:cubicBezTo>
                  <a:cubicBezTo>
                    <a:pt x="52" y="43"/>
                    <a:pt x="55" y="40"/>
                    <a:pt x="57" y="38"/>
                  </a:cubicBezTo>
                  <a:cubicBezTo>
                    <a:pt x="59" y="36"/>
                    <a:pt x="67" y="35"/>
                    <a:pt x="75" y="32"/>
                  </a:cubicBezTo>
                  <a:cubicBezTo>
                    <a:pt x="83" y="30"/>
                    <a:pt x="81" y="26"/>
                    <a:pt x="83" y="24"/>
                  </a:cubicBezTo>
                  <a:cubicBezTo>
                    <a:pt x="84" y="22"/>
                    <a:pt x="87" y="22"/>
                    <a:pt x="90" y="21"/>
                  </a:cubicBezTo>
                  <a:cubicBezTo>
                    <a:pt x="86" y="13"/>
                    <a:pt x="82" y="4"/>
                    <a:pt x="80" y="0"/>
                  </a:cubicBezTo>
                  <a:cubicBezTo>
                    <a:pt x="76" y="1"/>
                    <a:pt x="73" y="2"/>
                    <a:pt x="72" y="2"/>
                  </a:cubicBezTo>
                  <a:close/>
                  <a:moveTo>
                    <a:pt x="92" y="58"/>
                  </a:moveTo>
                  <a:cubicBezTo>
                    <a:pt x="95" y="61"/>
                    <a:pt x="100" y="57"/>
                    <a:pt x="101" y="56"/>
                  </a:cubicBezTo>
                  <a:cubicBezTo>
                    <a:pt x="101" y="55"/>
                    <a:pt x="89" y="55"/>
                    <a:pt x="92" y="5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53">
              <a:extLst>
                <a:ext uri="{FF2B5EF4-FFF2-40B4-BE49-F238E27FC236}">
                  <a16:creationId xmlns:a16="http://schemas.microsoft.com/office/drawing/2014/main" id="{8AC069B3-F7F2-42DD-B90E-1254ACCD17BF}"/>
                </a:ext>
              </a:extLst>
            </p:cNvPr>
            <p:cNvSpPr>
              <a:spLocks/>
            </p:cNvSpPr>
            <p:nvPr/>
          </p:nvSpPr>
          <p:spPr bwMode="auto">
            <a:xfrm>
              <a:off x="4646206" y="5227415"/>
              <a:ext cx="37765" cy="27059"/>
            </a:xfrm>
            <a:custGeom>
              <a:avLst/>
              <a:gdLst>
                <a:gd name="T0" fmla="*/ 10 w 22"/>
                <a:gd name="T1" fmla="*/ 3 h 14"/>
                <a:gd name="T2" fmla="*/ 7 w 22"/>
                <a:gd name="T3" fmla="*/ 12 h 14"/>
                <a:gd name="T4" fmla="*/ 14 w 22"/>
                <a:gd name="T5" fmla="*/ 12 h 14"/>
                <a:gd name="T6" fmla="*/ 21 w 22"/>
                <a:gd name="T7" fmla="*/ 9 h 14"/>
                <a:gd name="T8" fmla="*/ 10 w 22"/>
                <a:gd name="T9" fmla="*/ 3 h 14"/>
              </a:gdLst>
              <a:ahLst/>
              <a:cxnLst>
                <a:cxn ang="0">
                  <a:pos x="T0" y="T1"/>
                </a:cxn>
                <a:cxn ang="0">
                  <a:pos x="T2" y="T3"/>
                </a:cxn>
                <a:cxn ang="0">
                  <a:pos x="T4" y="T5"/>
                </a:cxn>
                <a:cxn ang="0">
                  <a:pos x="T6" y="T7"/>
                </a:cxn>
                <a:cxn ang="0">
                  <a:pos x="T8" y="T9"/>
                </a:cxn>
              </a:cxnLst>
              <a:rect l="0" t="0" r="r" b="b"/>
              <a:pathLst>
                <a:path w="22" h="14">
                  <a:moveTo>
                    <a:pt x="10" y="3"/>
                  </a:moveTo>
                  <a:cubicBezTo>
                    <a:pt x="9" y="0"/>
                    <a:pt x="0" y="9"/>
                    <a:pt x="7" y="12"/>
                  </a:cubicBezTo>
                  <a:cubicBezTo>
                    <a:pt x="10" y="14"/>
                    <a:pt x="12" y="10"/>
                    <a:pt x="14" y="12"/>
                  </a:cubicBezTo>
                  <a:cubicBezTo>
                    <a:pt x="16" y="14"/>
                    <a:pt x="21" y="13"/>
                    <a:pt x="21" y="9"/>
                  </a:cubicBezTo>
                  <a:cubicBezTo>
                    <a:pt x="22" y="5"/>
                    <a:pt x="11" y="5"/>
                    <a:pt x="1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54">
              <a:extLst>
                <a:ext uri="{FF2B5EF4-FFF2-40B4-BE49-F238E27FC236}">
                  <a16:creationId xmlns:a16="http://schemas.microsoft.com/office/drawing/2014/main" id="{22F5ECB2-6663-4362-92D3-1BC03A9A6403}"/>
                </a:ext>
              </a:extLst>
            </p:cNvPr>
            <p:cNvSpPr>
              <a:spLocks noEditPoints="1"/>
            </p:cNvSpPr>
            <p:nvPr/>
          </p:nvSpPr>
          <p:spPr bwMode="auto">
            <a:xfrm>
              <a:off x="5916184" y="4461531"/>
              <a:ext cx="118690" cy="92942"/>
            </a:xfrm>
            <a:custGeom>
              <a:avLst/>
              <a:gdLst>
                <a:gd name="T0" fmla="*/ 0 w 68"/>
                <a:gd name="T1" fmla="*/ 2 h 49"/>
                <a:gd name="T2" fmla="*/ 11 w 68"/>
                <a:gd name="T3" fmla="*/ 14 h 49"/>
                <a:gd name="T4" fmla="*/ 0 w 68"/>
                <a:gd name="T5" fmla="*/ 2 h 49"/>
                <a:gd name="T6" fmla="*/ 16 w 68"/>
                <a:gd name="T7" fmla="*/ 13 h 49"/>
                <a:gd name="T8" fmla="*/ 23 w 68"/>
                <a:gd name="T9" fmla="*/ 18 h 49"/>
                <a:gd name="T10" fmla="*/ 16 w 68"/>
                <a:gd name="T11" fmla="*/ 13 h 49"/>
                <a:gd name="T12" fmla="*/ 44 w 68"/>
                <a:gd name="T13" fmla="*/ 28 h 49"/>
                <a:gd name="T14" fmla="*/ 32 w 68"/>
                <a:gd name="T15" fmla="*/ 21 h 49"/>
                <a:gd name="T16" fmla="*/ 44 w 68"/>
                <a:gd name="T17" fmla="*/ 28 h 49"/>
                <a:gd name="T18" fmla="*/ 43 w 68"/>
                <a:gd name="T19" fmla="*/ 36 h 49"/>
                <a:gd name="T20" fmla="*/ 51 w 68"/>
                <a:gd name="T21" fmla="*/ 40 h 49"/>
                <a:gd name="T22" fmla="*/ 43 w 68"/>
                <a:gd name="T23" fmla="*/ 36 h 49"/>
                <a:gd name="T24" fmla="*/ 58 w 68"/>
                <a:gd name="T25" fmla="*/ 44 h 49"/>
                <a:gd name="T26" fmla="*/ 66 w 68"/>
                <a:gd name="T27" fmla="*/ 48 h 49"/>
                <a:gd name="T28" fmla="*/ 58 w 68"/>
                <a:gd name="T29" fmla="*/ 44 h 49"/>
                <a:gd name="T30" fmla="*/ 52 w 68"/>
                <a:gd name="T31" fmla="*/ 27 h 49"/>
                <a:gd name="T32" fmla="*/ 58 w 68"/>
                <a:gd name="T33" fmla="*/ 39 h 49"/>
                <a:gd name="T34" fmla="*/ 52 w 68"/>
                <a:gd name="T35"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0" y="2"/>
                  </a:moveTo>
                  <a:cubicBezTo>
                    <a:pt x="0" y="4"/>
                    <a:pt x="8" y="16"/>
                    <a:pt x="11" y="14"/>
                  </a:cubicBezTo>
                  <a:cubicBezTo>
                    <a:pt x="16" y="11"/>
                    <a:pt x="1" y="0"/>
                    <a:pt x="0" y="2"/>
                  </a:cubicBezTo>
                  <a:close/>
                  <a:moveTo>
                    <a:pt x="16" y="13"/>
                  </a:moveTo>
                  <a:cubicBezTo>
                    <a:pt x="16" y="14"/>
                    <a:pt x="22" y="19"/>
                    <a:pt x="23" y="18"/>
                  </a:cubicBezTo>
                  <a:cubicBezTo>
                    <a:pt x="25" y="18"/>
                    <a:pt x="17" y="11"/>
                    <a:pt x="16" y="13"/>
                  </a:cubicBezTo>
                  <a:close/>
                  <a:moveTo>
                    <a:pt x="44" y="28"/>
                  </a:moveTo>
                  <a:cubicBezTo>
                    <a:pt x="46" y="26"/>
                    <a:pt x="33" y="19"/>
                    <a:pt x="32" y="21"/>
                  </a:cubicBezTo>
                  <a:cubicBezTo>
                    <a:pt x="32" y="23"/>
                    <a:pt x="42" y="29"/>
                    <a:pt x="44" y="28"/>
                  </a:cubicBezTo>
                  <a:close/>
                  <a:moveTo>
                    <a:pt x="43" y="36"/>
                  </a:moveTo>
                  <a:cubicBezTo>
                    <a:pt x="44" y="39"/>
                    <a:pt x="49" y="42"/>
                    <a:pt x="51" y="40"/>
                  </a:cubicBezTo>
                  <a:cubicBezTo>
                    <a:pt x="54" y="39"/>
                    <a:pt x="42" y="32"/>
                    <a:pt x="43" y="36"/>
                  </a:cubicBezTo>
                  <a:close/>
                  <a:moveTo>
                    <a:pt x="58" y="44"/>
                  </a:moveTo>
                  <a:cubicBezTo>
                    <a:pt x="58" y="45"/>
                    <a:pt x="63" y="49"/>
                    <a:pt x="66" y="48"/>
                  </a:cubicBezTo>
                  <a:cubicBezTo>
                    <a:pt x="68" y="46"/>
                    <a:pt x="57" y="42"/>
                    <a:pt x="58" y="44"/>
                  </a:cubicBezTo>
                  <a:close/>
                  <a:moveTo>
                    <a:pt x="52" y="27"/>
                  </a:moveTo>
                  <a:cubicBezTo>
                    <a:pt x="50" y="31"/>
                    <a:pt x="57" y="38"/>
                    <a:pt x="58" y="39"/>
                  </a:cubicBezTo>
                  <a:cubicBezTo>
                    <a:pt x="59" y="39"/>
                    <a:pt x="53" y="24"/>
                    <a:pt x="52"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55">
              <a:extLst>
                <a:ext uri="{FF2B5EF4-FFF2-40B4-BE49-F238E27FC236}">
                  <a16:creationId xmlns:a16="http://schemas.microsoft.com/office/drawing/2014/main" id="{2CF73C80-5F1F-4C60-92F4-284DE8BBB7C4}"/>
                </a:ext>
              </a:extLst>
            </p:cNvPr>
            <p:cNvSpPr>
              <a:spLocks noEditPoints="1"/>
            </p:cNvSpPr>
            <p:nvPr/>
          </p:nvSpPr>
          <p:spPr bwMode="auto">
            <a:xfrm>
              <a:off x="5916184" y="4461531"/>
              <a:ext cx="118690" cy="92942"/>
            </a:xfrm>
            <a:custGeom>
              <a:avLst/>
              <a:gdLst>
                <a:gd name="T0" fmla="*/ 0 w 68"/>
                <a:gd name="T1" fmla="*/ 2 h 49"/>
                <a:gd name="T2" fmla="*/ 11 w 68"/>
                <a:gd name="T3" fmla="*/ 14 h 49"/>
                <a:gd name="T4" fmla="*/ 0 w 68"/>
                <a:gd name="T5" fmla="*/ 2 h 49"/>
                <a:gd name="T6" fmla="*/ 16 w 68"/>
                <a:gd name="T7" fmla="*/ 13 h 49"/>
                <a:gd name="T8" fmla="*/ 23 w 68"/>
                <a:gd name="T9" fmla="*/ 18 h 49"/>
                <a:gd name="T10" fmla="*/ 16 w 68"/>
                <a:gd name="T11" fmla="*/ 13 h 49"/>
                <a:gd name="T12" fmla="*/ 44 w 68"/>
                <a:gd name="T13" fmla="*/ 28 h 49"/>
                <a:gd name="T14" fmla="*/ 32 w 68"/>
                <a:gd name="T15" fmla="*/ 21 h 49"/>
                <a:gd name="T16" fmla="*/ 44 w 68"/>
                <a:gd name="T17" fmla="*/ 28 h 49"/>
                <a:gd name="T18" fmla="*/ 43 w 68"/>
                <a:gd name="T19" fmla="*/ 36 h 49"/>
                <a:gd name="T20" fmla="*/ 51 w 68"/>
                <a:gd name="T21" fmla="*/ 40 h 49"/>
                <a:gd name="T22" fmla="*/ 43 w 68"/>
                <a:gd name="T23" fmla="*/ 36 h 49"/>
                <a:gd name="T24" fmla="*/ 58 w 68"/>
                <a:gd name="T25" fmla="*/ 44 h 49"/>
                <a:gd name="T26" fmla="*/ 66 w 68"/>
                <a:gd name="T27" fmla="*/ 48 h 49"/>
                <a:gd name="T28" fmla="*/ 58 w 68"/>
                <a:gd name="T29" fmla="*/ 44 h 49"/>
                <a:gd name="T30" fmla="*/ 52 w 68"/>
                <a:gd name="T31" fmla="*/ 27 h 49"/>
                <a:gd name="T32" fmla="*/ 58 w 68"/>
                <a:gd name="T33" fmla="*/ 39 h 49"/>
                <a:gd name="T34" fmla="*/ 52 w 68"/>
                <a:gd name="T35"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0" y="2"/>
                  </a:moveTo>
                  <a:cubicBezTo>
                    <a:pt x="0" y="4"/>
                    <a:pt x="8" y="16"/>
                    <a:pt x="11" y="14"/>
                  </a:cubicBezTo>
                  <a:cubicBezTo>
                    <a:pt x="16" y="11"/>
                    <a:pt x="1" y="0"/>
                    <a:pt x="0" y="2"/>
                  </a:cubicBezTo>
                  <a:close/>
                  <a:moveTo>
                    <a:pt x="16" y="13"/>
                  </a:moveTo>
                  <a:cubicBezTo>
                    <a:pt x="16" y="14"/>
                    <a:pt x="22" y="19"/>
                    <a:pt x="23" y="18"/>
                  </a:cubicBezTo>
                  <a:cubicBezTo>
                    <a:pt x="25" y="18"/>
                    <a:pt x="17" y="11"/>
                    <a:pt x="16" y="13"/>
                  </a:cubicBezTo>
                  <a:close/>
                  <a:moveTo>
                    <a:pt x="44" y="28"/>
                  </a:moveTo>
                  <a:cubicBezTo>
                    <a:pt x="46" y="26"/>
                    <a:pt x="33" y="19"/>
                    <a:pt x="32" y="21"/>
                  </a:cubicBezTo>
                  <a:cubicBezTo>
                    <a:pt x="32" y="23"/>
                    <a:pt x="42" y="29"/>
                    <a:pt x="44" y="28"/>
                  </a:cubicBezTo>
                  <a:close/>
                  <a:moveTo>
                    <a:pt x="43" y="36"/>
                  </a:moveTo>
                  <a:cubicBezTo>
                    <a:pt x="44" y="39"/>
                    <a:pt x="49" y="42"/>
                    <a:pt x="51" y="40"/>
                  </a:cubicBezTo>
                  <a:cubicBezTo>
                    <a:pt x="54" y="39"/>
                    <a:pt x="42" y="32"/>
                    <a:pt x="43" y="36"/>
                  </a:cubicBezTo>
                  <a:close/>
                  <a:moveTo>
                    <a:pt x="58" y="44"/>
                  </a:moveTo>
                  <a:cubicBezTo>
                    <a:pt x="58" y="45"/>
                    <a:pt x="63" y="49"/>
                    <a:pt x="66" y="48"/>
                  </a:cubicBezTo>
                  <a:cubicBezTo>
                    <a:pt x="68" y="46"/>
                    <a:pt x="57" y="42"/>
                    <a:pt x="58" y="44"/>
                  </a:cubicBezTo>
                  <a:close/>
                  <a:moveTo>
                    <a:pt x="52" y="27"/>
                  </a:moveTo>
                  <a:cubicBezTo>
                    <a:pt x="50" y="31"/>
                    <a:pt x="57" y="38"/>
                    <a:pt x="58" y="39"/>
                  </a:cubicBezTo>
                  <a:cubicBezTo>
                    <a:pt x="59" y="39"/>
                    <a:pt x="53" y="24"/>
                    <a:pt x="52"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56">
              <a:extLst>
                <a:ext uri="{FF2B5EF4-FFF2-40B4-BE49-F238E27FC236}">
                  <a16:creationId xmlns:a16="http://schemas.microsoft.com/office/drawing/2014/main" id="{8531B0EC-0E18-44B9-9C02-6A1812E0F0A2}"/>
                </a:ext>
              </a:extLst>
            </p:cNvPr>
            <p:cNvSpPr>
              <a:spLocks noEditPoints="1"/>
            </p:cNvSpPr>
            <p:nvPr/>
          </p:nvSpPr>
          <p:spPr bwMode="auto">
            <a:xfrm>
              <a:off x="5295761" y="4546237"/>
              <a:ext cx="606396" cy="584708"/>
            </a:xfrm>
            <a:custGeom>
              <a:avLst/>
              <a:gdLst>
                <a:gd name="T0" fmla="*/ 342 w 347"/>
                <a:gd name="T1" fmla="*/ 134 h 307"/>
                <a:gd name="T2" fmla="*/ 328 w 347"/>
                <a:gd name="T3" fmla="*/ 120 h 307"/>
                <a:gd name="T4" fmla="*/ 317 w 347"/>
                <a:gd name="T5" fmla="*/ 104 h 307"/>
                <a:gd name="T6" fmla="*/ 307 w 347"/>
                <a:gd name="T7" fmla="*/ 93 h 307"/>
                <a:gd name="T8" fmla="*/ 283 w 347"/>
                <a:gd name="T9" fmla="*/ 69 h 307"/>
                <a:gd name="T10" fmla="*/ 275 w 347"/>
                <a:gd name="T11" fmla="*/ 40 h 307"/>
                <a:gd name="T12" fmla="*/ 260 w 347"/>
                <a:gd name="T13" fmla="*/ 25 h 307"/>
                <a:gd name="T14" fmla="*/ 246 w 347"/>
                <a:gd name="T15" fmla="*/ 7 h 307"/>
                <a:gd name="T16" fmla="*/ 242 w 347"/>
                <a:gd name="T17" fmla="*/ 38 h 307"/>
                <a:gd name="T18" fmla="*/ 222 w 347"/>
                <a:gd name="T19" fmla="*/ 57 h 307"/>
                <a:gd name="T20" fmla="*/ 198 w 347"/>
                <a:gd name="T21" fmla="*/ 44 h 307"/>
                <a:gd name="T22" fmla="*/ 194 w 347"/>
                <a:gd name="T23" fmla="*/ 26 h 307"/>
                <a:gd name="T24" fmla="*/ 200 w 347"/>
                <a:gd name="T25" fmla="*/ 13 h 307"/>
                <a:gd name="T26" fmla="*/ 188 w 347"/>
                <a:gd name="T27" fmla="*/ 14 h 307"/>
                <a:gd name="T28" fmla="*/ 167 w 347"/>
                <a:gd name="T29" fmla="*/ 10 h 307"/>
                <a:gd name="T30" fmla="*/ 145 w 347"/>
                <a:gd name="T31" fmla="*/ 24 h 307"/>
                <a:gd name="T32" fmla="*/ 138 w 347"/>
                <a:gd name="T33" fmla="*/ 38 h 307"/>
                <a:gd name="T34" fmla="*/ 125 w 347"/>
                <a:gd name="T35" fmla="*/ 33 h 307"/>
                <a:gd name="T36" fmla="*/ 111 w 347"/>
                <a:gd name="T37" fmla="*/ 34 h 307"/>
                <a:gd name="T38" fmla="*/ 99 w 347"/>
                <a:gd name="T39" fmla="*/ 41 h 307"/>
                <a:gd name="T40" fmla="*/ 92 w 347"/>
                <a:gd name="T41" fmla="*/ 55 h 307"/>
                <a:gd name="T42" fmla="*/ 80 w 347"/>
                <a:gd name="T43" fmla="*/ 56 h 307"/>
                <a:gd name="T44" fmla="*/ 52 w 347"/>
                <a:gd name="T45" fmla="*/ 82 h 307"/>
                <a:gd name="T46" fmla="*/ 26 w 347"/>
                <a:gd name="T47" fmla="*/ 91 h 307"/>
                <a:gd name="T48" fmla="*/ 10 w 347"/>
                <a:gd name="T49" fmla="*/ 97 h 307"/>
                <a:gd name="T50" fmla="*/ 5 w 347"/>
                <a:gd name="T51" fmla="*/ 127 h 307"/>
                <a:gd name="T52" fmla="*/ 7 w 347"/>
                <a:gd name="T53" fmla="*/ 139 h 307"/>
                <a:gd name="T54" fmla="*/ 17 w 347"/>
                <a:gd name="T55" fmla="*/ 170 h 307"/>
                <a:gd name="T56" fmla="*/ 17 w 347"/>
                <a:gd name="T57" fmla="*/ 207 h 307"/>
                <a:gd name="T58" fmla="*/ 42 w 347"/>
                <a:gd name="T59" fmla="*/ 220 h 307"/>
                <a:gd name="T60" fmla="*/ 78 w 347"/>
                <a:gd name="T61" fmla="*/ 209 h 307"/>
                <a:gd name="T62" fmla="*/ 118 w 347"/>
                <a:gd name="T63" fmla="*/ 194 h 307"/>
                <a:gd name="T64" fmla="*/ 164 w 347"/>
                <a:gd name="T65" fmla="*/ 192 h 307"/>
                <a:gd name="T66" fmla="*/ 180 w 347"/>
                <a:gd name="T67" fmla="*/ 200 h 307"/>
                <a:gd name="T68" fmla="*/ 196 w 347"/>
                <a:gd name="T69" fmla="*/ 214 h 307"/>
                <a:gd name="T70" fmla="*/ 208 w 347"/>
                <a:gd name="T71" fmla="*/ 213 h 307"/>
                <a:gd name="T72" fmla="*/ 215 w 347"/>
                <a:gd name="T73" fmla="*/ 216 h 307"/>
                <a:gd name="T74" fmla="*/ 227 w 347"/>
                <a:gd name="T75" fmla="*/ 237 h 307"/>
                <a:gd name="T76" fmla="*/ 258 w 347"/>
                <a:gd name="T77" fmla="*/ 257 h 307"/>
                <a:gd name="T78" fmla="*/ 273 w 347"/>
                <a:gd name="T79" fmla="*/ 255 h 307"/>
                <a:gd name="T80" fmla="*/ 284 w 347"/>
                <a:gd name="T81" fmla="*/ 260 h 307"/>
                <a:gd name="T82" fmla="*/ 313 w 347"/>
                <a:gd name="T83" fmla="*/ 247 h 307"/>
                <a:gd name="T84" fmla="*/ 331 w 347"/>
                <a:gd name="T85" fmla="*/ 199 h 307"/>
                <a:gd name="T86" fmla="*/ 343 w 347"/>
                <a:gd name="T87" fmla="*/ 170 h 307"/>
                <a:gd name="T88" fmla="*/ 157 w 347"/>
                <a:gd name="T89" fmla="*/ 8 h 307"/>
                <a:gd name="T90" fmla="*/ 199 w 347"/>
                <a:gd name="T91" fmla="*/ 229 h 307"/>
                <a:gd name="T92" fmla="*/ 283 w 347"/>
                <a:gd name="T93" fmla="*/ 281 h 307"/>
                <a:gd name="T94" fmla="*/ 284 w 347"/>
                <a:gd name="T95" fmla="*/ 307 h 307"/>
                <a:gd name="T96" fmla="*/ 296 w 347"/>
                <a:gd name="T97" fmla="*/ 300 h 307"/>
                <a:gd name="T98" fmla="*/ 283 w 347"/>
                <a:gd name="T99" fmla="*/ 28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7" h="307">
                  <a:moveTo>
                    <a:pt x="344" y="154"/>
                  </a:moveTo>
                  <a:cubicBezTo>
                    <a:pt x="346" y="153"/>
                    <a:pt x="343" y="147"/>
                    <a:pt x="342" y="148"/>
                  </a:cubicBezTo>
                  <a:cubicBezTo>
                    <a:pt x="341" y="149"/>
                    <a:pt x="341" y="139"/>
                    <a:pt x="342" y="134"/>
                  </a:cubicBezTo>
                  <a:cubicBezTo>
                    <a:pt x="343" y="130"/>
                    <a:pt x="342" y="130"/>
                    <a:pt x="340" y="133"/>
                  </a:cubicBezTo>
                  <a:cubicBezTo>
                    <a:pt x="337" y="135"/>
                    <a:pt x="335" y="128"/>
                    <a:pt x="334" y="126"/>
                  </a:cubicBezTo>
                  <a:cubicBezTo>
                    <a:pt x="334" y="124"/>
                    <a:pt x="331" y="119"/>
                    <a:pt x="328" y="120"/>
                  </a:cubicBezTo>
                  <a:cubicBezTo>
                    <a:pt x="324" y="120"/>
                    <a:pt x="326" y="115"/>
                    <a:pt x="323" y="116"/>
                  </a:cubicBezTo>
                  <a:cubicBezTo>
                    <a:pt x="320" y="116"/>
                    <a:pt x="320" y="111"/>
                    <a:pt x="320" y="107"/>
                  </a:cubicBezTo>
                  <a:cubicBezTo>
                    <a:pt x="321" y="102"/>
                    <a:pt x="318" y="106"/>
                    <a:pt x="317" y="104"/>
                  </a:cubicBezTo>
                  <a:cubicBezTo>
                    <a:pt x="316" y="102"/>
                    <a:pt x="314" y="104"/>
                    <a:pt x="312" y="105"/>
                  </a:cubicBezTo>
                  <a:cubicBezTo>
                    <a:pt x="310" y="105"/>
                    <a:pt x="310" y="101"/>
                    <a:pt x="310" y="99"/>
                  </a:cubicBezTo>
                  <a:cubicBezTo>
                    <a:pt x="311" y="97"/>
                    <a:pt x="310" y="95"/>
                    <a:pt x="307" y="93"/>
                  </a:cubicBezTo>
                  <a:cubicBezTo>
                    <a:pt x="304" y="91"/>
                    <a:pt x="304" y="89"/>
                    <a:pt x="304" y="86"/>
                  </a:cubicBezTo>
                  <a:cubicBezTo>
                    <a:pt x="304" y="84"/>
                    <a:pt x="288" y="76"/>
                    <a:pt x="285" y="75"/>
                  </a:cubicBezTo>
                  <a:cubicBezTo>
                    <a:pt x="281" y="74"/>
                    <a:pt x="284" y="71"/>
                    <a:pt x="283" y="69"/>
                  </a:cubicBezTo>
                  <a:cubicBezTo>
                    <a:pt x="281" y="68"/>
                    <a:pt x="281" y="63"/>
                    <a:pt x="281" y="59"/>
                  </a:cubicBezTo>
                  <a:cubicBezTo>
                    <a:pt x="281" y="55"/>
                    <a:pt x="275" y="54"/>
                    <a:pt x="276" y="50"/>
                  </a:cubicBezTo>
                  <a:cubicBezTo>
                    <a:pt x="276" y="47"/>
                    <a:pt x="274" y="44"/>
                    <a:pt x="275" y="40"/>
                  </a:cubicBezTo>
                  <a:cubicBezTo>
                    <a:pt x="275" y="36"/>
                    <a:pt x="269" y="35"/>
                    <a:pt x="269" y="33"/>
                  </a:cubicBezTo>
                  <a:cubicBezTo>
                    <a:pt x="269" y="31"/>
                    <a:pt x="266" y="33"/>
                    <a:pt x="262" y="33"/>
                  </a:cubicBezTo>
                  <a:cubicBezTo>
                    <a:pt x="259" y="34"/>
                    <a:pt x="259" y="29"/>
                    <a:pt x="260" y="25"/>
                  </a:cubicBezTo>
                  <a:cubicBezTo>
                    <a:pt x="260" y="21"/>
                    <a:pt x="258" y="14"/>
                    <a:pt x="256" y="12"/>
                  </a:cubicBezTo>
                  <a:cubicBezTo>
                    <a:pt x="253" y="9"/>
                    <a:pt x="253" y="2"/>
                    <a:pt x="252" y="1"/>
                  </a:cubicBezTo>
                  <a:cubicBezTo>
                    <a:pt x="250" y="0"/>
                    <a:pt x="246" y="5"/>
                    <a:pt x="246" y="7"/>
                  </a:cubicBezTo>
                  <a:cubicBezTo>
                    <a:pt x="247" y="10"/>
                    <a:pt x="246" y="13"/>
                    <a:pt x="244" y="14"/>
                  </a:cubicBezTo>
                  <a:cubicBezTo>
                    <a:pt x="243" y="16"/>
                    <a:pt x="245" y="21"/>
                    <a:pt x="243" y="23"/>
                  </a:cubicBezTo>
                  <a:cubicBezTo>
                    <a:pt x="241" y="26"/>
                    <a:pt x="243" y="34"/>
                    <a:pt x="242" y="38"/>
                  </a:cubicBezTo>
                  <a:cubicBezTo>
                    <a:pt x="242" y="43"/>
                    <a:pt x="242" y="48"/>
                    <a:pt x="240" y="51"/>
                  </a:cubicBezTo>
                  <a:cubicBezTo>
                    <a:pt x="238" y="54"/>
                    <a:pt x="237" y="60"/>
                    <a:pt x="233" y="61"/>
                  </a:cubicBezTo>
                  <a:cubicBezTo>
                    <a:pt x="228" y="63"/>
                    <a:pt x="222" y="59"/>
                    <a:pt x="222" y="57"/>
                  </a:cubicBezTo>
                  <a:cubicBezTo>
                    <a:pt x="223" y="54"/>
                    <a:pt x="218" y="53"/>
                    <a:pt x="215" y="53"/>
                  </a:cubicBezTo>
                  <a:cubicBezTo>
                    <a:pt x="212" y="54"/>
                    <a:pt x="211" y="50"/>
                    <a:pt x="207" y="47"/>
                  </a:cubicBezTo>
                  <a:cubicBezTo>
                    <a:pt x="203" y="44"/>
                    <a:pt x="199" y="48"/>
                    <a:pt x="198" y="44"/>
                  </a:cubicBezTo>
                  <a:cubicBezTo>
                    <a:pt x="197" y="40"/>
                    <a:pt x="196" y="40"/>
                    <a:pt x="193" y="37"/>
                  </a:cubicBezTo>
                  <a:cubicBezTo>
                    <a:pt x="190" y="35"/>
                    <a:pt x="191" y="35"/>
                    <a:pt x="193" y="33"/>
                  </a:cubicBezTo>
                  <a:cubicBezTo>
                    <a:pt x="196" y="31"/>
                    <a:pt x="196" y="29"/>
                    <a:pt x="194" y="26"/>
                  </a:cubicBezTo>
                  <a:cubicBezTo>
                    <a:pt x="193" y="24"/>
                    <a:pt x="196" y="24"/>
                    <a:pt x="199" y="22"/>
                  </a:cubicBezTo>
                  <a:cubicBezTo>
                    <a:pt x="203" y="20"/>
                    <a:pt x="199" y="18"/>
                    <a:pt x="202" y="17"/>
                  </a:cubicBezTo>
                  <a:cubicBezTo>
                    <a:pt x="205" y="16"/>
                    <a:pt x="203" y="13"/>
                    <a:pt x="200" y="13"/>
                  </a:cubicBezTo>
                  <a:cubicBezTo>
                    <a:pt x="197" y="12"/>
                    <a:pt x="198" y="16"/>
                    <a:pt x="197" y="16"/>
                  </a:cubicBezTo>
                  <a:cubicBezTo>
                    <a:pt x="196" y="16"/>
                    <a:pt x="195" y="11"/>
                    <a:pt x="194" y="12"/>
                  </a:cubicBezTo>
                  <a:cubicBezTo>
                    <a:pt x="193" y="12"/>
                    <a:pt x="190" y="17"/>
                    <a:pt x="188" y="14"/>
                  </a:cubicBezTo>
                  <a:cubicBezTo>
                    <a:pt x="186" y="12"/>
                    <a:pt x="175" y="10"/>
                    <a:pt x="171" y="9"/>
                  </a:cubicBezTo>
                  <a:cubicBezTo>
                    <a:pt x="167" y="9"/>
                    <a:pt x="166" y="3"/>
                    <a:pt x="163" y="4"/>
                  </a:cubicBezTo>
                  <a:cubicBezTo>
                    <a:pt x="161" y="5"/>
                    <a:pt x="164" y="7"/>
                    <a:pt x="167" y="10"/>
                  </a:cubicBezTo>
                  <a:cubicBezTo>
                    <a:pt x="169" y="13"/>
                    <a:pt x="157" y="15"/>
                    <a:pt x="154" y="14"/>
                  </a:cubicBezTo>
                  <a:cubicBezTo>
                    <a:pt x="150" y="13"/>
                    <a:pt x="154" y="16"/>
                    <a:pt x="151" y="16"/>
                  </a:cubicBezTo>
                  <a:cubicBezTo>
                    <a:pt x="148" y="16"/>
                    <a:pt x="148" y="21"/>
                    <a:pt x="145" y="24"/>
                  </a:cubicBezTo>
                  <a:cubicBezTo>
                    <a:pt x="143" y="26"/>
                    <a:pt x="145" y="28"/>
                    <a:pt x="142" y="30"/>
                  </a:cubicBezTo>
                  <a:cubicBezTo>
                    <a:pt x="139" y="32"/>
                    <a:pt x="139" y="34"/>
                    <a:pt x="142" y="37"/>
                  </a:cubicBezTo>
                  <a:cubicBezTo>
                    <a:pt x="146" y="41"/>
                    <a:pt x="141" y="41"/>
                    <a:pt x="138" y="38"/>
                  </a:cubicBezTo>
                  <a:cubicBezTo>
                    <a:pt x="135" y="35"/>
                    <a:pt x="132" y="35"/>
                    <a:pt x="133" y="38"/>
                  </a:cubicBezTo>
                  <a:cubicBezTo>
                    <a:pt x="133" y="42"/>
                    <a:pt x="129" y="40"/>
                    <a:pt x="130" y="37"/>
                  </a:cubicBezTo>
                  <a:cubicBezTo>
                    <a:pt x="130" y="33"/>
                    <a:pt x="126" y="35"/>
                    <a:pt x="125" y="33"/>
                  </a:cubicBezTo>
                  <a:cubicBezTo>
                    <a:pt x="124" y="31"/>
                    <a:pt x="120" y="27"/>
                    <a:pt x="118" y="27"/>
                  </a:cubicBezTo>
                  <a:cubicBezTo>
                    <a:pt x="116" y="28"/>
                    <a:pt x="116" y="30"/>
                    <a:pt x="113" y="30"/>
                  </a:cubicBezTo>
                  <a:cubicBezTo>
                    <a:pt x="111" y="30"/>
                    <a:pt x="110" y="31"/>
                    <a:pt x="111" y="34"/>
                  </a:cubicBezTo>
                  <a:cubicBezTo>
                    <a:pt x="111" y="37"/>
                    <a:pt x="107" y="34"/>
                    <a:pt x="104" y="34"/>
                  </a:cubicBezTo>
                  <a:cubicBezTo>
                    <a:pt x="101" y="35"/>
                    <a:pt x="104" y="38"/>
                    <a:pt x="103" y="38"/>
                  </a:cubicBezTo>
                  <a:cubicBezTo>
                    <a:pt x="101" y="38"/>
                    <a:pt x="101" y="41"/>
                    <a:pt x="99" y="41"/>
                  </a:cubicBezTo>
                  <a:cubicBezTo>
                    <a:pt x="96" y="41"/>
                    <a:pt x="97" y="46"/>
                    <a:pt x="97" y="49"/>
                  </a:cubicBezTo>
                  <a:cubicBezTo>
                    <a:pt x="97" y="52"/>
                    <a:pt x="93" y="48"/>
                    <a:pt x="91" y="48"/>
                  </a:cubicBezTo>
                  <a:cubicBezTo>
                    <a:pt x="88" y="49"/>
                    <a:pt x="91" y="52"/>
                    <a:pt x="92" y="55"/>
                  </a:cubicBezTo>
                  <a:cubicBezTo>
                    <a:pt x="93" y="58"/>
                    <a:pt x="91" y="58"/>
                    <a:pt x="89" y="59"/>
                  </a:cubicBezTo>
                  <a:cubicBezTo>
                    <a:pt x="88" y="60"/>
                    <a:pt x="86" y="56"/>
                    <a:pt x="86" y="53"/>
                  </a:cubicBezTo>
                  <a:cubicBezTo>
                    <a:pt x="86" y="50"/>
                    <a:pt x="83" y="53"/>
                    <a:pt x="80" y="56"/>
                  </a:cubicBezTo>
                  <a:cubicBezTo>
                    <a:pt x="76" y="60"/>
                    <a:pt x="81" y="65"/>
                    <a:pt x="79" y="66"/>
                  </a:cubicBezTo>
                  <a:cubicBezTo>
                    <a:pt x="78" y="67"/>
                    <a:pt x="71" y="73"/>
                    <a:pt x="67" y="78"/>
                  </a:cubicBezTo>
                  <a:cubicBezTo>
                    <a:pt x="63" y="83"/>
                    <a:pt x="55" y="80"/>
                    <a:pt x="52" y="82"/>
                  </a:cubicBezTo>
                  <a:cubicBezTo>
                    <a:pt x="50" y="84"/>
                    <a:pt x="47" y="83"/>
                    <a:pt x="44" y="85"/>
                  </a:cubicBezTo>
                  <a:cubicBezTo>
                    <a:pt x="42" y="87"/>
                    <a:pt x="37" y="91"/>
                    <a:pt x="36" y="88"/>
                  </a:cubicBezTo>
                  <a:cubicBezTo>
                    <a:pt x="36" y="86"/>
                    <a:pt x="29" y="88"/>
                    <a:pt x="26" y="91"/>
                  </a:cubicBezTo>
                  <a:cubicBezTo>
                    <a:pt x="23" y="94"/>
                    <a:pt x="19" y="96"/>
                    <a:pt x="16" y="96"/>
                  </a:cubicBezTo>
                  <a:cubicBezTo>
                    <a:pt x="12" y="97"/>
                    <a:pt x="12" y="102"/>
                    <a:pt x="11" y="103"/>
                  </a:cubicBezTo>
                  <a:cubicBezTo>
                    <a:pt x="10" y="104"/>
                    <a:pt x="10" y="99"/>
                    <a:pt x="10" y="97"/>
                  </a:cubicBezTo>
                  <a:cubicBezTo>
                    <a:pt x="10" y="96"/>
                    <a:pt x="7" y="100"/>
                    <a:pt x="6" y="104"/>
                  </a:cubicBezTo>
                  <a:cubicBezTo>
                    <a:pt x="5" y="107"/>
                    <a:pt x="9" y="109"/>
                    <a:pt x="6" y="113"/>
                  </a:cubicBezTo>
                  <a:cubicBezTo>
                    <a:pt x="3" y="117"/>
                    <a:pt x="1" y="121"/>
                    <a:pt x="5" y="127"/>
                  </a:cubicBezTo>
                  <a:cubicBezTo>
                    <a:pt x="9" y="132"/>
                    <a:pt x="11" y="135"/>
                    <a:pt x="10" y="138"/>
                  </a:cubicBezTo>
                  <a:cubicBezTo>
                    <a:pt x="8" y="140"/>
                    <a:pt x="5" y="133"/>
                    <a:pt x="5" y="133"/>
                  </a:cubicBezTo>
                  <a:cubicBezTo>
                    <a:pt x="4" y="134"/>
                    <a:pt x="8" y="138"/>
                    <a:pt x="7" y="139"/>
                  </a:cubicBezTo>
                  <a:cubicBezTo>
                    <a:pt x="6" y="141"/>
                    <a:pt x="2" y="133"/>
                    <a:pt x="1" y="135"/>
                  </a:cubicBezTo>
                  <a:cubicBezTo>
                    <a:pt x="0" y="137"/>
                    <a:pt x="9" y="149"/>
                    <a:pt x="10" y="154"/>
                  </a:cubicBezTo>
                  <a:cubicBezTo>
                    <a:pt x="10" y="159"/>
                    <a:pt x="17" y="163"/>
                    <a:pt x="17" y="170"/>
                  </a:cubicBezTo>
                  <a:cubicBezTo>
                    <a:pt x="16" y="177"/>
                    <a:pt x="23" y="187"/>
                    <a:pt x="24" y="189"/>
                  </a:cubicBezTo>
                  <a:cubicBezTo>
                    <a:pt x="25" y="191"/>
                    <a:pt x="22" y="195"/>
                    <a:pt x="22" y="200"/>
                  </a:cubicBezTo>
                  <a:cubicBezTo>
                    <a:pt x="23" y="205"/>
                    <a:pt x="21" y="207"/>
                    <a:pt x="17" y="207"/>
                  </a:cubicBezTo>
                  <a:cubicBezTo>
                    <a:pt x="14" y="207"/>
                    <a:pt x="16" y="212"/>
                    <a:pt x="20" y="213"/>
                  </a:cubicBezTo>
                  <a:cubicBezTo>
                    <a:pt x="23" y="213"/>
                    <a:pt x="22" y="216"/>
                    <a:pt x="26" y="218"/>
                  </a:cubicBezTo>
                  <a:cubicBezTo>
                    <a:pt x="30" y="221"/>
                    <a:pt x="39" y="220"/>
                    <a:pt x="42" y="220"/>
                  </a:cubicBezTo>
                  <a:cubicBezTo>
                    <a:pt x="45" y="220"/>
                    <a:pt x="46" y="215"/>
                    <a:pt x="51" y="215"/>
                  </a:cubicBezTo>
                  <a:cubicBezTo>
                    <a:pt x="55" y="215"/>
                    <a:pt x="55" y="213"/>
                    <a:pt x="57" y="211"/>
                  </a:cubicBezTo>
                  <a:cubicBezTo>
                    <a:pt x="59" y="208"/>
                    <a:pt x="68" y="209"/>
                    <a:pt x="78" y="209"/>
                  </a:cubicBezTo>
                  <a:cubicBezTo>
                    <a:pt x="88" y="210"/>
                    <a:pt x="92" y="207"/>
                    <a:pt x="94" y="203"/>
                  </a:cubicBezTo>
                  <a:cubicBezTo>
                    <a:pt x="95" y="199"/>
                    <a:pt x="102" y="199"/>
                    <a:pt x="105" y="197"/>
                  </a:cubicBezTo>
                  <a:cubicBezTo>
                    <a:pt x="108" y="194"/>
                    <a:pt x="110" y="194"/>
                    <a:pt x="118" y="194"/>
                  </a:cubicBezTo>
                  <a:cubicBezTo>
                    <a:pt x="125" y="195"/>
                    <a:pt x="132" y="191"/>
                    <a:pt x="136" y="189"/>
                  </a:cubicBezTo>
                  <a:cubicBezTo>
                    <a:pt x="141" y="187"/>
                    <a:pt x="150" y="188"/>
                    <a:pt x="154" y="186"/>
                  </a:cubicBezTo>
                  <a:cubicBezTo>
                    <a:pt x="159" y="185"/>
                    <a:pt x="159" y="192"/>
                    <a:pt x="164" y="192"/>
                  </a:cubicBezTo>
                  <a:cubicBezTo>
                    <a:pt x="169" y="191"/>
                    <a:pt x="172" y="193"/>
                    <a:pt x="174" y="193"/>
                  </a:cubicBezTo>
                  <a:cubicBezTo>
                    <a:pt x="177" y="193"/>
                    <a:pt x="177" y="195"/>
                    <a:pt x="179" y="195"/>
                  </a:cubicBezTo>
                  <a:cubicBezTo>
                    <a:pt x="182" y="196"/>
                    <a:pt x="181" y="198"/>
                    <a:pt x="180" y="200"/>
                  </a:cubicBezTo>
                  <a:cubicBezTo>
                    <a:pt x="178" y="203"/>
                    <a:pt x="184" y="203"/>
                    <a:pt x="187" y="208"/>
                  </a:cubicBezTo>
                  <a:cubicBezTo>
                    <a:pt x="191" y="212"/>
                    <a:pt x="187" y="213"/>
                    <a:pt x="189" y="217"/>
                  </a:cubicBezTo>
                  <a:cubicBezTo>
                    <a:pt x="191" y="221"/>
                    <a:pt x="192" y="220"/>
                    <a:pt x="196" y="214"/>
                  </a:cubicBezTo>
                  <a:cubicBezTo>
                    <a:pt x="200" y="209"/>
                    <a:pt x="204" y="213"/>
                    <a:pt x="205" y="208"/>
                  </a:cubicBezTo>
                  <a:cubicBezTo>
                    <a:pt x="205" y="204"/>
                    <a:pt x="209" y="198"/>
                    <a:pt x="212" y="201"/>
                  </a:cubicBezTo>
                  <a:cubicBezTo>
                    <a:pt x="214" y="203"/>
                    <a:pt x="210" y="204"/>
                    <a:pt x="208" y="213"/>
                  </a:cubicBezTo>
                  <a:cubicBezTo>
                    <a:pt x="206" y="221"/>
                    <a:pt x="203" y="217"/>
                    <a:pt x="203" y="219"/>
                  </a:cubicBezTo>
                  <a:cubicBezTo>
                    <a:pt x="202" y="222"/>
                    <a:pt x="211" y="223"/>
                    <a:pt x="211" y="218"/>
                  </a:cubicBezTo>
                  <a:cubicBezTo>
                    <a:pt x="211" y="214"/>
                    <a:pt x="212" y="212"/>
                    <a:pt x="215" y="216"/>
                  </a:cubicBezTo>
                  <a:cubicBezTo>
                    <a:pt x="219" y="220"/>
                    <a:pt x="213" y="223"/>
                    <a:pt x="214" y="225"/>
                  </a:cubicBezTo>
                  <a:cubicBezTo>
                    <a:pt x="215" y="227"/>
                    <a:pt x="219" y="225"/>
                    <a:pt x="220" y="225"/>
                  </a:cubicBezTo>
                  <a:cubicBezTo>
                    <a:pt x="224" y="225"/>
                    <a:pt x="228" y="233"/>
                    <a:pt x="227" y="237"/>
                  </a:cubicBezTo>
                  <a:cubicBezTo>
                    <a:pt x="227" y="240"/>
                    <a:pt x="226" y="244"/>
                    <a:pt x="232" y="247"/>
                  </a:cubicBezTo>
                  <a:cubicBezTo>
                    <a:pt x="238" y="251"/>
                    <a:pt x="236" y="251"/>
                    <a:pt x="241" y="251"/>
                  </a:cubicBezTo>
                  <a:cubicBezTo>
                    <a:pt x="245" y="251"/>
                    <a:pt x="255" y="255"/>
                    <a:pt x="258" y="257"/>
                  </a:cubicBezTo>
                  <a:cubicBezTo>
                    <a:pt x="260" y="259"/>
                    <a:pt x="267" y="255"/>
                    <a:pt x="268" y="251"/>
                  </a:cubicBezTo>
                  <a:cubicBezTo>
                    <a:pt x="269" y="246"/>
                    <a:pt x="274" y="251"/>
                    <a:pt x="272" y="252"/>
                  </a:cubicBezTo>
                  <a:cubicBezTo>
                    <a:pt x="269" y="254"/>
                    <a:pt x="273" y="257"/>
                    <a:pt x="273" y="255"/>
                  </a:cubicBezTo>
                  <a:cubicBezTo>
                    <a:pt x="273" y="252"/>
                    <a:pt x="275" y="250"/>
                    <a:pt x="275" y="253"/>
                  </a:cubicBezTo>
                  <a:cubicBezTo>
                    <a:pt x="276" y="256"/>
                    <a:pt x="280" y="256"/>
                    <a:pt x="281" y="258"/>
                  </a:cubicBezTo>
                  <a:cubicBezTo>
                    <a:pt x="282" y="260"/>
                    <a:pt x="284" y="262"/>
                    <a:pt x="284" y="260"/>
                  </a:cubicBezTo>
                  <a:cubicBezTo>
                    <a:pt x="284" y="258"/>
                    <a:pt x="285" y="257"/>
                    <a:pt x="288" y="256"/>
                  </a:cubicBezTo>
                  <a:cubicBezTo>
                    <a:pt x="291" y="254"/>
                    <a:pt x="292" y="252"/>
                    <a:pt x="296" y="250"/>
                  </a:cubicBezTo>
                  <a:cubicBezTo>
                    <a:pt x="299" y="247"/>
                    <a:pt x="312" y="247"/>
                    <a:pt x="313" y="247"/>
                  </a:cubicBezTo>
                  <a:cubicBezTo>
                    <a:pt x="314" y="247"/>
                    <a:pt x="315" y="235"/>
                    <a:pt x="316" y="230"/>
                  </a:cubicBezTo>
                  <a:cubicBezTo>
                    <a:pt x="317" y="224"/>
                    <a:pt x="322" y="223"/>
                    <a:pt x="322" y="217"/>
                  </a:cubicBezTo>
                  <a:cubicBezTo>
                    <a:pt x="323" y="211"/>
                    <a:pt x="330" y="199"/>
                    <a:pt x="331" y="199"/>
                  </a:cubicBezTo>
                  <a:cubicBezTo>
                    <a:pt x="333" y="198"/>
                    <a:pt x="336" y="196"/>
                    <a:pt x="336" y="193"/>
                  </a:cubicBezTo>
                  <a:cubicBezTo>
                    <a:pt x="337" y="189"/>
                    <a:pt x="341" y="185"/>
                    <a:pt x="341" y="181"/>
                  </a:cubicBezTo>
                  <a:cubicBezTo>
                    <a:pt x="341" y="177"/>
                    <a:pt x="343" y="172"/>
                    <a:pt x="343" y="170"/>
                  </a:cubicBezTo>
                  <a:cubicBezTo>
                    <a:pt x="343" y="169"/>
                    <a:pt x="341" y="165"/>
                    <a:pt x="344" y="162"/>
                  </a:cubicBezTo>
                  <a:cubicBezTo>
                    <a:pt x="347" y="159"/>
                    <a:pt x="343" y="155"/>
                    <a:pt x="344" y="154"/>
                  </a:cubicBezTo>
                  <a:close/>
                  <a:moveTo>
                    <a:pt x="157" y="8"/>
                  </a:moveTo>
                  <a:cubicBezTo>
                    <a:pt x="157" y="6"/>
                    <a:pt x="143" y="9"/>
                    <a:pt x="146" y="11"/>
                  </a:cubicBezTo>
                  <a:cubicBezTo>
                    <a:pt x="148" y="12"/>
                    <a:pt x="157" y="10"/>
                    <a:pt x="157" y="8"/>
                  </a:cubicBezTo>
                  <a:close/>
                  <a:moveTo>
                    <a:pt x="199" y="229"/>
                  </a:moveTo>
                  <a:cubicBezTo>
                    <a:pt x="201" y="231"/>
                    <a:pt x="208" y="231"/>
                    <a:pt x="209" y="228"/>
                  </a:cubicBezTo>
                  <a:cubicBezTo>
                    <a:pt x="210" y="225"/>
                    <a:pt x="197" y="228"/>
                    <a:pt x="199" y="229"/>
                  </a:cubicBezTo>
                  <a:close/>
                  <a:moveTo>
                    <a:pt x="283" y="281"/>
                  </a:moveTo>
                  <a:cubicBezTo>
                    <a:pt x="278" y="282"/>
                    <a:pt x="271" y="277"/>
                    <a:pt x="269" y="277"/>
                  </a:cubicBezTo>
                  <a:cubicBezTo>
                    <a:pt x="267" y="278"/>
                    <a:pt x="276" y="290"/>
                    <a:pt x="273" y="294"/>
                  </a:cubicBezTo>
                  <a:cubicBezTo>
                    <a:pt x="270" y="297"/>
                    <a:pt x="281" y="306"/>
                    <a:pt x="284" y="307"/>
                  </a:cubicBezTo>
                  <a:cubicBezTo>
                    <a:pt x="288" y="307"/>
                    <a:pt x="286" y="303"/>
                    <a:pt x="289" y="304"/>
                  </a:cubicBezTo>
                  <a:cubicBezTo>
                    <a:pt x="291" y="304"/>
                    <a:pt x="290" y="301"/>
                    <a:pt x="291" y="299"/>
                  </a:cubicBezTo>
                  <a:cubicBezTo>
                    <a:pt x="291" y="297"/>
                    <a:pt x="294" y="301"/>
                    <a:pt x="296" y="300"/>
                  </a:cubicBezTo>
                  <a:cubicBezTo>
                    <a:pt x="298" y="299"/>
                    <a:pt x="295" y="291"/>
                    <a:pt x="298" y="291"/>
                  </a:cubicBezTo>
                  <a:cubicBezTo>
                    <a:pt x="301" y="291"/>
                    <a:pt x="299" y="281"/>
                    <a:pt x="298" y="278"/>
                  </a:cubicBezTo>
                  <a:cubicBezTo>
                    <a:pt x="297" y="275"/>
                    <a:pt x="289" y="281"/>
                    <a:pt x="283" y="28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57">
              <a:extLst>
                <a:ext uri="{FF2B5EF4-FFF2-40B4-BE49-F238E27FC236}">
                  <a16:creationId xmlns:a16="http://schemas.microsoft.com/office/drawing/2014/main" id="{29435454-6E03-4847-BAFC-2BBBC36C5D94}"/>
                </a:ext>
              </a:extLst>
            </p:cNvPr>
            <p:cNvSpPr>
              <a:spLocks noEditPoints="1"/>
            </p:cNvSpPr>
            <p:nvPr/>
          </p:nvSpPr>
          <p:spPr bwMode="auto">
            <a:xfrm>
              <a:off x="6087744" y="4963885"/>
              <a:ext cx="183429" cy="237648"/>
            </a:xfrm>
            <a:custGeom>
              <a:avLst/>
              <a:gdLst>
                <a:gd name="T0" fmla="*/ 65 w 105"/>
                <a:gd name="T1" fmla="*/ 60 h 125"/>
                <a:gd name="T2" fmla="*/ 58 w 105"/>
                <a:gd name="T3" fmla="*/ 63 h 125"/>
                <a:gd name="T4" fmla="*/ 50 w 105"/>
                <a:gd name="T5" fmla="*/ 59 h 125"/>
                <a:gd name="T6" fmla="*/ 46 w 105"/>
                <a:gd name="T7" fmla="*/ 66 h 125"/>
                <a:gd name="T8" fmla="*/ 39 w 105"/>
                <a:gd name="T9" fmla="*/ 78 h 125"/>
                <a:gd name="T10" fmla="*/ 16 w 105"/>
                <a:gd name="T11" fmla="*/ 94 h 125"/>
                <a:gd name="T12" fmla="*/ 5 w 105"/>
                <a:gd name="T13" fmla="*/ 104 h 125"/>
                <a:gd name="T14" fmla="*/ 3 w 105"/>
                <a:gd name="T15" fmla="*/ 113 h 125"/>
                <a:gd name="T16" fmla="*/ 11 w 105"/>
                <a:gd name="T17" fmla="*/ 116 h 125"/>
                <a:gd name="T18" fmla="*/ 17 w 105"/>
                <a:gd name="T19" fmla="*/ 119 h 125"/>
                <a:gd name="T20" fmla="*/ 32 w 105"/>
                <a:gd name="T21" fmla="*/ 115 h 125"/>
                <a:gd name="T22" fmla="*/ 38 w 105"/>
                <a:gd name="T23" fmla="*/ 105 h 125"/>
                <a:gd name="T24" fmla="*/ 42 w 105"/>
                <a:gd name="T25" fmla="*/ 96 h 125"/>
                <a:gd name="T26" fmla="*/ 51 w 105"/>
                <a:gd name="T27" fmla="*/ 91 h 125"/>
                <a:gd name="T28" fmla="*/ 54 w 105"/>
                <a:gd name="T29" fmla="*/ 86 h 125"/>
                <a:gd name="T30" fmla="*/ 60 w 105"/>
                <a:gd name="T31" fmla="*/ 78 h 125"/>
                <a:gd name="T32" fmla="*/ 66 w 105"/>
                <a:gd name="T33" fmla="*/ 67 h 125"/>
                <a:gd name="T34" fmla="*/ 65 w 105"/>
                <a:gd name="T35" fmla="*/ 60 h 125"/>
                <a:gd name="T36" fmla="*/ 11 w 105"/>
                <a:gd name="T37" fmla="*/ 125 h 125"/>
                <a:gd name="T38" fmla="*/ 14 w 105"/>
                <a:gd name="T39" fmla="*/ 121 h 125"/>
                <a:gd name="T40" fmla="*/ 11 w 105"/>
                <a:gd name="T41" fmla="*/ 125 h 125"/>
                <a:gd name="T42" fmla="*/ 96 w 105"/>
                <a:gd name="T43" fmla="*/ 30 h 125"/>
                <a:gd name="T44" fmla="*/ 87 w 105"/>
                <a:gd name="T45" fmla="*/ 30 h 125"/>
                <a:gd name="T46" fmla="*/ 82 w 105"/>
                <a:gd name="T47" fmla="*/ 25 h 125"/>
                <a:gd name="T48" fmla="*/ 79 w 105"/>
                <a:gd name="T49" fmla="*/ 18 h 125"/>
                <a:gd name="T50" fmla="*/ 78 w 105"/>
                <a:gd name="T51" fmla="*/ 23 h 125"/>
                <a:gd name="T52" fmla="*/ 75 w 105"/>
                <a:gd name="T53" fmla="*/ 21 h 125"/>
                <a:gd name="T54" fmla="*/ 72 w 105"/>
                <a:gd name="T55" fmla="*/ 15 h 125"/>
                <a:gd name="T56" fmla="*/ 69 w 105"/>
                <a:gd name="T57" fmla="*/ 7 h 125"/>
                <a:gd name="T58" fmla="*/ 58 w 105"/>
                <a:gd name="T59" fmla="*/ 0 h 125"/>
                <a:gd name="T60" fmla="*/ 61 w 105"/>
                <a:gd name="T61" fmla="*/ 9 h 125"/>
                <a:gd name="T62" fmla="*/ 67 w 105"/>
                <a:gd name="T63" fmla="*/ 15 h 125"/>
                <a:gd name="T64" fmla="*/ 72 w 105"/>
                <a:gd name="T65" fmla="*/ 21 h 125"/>
                <a:gd name="T66" fmla="*/ 70 w 105"/>
                <a:gd name="T67" fmla="*/ 34 h 125"/>
                <a:gd name="T68" fmla="*/ 64 w 105"/>
                <a:gd name="T69" fmla="*/ 42 h 125"/>
                <a:gd name="T70" fmla="*/ 75 w 105"/>
                <a:gd name="T71" fmla="*/ 52 h 125"/>
                <a:gd name="T72" fmla="*/ 72 w 105"/>
                <a:gd name="T73" fmla="*/ 65 h 125"/>
                <a:gd name="T74" fmla="*/ 80 w 105"/>
                <a:gd name="T75" fmla="*/ 66 h 125"/>
                <a:gd name="T76" fmla="*/ 89 w 105"/>
                <a:gd name="T77" fmla="*/ 53 h 125"/>
                <a:gd name="T78" fmla="*/ 92 w 105"/>
                <a:gd name="T79" fmla="*/ 44 h 125"/>
                <a:gd name="T80" fmla="*/ 98 w 105"/>
                <a:gd name="T81" fmla="*/ 43 h 125"/>
                <a:gd name="T82" fmla="*/ 101 w 105"/>
                <a:gd name="T83" fmla="*/ 37 h 125"/>
                <a:gd name="T84" fmla="*/ 104 w 105"/>
                <a:gd name="T85" fmla="*/ 30 h 125"/>
                <a:gd name="T86" fmla="*/ 96 w 105"/>
                <a:gd name="T87" fmla="*/ 3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125">
                  <a:moveTo>
                    <a:pt x="65" y="60"/>
                  </a:moveTo>
                  <a:cubicBezTo>
                    <a:pt x="63" y="59"/>
                    <a:pt x="61" y="61"/>
                    <a:pt x="58" y="63"/>
                  </a:cubicBezTo>
                  <a:cubicBezTo>
                    <a:pt x="56" y="64"/>
                    <a:pt x="54" y="56"/>
                    <a:pt x="50" y="59"/>
                  </a:cubicBezTo>
                  <a:cubicBezTo>
                    <a:pt x="47" y="62"/>
                    <a:pt x="50" y="63"/>
                    <a:pt x="46" y="66"/>
                  </a:cubicBezTo>
                  <a:cubicBezTo>
                    <a:pt x="42" y="70"/>
                    <a:pt x="44" y="71"/>
                    <a:pt x="39" y="78"/>
                  </a:cubicBezTo>
                  <a:cubicBezTo>
                    <a:pt x="34" y="85"/>
                    <a:pt x="18" y="90"/>
                    <a:pt x="16" y="94"/>
                  </a:cubicBezTo>
                  <a:cubicBezTo>
                    <a:pt x="13" y="97"/>
                    <a:pt x="5" y="101"/>
                    <a:pt x="5" y="104"/>
                  </a:cubicBezTo>
                  <a:cubicBezTo>
                    <a:pt x="5" y="107"/>
                    <a:pt x="0" y="109"/>
                    <a:pt x="3" y="113"/>
                  </a:cubicBezTo>
                  <a:cubicBezTo>
                    <a:pt x="5" y="116"/>
                    <a:pt x="8" y="114"/>
                    <a:pt x="11" y="116"/>
                  </a:cubicBezTo>
                  <a:cubicBezTo>
                    <a:pt x="13" y="119"/>
                    <a:pt x="16" y="116"/>
                    <a:pt x="17" y="119"/>
                  </a:cubicBezTo>
                  <a:cubicBezTo>
                    <a:pt x="18" y="121"/>
                    <a:pt x="26" y="121"/>
                    <a:pt x="32" y="115"/>
                  </a:cubicBezTo>
                  <a:cubicBezTo>
                    <a:pt x="38" y="109"/>
                    <a:pt x="35" y="107"/>
                    <a:pt x="38" y="105"/>
                  </a:cubicBezTo>
                  <a:cubicBezTo>
                    <a:pt x="40" y="104"/>
                    <a:pt x="41" y="99"/>
                    <a:pt x="42" y="96"/>
                  </a:cubicBezTo>
                  <a:cubicBezTo>
                    <a:pt x="44" y="94"/>
                    <a:pt x="45" y="91"/>
                    <a:pt x="51" y="91"/>
                  </a:cubicBezTo>
                  <a:cubicBezTo>
                    <a:pt x="58" y="91"/>
                    <a:pt x="55" y="89"/>
                    <a:pt x="54" y="86"/>
                  </a:cubicBezTo>
                  <a:cubicBezTo>
                    <a:pt x="54" y="83"/>
                    <a:pt x="60" y="82"/>
                    <a:pt x="60" y="78"/>
                  </a:cubicBezTo>
                  <a:cubicBezTo>
                    <a:pt x="60" y="74"/>
                    <a:pt x="68" y="71"/>
                    <a:pt x="66" y="67"/>
                  </a:cubicBezTo>
                  <a:cubicBezTo>
                    <a:pt x="65" y="64"/>
                    <a:pt x="68" y="62"/>
                    <a:pt x="65" y="60"/>
                  </a:cubicBezTo>
                  <a:close/>
                  <a:moveTo>
                    <a:pt x="11" y="125"/>
                  </a:moveTo>
                  <a:cubicBezTo>
                    <a:pt x="13" y="125"/>
                    <a:pt x="17" y="124"/>
                    <a:pt x="14" y="121"/>
                  </a:cubicBezTo>
                  <a:cubicBezTo>
                    <a:pt x="12" y="118"/>
                    <a:pt x="8" y="124"/>
                    <a:pt x="11" y="125"/>
                  </a:cubicBezTo>
                  <a:close/>
                  <a:moveTo>
                    <a:pt x="96" y="30"/>
                  </a:moveTo>
                  <a:cubicBezTo>
                    <a:pt x="94" y="33"/>
                    <a:pt x="91" y="30"/>
                    <a:pt x="87" y="30"/>
                  </a:cubicBezTo>
                  <a:cubicBezTo>
                    <a:pt x="84" y="30"/>
                    <a:pt x="82" y="27"/>
                    <a:pt x="82" y="25"/>
                  </a:cubicBezTo>
                  <a:cubicBezTo>
                    <a:pt x="82" y="22"/>
                    <a:pt x="82" y="18"/>
                    <a:pt x="79" y="18"/>
                  </a:cubicBezTo>
                  <a:cubicBezTo>
                    <a:pt x="76" y="18"/>
                    <a:pt x="80" y="21"/>
                    <a:pt x="78" y="23"/>
                  </a:cubicBezTo>
                  <a:cubicBezTo>
                    <a:pt x="77" y="24"/>
                    <a:pt x="77" y="21"/>
                    <a:pt x="75" y="21"/>
                  </a:cubicBezTo>
                  <a:cubicBezTo>
                    <a:pt x="74" y="21"/>
                    <a:pt x="72" y="19"/>
                    <a:pt x="72" y="15"/>
                  </a:cubicBezTo>
                  <a:cubicBezTo>
                    <a:pt x="72" y="11"/>
                    <a:pt x="69" y="12"/>
                    <a:pt x="69" y="7"/>
                  </a:cubicBezTo>
                  <a:cubicBezTo>
                    <a:pt x="69" y="3"/>
                    <a:pt x="62" y="0"/>
                    <a:pt x="58" y="0"/>
                  </a:cubicBezTo>
                  <a:cubicBezTo>
                    <a:pt x="55" y="0"/>
                    <a:pt x="59" y="7"/>
                    <a:pt x="61" y="9"/>
                  </a:cubicBezTo>
                  <a:cubicBezTo>
                    <a:pt x="63" y="11"/>
                    <a:pt x="67" y="13"/>
                    <a:pt x="67" y="15"/>
                  </a:cubicBezTo>
                  <a:cubicBezTo>
                    <a:pt x="67" y="16"/>
                    <a:pt x="70" y="21"/>
                    <a:pt x="72" y="21"/>
                  </a:cubicBezTo>
                  <a:cubicBezTo>
                    <a:pt x="74" y="22"/>
                    <a:pt x="70" y="29"/>
                    <a:pt x="70" y="34"/>
                  </a:cubicBezTo>
                  <a:cubicBezTo>
                    <a:pt x="70" y="39"/>
                    <a:pt x="66" y="38"/>
                    <a:pt x="64" y="42"/>
                  </a:cubicBezTo>
                  <a:cubicBezTo>
                    <a:pt x="61" y="45"/>
                    <a:pt x="71" y="48"/>
                    <a:pt x="75" y="52"/>
                  </a:cubicBezTo>
                  <a:cubicBezTo>
                    <a:pt x="79" y="55"/>
                    <a:pt x="71" y="63"/>
                    <a:pt x="72" y="65"/>
                  </a:cubicBezTo>
                  <a:cubicBezTo>
                    <a:pt x="73" y="66"/>
                    <a:pt x="76" y="67"/>
                    <a:pt x="80" y="66"/>
                  </a:cubicBezTo>
                  <a:cubicBezTo>
                    <a:pt x="84" y="65"/>
                    <a:pt x="86" y="56"/>
                    <a:pt x="89" y="53"/>
                  </a:cubicBezTo>
                  <a:cubicBezTo>
                    <a:pt x="92" y="51"/>
                    <a:pt x="90" y="46"/>
                    <a:pt x="92" y="44"/>
                  </a:cubicBezTo>
                  <a:cubicBezTo>
                    <a:pt x="93" y="42"/>
                    <a:pt x="95" y="43"/>
                    <a:pt x="98" y="43"/>
                  </a:cubicBezTo>
                  <a:cubicBezTo>
                    <a:pt x="100" y="43"/>
                    <a:pt x="98" y="37"/>
                    <a:pt x="101" y="37"/>
                  </a:cubicBezTo>
                  <a:cubicBezTo>
                    <a:pt x="104" y="37"/>
                    <a:pt x="102" y="34"/>
                    <a:pt x="104" y="30"/>
                  </a:cubicBezTo>
                  <a:cubicBezTo>
                    <a:pt x="105" y="26"/>
                    <a:pt x="97" y="28"/>
                    <a:pt x="96"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8">
              <a:extLst>
                <a:ext uri="{FF2B5EF4-FFF2-40B4-BE49-F238E27FC236}">
                  <a16:creationId xmlns:a16="http://schemas.microsoft.com/office/drawing/2014/main" id="{7AFAD639-3805-4AED-A135-41AF4F6C0FBC}"/>
                </a:ext>
              </a:extLst>
            </p:cNvPr>
            <p:cNvSpPr>
              <a:spLocks noEditPoints="1"/>
            </p:cNvSpPr>
            <p:nvPr/>
          </p:nvSpPr>
          <p:spPr bwMode="auto">
            <a:xfrm>
              <a:off x="6248515" y="4638002"/>
              <a:ext cx="39923" cy="40000"/>
            </a:xfrm>
            <a:custGeom>
              <a:avLst/>
              <a:gdLst>
                <a:gd name="T0" fmla="*/ 3 w 23"/>
                <a:gd name="T1" fmla="*/ 18 h 21"/>
                <a:gd name="T2" fmla="*/ 13 w 23"/>
                <a:gd name="T3" fmla="*/ 16 h 21"/>
                <a:gd name="T4" fmla="*/ 3 w 23"/>
                <a:gd name="T5" fmla="*/ 18 h 21"/>
                <a:gd name="T6" fmla="*/ 15 w 23"/>
                <a:gd name="T7" fmla="*/ 8 h 21"/>
                <a:gd name="T8" fmla="*/ 23 w 23"/>
                <a:gd name="T9" fmla="*/ 4 h 21"/>
                <a:gd name="T10" fmla="*/ 15 w 23"/>
                <a:gd name="T11" fmla="*/ 8 h 21"/>
              </a:gdLst>
              <a:ahLst/>
              <a:cxnLst>
                <a:cxn ang="0">
                  <a:pos x="T0" y="T1"/>
                </a:cxn>
                <a:cxn ang="0">
                  <a:pos x="T2" y="T3"/>
                </a:cxn>
                <a:cxn ang="0">
                  <a:pos x="T4" y="T5"/>
                </a:cxn>
                <a:cxn ang="0">
                  <a:pos x="T6" y="T7"/>
                </a:cxn>
                <a:cxn ang="0">
                  <a:pos x="T8" y="T9"/>
                </a:cxn>
                <a:cxn ang="0">
                  <a:pos x="T10" y="T11"/>
                </a:cxn>
              </a:cxnLst>
              <a:rect l="0" t="0" r="r" b="b"/>
              <a:pathLst>
                <a:path w="23" h="21">
                  <a:moveTo>
                    <a:pt x="3" y="18"/>
                  </a:moveTo>
                  <a:cubicBezTo>
                    <a:pt x="6" y="21"/>
                    <a:pt x="13" y="21"/>
                    <a:pt x="13" y="16"/>
                  </a:cubicBezTo>
                  <a:cubicBezTo>
                    <a:pt x="13" y="10"/>
                    <a:pt x="0" y="16"/>
                    <a:pt x="3" y="18"/>
                  </a:cubicBezTo>
                  <a:close/>
                  <a:moveTo>
                    <a:pt x="15" y="8"/>
                  </a:moveTo>
                  <a:cubicBezTo>
                    <a:pt x="17" y="9"/>
                    <a:pt x="23" y="7"/>
                    <a:pt x="23" y="4"/>
                  </a:cubicBezTo>
                  <a:cubicBezTo>
                    <a:pt x="23" y="0"/>
                    <a:pt x="12" y="7"/>
                    <a:pt x="15"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9">
              <a:extLst>
                <a:ext uri="{FF2B5EF4-FFF2-40B4-BE49-F238E27FC236}">
                  <a16:creationId xmlns:a16="http://schemas.microsoft.com/office/drawing/2014/main" id="{80A921CF-DFF1-40BC-9BB8-06C41C5F52CC}"/>
                </a:ext>
              </a:extLst>
            </p:cNvPr>
            <p:cNvSpPr>
              <a:spLocks/>
            </p:cNvSpPr>
            <p:nvPr/>
          </p:nvSpPr>
          <p:spPr bwMode="auto">
            <a:xfrm>
              <a:off x="4422854" y="3636823"/>
              <a:ext cx="210405" cy="144707"/>
            </a:xfrm>
            <a:custGeom>
              <a:avLst/>
              <a:gdLst>
                <a:gd name="T0" fmla="*/ 120 w 121"/>
                <a:gd name="T1" fmla="*/ 48 h 76"/>
                <a:gd name="T2" fmla="*/ 113 w 121"/>
                <a:gd name="T3" fmla="*/ 45 h 76"/>
                <a:gd name="T4" fmla="*/ 104 w 121"/>
                <a:gd name="T5" fmla="*/ 40 h 76"/>
                <a:gd name="T6" fmla="*/ 94 w 121"/>
                <a:gd name="T7" fmla="*/ 34 h 76"/>
                <a:gd name="T8" fmla="*/ 86 w 121"/>
                <a:gd name="T9" fmla="*/ 28 h 76"/>
                <a:gd name="T10" fmla="*/ 82 w 121"/>
                <a:gd name="T11" fmla="*/ 21 h 76"/>
                <a:gd name="T12" fmla="*/ 79 w 121"/>
                <a:gd name="T13" fmla="*/ 15 h 76"/>
                <a:gd name="T14" fmla="*/ 66 w 121"/>
                <a:gd name="T15" fmla="*/ 14 h 76"/>
                <a:gd name="T16" fmla="*/ 63 w 121"/>
                <a:gd name="T17" fmla="*/ 5 h 76"/>
                <a:gd name="T18" fmla="*/ 57 w 121"/>
                <a:gd name="T19" fmla="*/ 3 h 76"/>
                <a:gd name="T20" fmla="*/ 51 w 121"/>
                <a:gd name="T21" fmla="*/ 1 h 76"/>
                <a:gd name="T22" fmla="*/ 47 w 121"/>
                <a:gd name="T23" fmla="*/ 3 h 76"/>
                <a:gd name="T24" fmla="*/ 44 w 121"/>
                <a:gd name="T25" fmla="*/ 6 h 76"/>
                <a:gd name="T26" fmla="*/ 38 w 121"/>
                <a:gd name="T27" fmla="*/ 10 h 76"/>
                <a:gd name="T28" fmla="*/ 35 w 121"/>
                <a:gd name="T29" fmla="*/ 14 h 76"/>
                <a:gd name="T30" fmla="*/ 29 w 121"/>
                <a:gd name="T31" fmla="*/ 13 h 76"/>
                <a:gd name="T32" fmla="*/ 23 w 121"/>
                <a:gd name="T33" fmla="*/ 12 h 76"/>
                <a:gd name="T34" fmla="*/ 13 w 121"/>
                <a:gd name="T35" fmla="*/ 4 h 76"/>
                <a:gd name="T36" fmla="*/ 4 w 121"/>
                <a:gd name="T37" fmla="*/ 8 h 76"/>
                <a:gd name="T38" fmla="*/ 8 w 121"/>
                <a:gd name="T39" fmla="*/ 7 h 76"/>
                <a:gd name="T40" fmla="*/ 15 w 121"/>
                <a:gd name="T41" fmla="*/ 14 h 76"/>
                <a:gd name="T42" fmla="*/ 19 w 121"/>
                <a:gd name="T43" fmla="*/ 19 h 76"/>
                <a:gd name="T44" fmla="*/ 10 w 121"/>
                <a:gd name="T45" fmla="*/ 21 h 76"/>
                <a:gd name="T46" fmla="*/ 3 w 121"/>
                <a:gd name="T47" fmla="*/ 21 h 76"/>
                <a:gd name="T48" fmla="*/ 4 w 121"/>
                <a:gd name="T49" fmla="*/ 28 h 76"/>
                <a:gd name="T50" fmla="*/ 5 w 121"/>
                <a:gd name="T51" fmla="*/ 33 h 76"/>
                <a:gd name="T52" fmla="*/ 10 w 121"/>
                <a:gd name="T53" fmla="*/ 35 h 76"/>
                <a:gd name="T54" fmla="*/ 11 w 121"/>
                <a:gd name="T55" fmla="*/ 42 h 76"/>
                <a:gd name="T56" fmla="*/ 11 w 121"/>
                <a:gd name="T57" fmla="*/ 53 h 76"/>
                <a:gd name="T58" fmla="*/ 18 w 121"/>
                <a:gd name="T59" fmla="*/ 52 h 76"/>
                <a:gd name="T60" fmla="*/ 26 w 121"/>
                <a:gd name="T61" fmla="*/ 47 h 76"/>
                <a:gd name="T62" fmla="*/ 32 w 121"/>
                <a:gd name="T63" fmla="*/ 46 h 76"/>
                <a:gd name="T64" fmla="*/ 41 w 121"/>
                <a:gd name="T65" fmla="*/ 46 h 76"/>
                <a:gd name="T66" fmla="*/ 48 w 121"/>
                <a:gd name="T67" fmla="*/ 49 h 76"/>
                <a:gd name="T68" fmla="*/ 52 w 121"/>
                <a:gd name="T69" fmla="*/ 51 h 76"/>
                <a:gd name="T70" fmla="*/ 59 w 121"/>
                <a:gd name="T71" fmla="*/ 53 h 76"/>
                <a:gd name="T72" fmla="*/ 63 w 121"/>
                <a:gd name="T73" fmla="*/ 56 h 76"/>
                <a:gd name="T74" fmla="*/ 68 w 121"/>
                <a:gd name="T75" fmla="*/ 61 h 76"/>
                <a:gd name="T76" fmla="*/ 74 w 121"/>
                <a:gd name="T77" fmla="*/ 62 h 76"/>
                <a:gd name="T78" fmla="*/ 76 w 121"/>
                <a:gd name="T79" fmla="*/ 72 h 76"/>
                <a:gd name="T80" fmla="*/ 78 w 121"/>
                <a:gd name="T81" fmla="*/ 72 h 76"/>
                <a:gd name="T82" fmla="*/ 84 w 121"/>
                <a:gd name="T83" fmla="*/ 74 h 76"/>
                <a:gd name="T84" fmla="*/ 91 w 121"/>
                <a:gd name="T85" fmla="*/ 71 h 76"/>
                <a:gd name="T86" fmla="*/ 103 w 121"/>
                <a:gd name="T87" fmla="*/ 64 h 76"/>
                <a:gd name="T88" fmla="*/ 108 w 121"/>
                <a:gd name="T89" fmla="*/ 56 h 76"/>
                <a:gd name="T90" fmla="*/ 115 w 121"/>
                <a:gd name="T91" fmla="*/ 52 h 76"/>
                <a:gd name="T92" fmla="*/ 121 w 121"/>
                <a:gd name="T93" fmla="*/ 53 h 76"/>
                <a:gd name="T94" fmla="*/ 120 w 121"/>
                <a:gd name="T95"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76">
                  <a:moveTo>
                    <a:pt x="120" y="48"/>
                  </a:moveTo>
                  <a:cubicBezTo>
                    <a:pt x="120" y="48"/>
                    <a:pt x="115" y="45"/>
                    <a:pt x="113" y="45"/>
                  </a:cubicBezTo>
                  <a:cubicBezTo>
                    <a:pt x="111" y="46"/>
                    <a:pt x="107" y="41"/>
                    <a:pt x="104" y="40"/>
                  </a:cubicBezTo>
                  <a:cubicBezTo>
                    <a:pt x="100" y="38"/>
                    <a:pt x="96" y="36"/>
                    <a:pt x="94" y="34"/>
                  </a:cubicBezTo>
                  <a:cubicBezTo>
                    <a:pt x="93" y="32"/>
                    <a:pt x="87" y="29"/>
                    <a:pt x="86" y="28"/>
                  </a:cubicBezTo>
                  <a:cubicBezTo>
                    <a:pt x="85" y="26"/>
                    <a:pt x="84" y="23"/>
                    <a:pt x="82" y="21"/>
                  </a:cubicBezTo>
                  <a:cubicBezTo>
                    <a:pt x="80" y="18"/>
                    <a:pt x="80" y="15"/>
                    <a:pt x="79" y="15"/>
                  </a:cubicBezTo>
                  <a:cubicBezTo>
                    <a:pt x="77" y="15"/>
                    <a:pt x="66" y="15"/>
                    <a:pt x="66" y="14"/>
                  </a:cubicBezTo>
                  <a:cubicBezTo>
                    <a:pt x="66" y="12"/>
                    <a:pt x="65" y="5"/>
                    <a:pt x="63" y="5"/>
                  </a:cubicBezTo>
                  <a:cubicBezTo>
                    <a:pt x="61" y="4"/>
                    <a:pt x="58" y="4"/>
                    <a:pt x="57" y="3"/>
                  </a:cubicBezTo>
                  <a:cubicBezTo>
                    <a:pt x="55" y="1"/>
                    <a:pt x="51" y="0"/>
                    <a:pt x="51" y="1"/>
                  </a:cubicBezTo>
                  <a:cubicBezTo>
                    <a:pt x="50" y="2"/>
                    <a:pt x="48" y="3"/>
                    <a:pt x="47" y="3"/>
                  </a:cubicBezTo>
                  <a:cubicBezTo>
                    <a:pt x="46" y="3"/>
                    <a:pt x="47" y="6"/>
                    <a:pt x="44" y="6"/>
                  </a:cubicBezTo>
                  <a:cubicBezTo>
                    <a:pt x="42" y="6"/>
                    <a:pt x="38" y="9"/>
                    <a:pt x="38" y="10"/>
                  </a:cubicBezTo>
                  <a:cubicBezTo>
                    <a:pt x="38" y="12"/>
                    <a:pt x="38" y="15"/>
                    <a:pt x="35" y="14"/>
                  </a:cubicBezTo>
                  <a:cubicBezTo>
                    <a:pt x="34" y="14"/>
                    <a:pt x="31" y="14"/>
                    <a:pt x="29" y="13"/>
                  </a:cubicBezTo>
                  <a:cubicBezTo>
                    <a:pt x="29" y="13"/>
                    <a:pt x="26" y="15"/>
                    <a:pt x="23" y="12"/>
                  </a:cubicBezTo>
                  <a:cubicBezTo>
                    <a:pt x="20" y="8"/>
                    <a:pt x="16" y="4"/>
                    <a:pt x="13" y="4"/>
                  </a:cubicBezTo>
                  <a:cubicBezTo>
                    <a:pt x="11" y="4"/>
                    <a:pt x="3" y="4"/>
                    <a:pt x="4" y="8"/>
                  </a:cubicBezTo>
                  <a:cubicBezTo>
                    <a:pt x="5" y="7"/>
                    <a:pt x="6" y="7"/>
                    <a:pt x="8" y="7"/>
                  </a:cubicBezTo>
                  <a:cubicBezTo>
                    <a:pt x="14" y="7"/>
                    <a:pt x="12" y="14"/>
                    <a:pt x="15" y="14"/>
                  </a:cubicBezTo>
                  <a:cubicBezTo>
                    <a:pt x="18" y="15"/>
                    <a:pt x="22" y="20"/>
                    <a:pt x="19" y="19"/>
                  </a:cubicBezTo>
                  <a:cubicBezTo>
                    <a:pt x="16" y="19"/>
                    <a:pt x="13" y="22"/>
                    <a:pt x="10" y="21"/>
                  </a:cubicBezTo>
                  <a:cubicBezTo>
                    <a:pt x="7" y="20"/>
                    <a:pt x="4" y="18"/>
                    <a:pt x="3" y="21"/>
                  </a:cubicBezTo>
                  <a:cubicBezTo>
                    <a:pt x="2" y="25"/>
                    <a:pt x="0" y="28"/>
                    <a:pt x="4" y="28"/>
                  </a:cubicBezTo>
                  <a:cubicBezTo>
                    <a:pt x="8" y="28"/>
                    <a:pt x="8" y="31"/>
                    <a:pt x="5" y="33"/>
                  </a:cubicBezTo>
                  <a:cubicBezTo>
                    <a:pt x="2" y="36"/>
                    <a:pt x="9" y="33"/>
                    <a:pt x="10" y="35"/>
                  </a:cubicBezTo>
                  <a:cubicBezTo>
                    <a:pt x="10" y="38"/>
                    <a:pt x="12" y="38"/>
                    <a:pt x="11" y="42"/>
                  </a:cubicBezTo>
                  <a:cubicBezTo>
                    <a:pt x="11" y="45"/>
                    <a:pt x="11" y="50"/>
                    <a:pt x="11" y="53"/>
                  </a:cubicBezTo>
                  <a:cubicBezTo>
                    <a:pt x="14" y="53"/>
                    <a:pt x="18" y="53"/>
                    <a:pt x="18" y="52"/>
                  </a:cubicBezTo>
                  <a:cubicBezTo>
                    <a:pt x="20" y="50"/>
                    <a:pt x="24" y="47"/>
                    <a:pt x="26" y="47"/>
                  </a:cubicBezTo>
                  <a:cubicBezTo>
                    <a:pt x="28" y="47"/>
                    <a:pt x="31" y="48"/>
                    <a:pt x="32" y="46"/>
                  </a:cubicBezTo>
                  <a:cubicBezTo>
                    <a:pt x="33" y="44"/>
                    <a:pt x="40" y="45"/>
                    <a:pt x="41" y="46"/>
                  </a:cubicBezTo>
                  <a:cubicBezTo>
                    <a:pt x="43" y="48"/>
                    <a:pt x="47" y="49"/>
                    <a:pt x="48" y="49"/>
                  </a:cubicBezTo>
                  <a:cubicBezTo>
                    <a:pt x="49" y="49"/>
                    <a:pt x="49" y="51"/>
                    <a:pt x="52" y="51"/>
                  </a:cubicBezTo>
                  <a:cubicBezTo>
                    <a:pt x="54" y="51"/>
                    <a:pt x="59" y="52"/>
                    <a:pt x="59" y="53"/>
                  </a:cubicBezTo>
                  <a:cubicBezTo>
                    <a:pt x="59" y="55"/>
                    <a:pt x="61" y="56"/>
                    <a:pt x="63" y="56"/>
                  </a:cubicBezTo>
                  <a:cubicBezTo>
                    <a:pt x="65" y="56"/>
                    <a:pt x="66" y="61"/>
                    <a:pt x="68" y="61"/>
                  </a:cubicBezTo>
                  <a:cubicBezTo>
                    <a:pt x="70" y="61"/>
                    <a:pt x="74" y="61"/>
                    <a:pt x="74" y="62"/>
                  </a:cubicBezTo>
                  <a:cubicBezTo>
                    <a:pt x="74" y="63"/>
                    <a:pt x="75" y="69"/>
                    <a:pt x="76" y="72"/>
                  </a:cubicBezTo>
                  <a:cubicBezTo>
                    <a:pt x="77" y="72"/>
                    <a:pt x="77" y="72"/>
                    <a:pt x="78" y="72"/>
                  </a:cubicBezTo>
                  <a:cubicBezTo>
                    <a:pt x="79" y="73"/>
                    <a:pt x="83" y="71"/>
                    <a:pt x="84" y="74"/>
                  </a:cubicBezTo>
                  <a:cubicBezTo>
                    <a:pt x="84" y="76"/>
                    <a:pt x="91" y="75"/>
                    <a:pt x="91" y="71"/>
                  </a:cubicBezTo>
                  <a:cubicBezTo>
                    <a:pt x="91" y="67"/>
                    <a:pt x="102" y="67"/>
                    <a:pt x="103" y="64"/>
                  </a:cubicBezTo>
                  <a:cubicBezTo>
                    <a:pt x="104" y="61"/>
                    <a:pt x="105" y="55"/>
                    <a:pt x="108" y="56"/>
                  </a:cubicBezTo>
                  <a:cubicBezTo>
                    <a:pt x="111" y="57"/>
                    <a:pt x="112" y="52"/>
                    <a:pt x="115" y="52"/>
                  </a:cubicBezTo>
                  <a:cubicBezTo>
                    <a:pt x="117" y="52"/>
                    <a:pt x="118" y="54"/>
                    <a:pt x="121" y="53"/>
                  </a:cubicBezTo>
                  <a:lnTo>
                    <a:pt x="120" y="48"/>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60">
              <a:extLst>
                <a:ext uri="{FF2B5EF4-FFF2-40B4-BE49-F238E27FC236}">
                  <a16:creationId xmlns:a16="http://schemas.microsoft.com/office/drawing/2014/main" id="{AB172F30-B45C-4B04-A2C7-43B3BC22862F}"/>
                </a:ext>
              </a:extLst>
            </p:cNvPr>
            <p:cNvSpPr>
              <a:spLocks/>
            </p:cNvSpPr>
            <p:nvPr/>
          </p:nvSpPr>
          <p:spPr bwMode="auto">
            <a:xfrm>
              <a:off x="4294453" y="3690941"/>
              <a:ext cx="292408" cy="265883"/>
            </a:xfrm>
            <a:custGeom>
              <a:avLst/>
              <a:gdLst>
                <a:gd name="T0" fmla="*/ 162 w 167"/>
                <a:gd name="T1" fmla="*/ 121 h 140"/>
                <a:gd name="T2" fmla="*/ 158 w 167"/>
                <a:gd name="T3" fmla="*/ 112 h 140"/>
                <a:gd name="T4" fmla="*/ 149 w 167"/>
                <a:gd name="T5" fmla="*/ 104 h 140"/>
                <a:gd name="T6" fmla="*/ 144 w 167"/>
                <a:gd name="T7" fmla="*/ 97 h 140"/>
                <a:gd name="T8" fmla="*/ 152 w 167"/>
                <a:gd name="T9" fmla="*/ 85 h 140"/>
                <a:gd name="T10" fmla="*/ 144 w 167"/>
                <a:gd name="T11" fmla="*/ 81 h 140"/>
                <a:gd name="T12" fmla="*/ 143 w 167"/>
                <a:gd name="T13" fmla="*/ 71 h 140"/>
                <a:gd name="T14" fmla="*/ 143 w 167"/>
                <a:gd name="T15" fmla="*/ 62 h 140"/>
                <a:gd name="T16" fmla="*/ 144 w 167"/>
                <a:gd name="T17" fmla="*/ 55 h 140"/>
                <a:gd name="T18" fmla="*/ 147 w 167"/>
                <a:gd name="T19" fmla="*/ 48 h 140"/>
                <a:gd name="T20" fmla="*/ 149 w 167"/>
                <a:gd name="T21" fmla="*/ 44 h 140"/>
                <a:gd name="T22" fmla="*/ 147 w 167"/>
                <a:gd name="T23" fmla="*/ 34 h 140"/>
                <a:gd name="T24" fmla="*/ 141 w 167"/>
                <a:gd name="T25" fmla="*/ 33 h 140"/>
                <a:gd name="T26" fmla="*/ 136 w 167"/>
                <a:gd name="T27" fmla="*/ 28 h 140"/>
                <a:gd name="T28" fmla="*/ 132 w 167"/>
                <a:gd name="T29" fmla="*/ 25 h 140"/>
                <a:gd name="T30" fmla="*/ 125 w 167"/>
                <a:gd name="T31" fmla="*/ 23 h 140"/>
                <a:gd name="T32" fmla="*/ 121 w 167"/>
                <a:gd name="T33" fmla="*/ 21 h 140"/>
                <a:gd name="T34" fmla="*/ 114 w 167"/>
                <a:gd name="T35" fmla="*/ 18 h 140"/>
                <a:gd name="T36" fmla="*/ 105 w 167"/>
                <a:gd name="T37" fmla="*/ 18 h 140"/>
                <a:gd name="T38" fmla="*/ 99 w 167"/>
                <a:gd name="T39" fmla="*/ 19 h 140"/>
                <a:gd name="T40" fmla="*/ 91 w 167"/>
                <a:gd name="T41" fmla="*/ 24 h 140"/>
                <a:gd name="T42" fmla="*/ 84 w 167"/>
                <a:gd name="T43" fmla="*/ 25 h 140"/>
                <a:gd name="T44" fmla="*/ 84 w 167"/>
                <a:gd name="T45" fmla="*/ 30 h 140"/>
                <a:gd name="T46" fmla="*/ 66 w 167"/>
                <a:gd name="T47" fmla="*/ 34 h 140"/>
                <a:gd name="T48" fmla="*/ 51 w 167"/>
                <a:gd name="T49" fmla="*/ 25 h 140"/>
                <a:gd name="T50" fmla="*/ 40 w 167"/>
                <a:gd name="T51" fmla="*/ 15 h 140"/>
                <a:gd name="T52" fmla="*/ 34 w 167"/>
                <a:gd name="T53" fmla="*/ 10 h 140"/>
                <a:gd name="T54" fmla="*/ 33 w 167"/>
                <a:gd name="T55" fmla="*/ 3 h 140"/>
                <a:gd name="T56" fmla="*/ 16 w 167"/>
                <a:gd name="T57" fmla="*/ 10 h 140"/>
                <a:gd name="T58" fmla="*/ 10 w 167"/>
                <a:gd name="T59" fmla="*/ 7 h 140"/>
                <a:gd name="T60" fmla="*/ 5 w 167"/>
                <a:gd name="T61" fmla="*/ 0 h 140"/>
                <a:gd name="T62" fmla="*/ 2 w 167"/>
                <a:gd name="T63" fmla="*/ 5 h 140"/>
                <a:gd name="T64" fmla="*/ 2 w 167"/>
                <a:gd name="T65" fmla="*/ 12 h 140"/>
                <a:gd name="T66" fmla="*/ 2 w 167"/>
                <a:gd name="T67" fmla="*/ 21 h 140"/>
                <a:gd name="T68" fmla="*/ 6 w 167"/>
                <a:gd name="T69" fmla="*/ 27 h 140"/>
                <a:gd name="T70" fmla="*/ 9 w 167"/>
                <a:gd name="T71" fmla="*/ 34 h 140"/>
                <a:gd name="T72" fmla="*/ 14 w 167"/>
                <a:gd name="T73" fmla="*/ 39 h 140"/>
                <a:gd name="T74" fmla="*/ 17 w 167"/>
                <a:gd name="T75" fmla="*/ 42 h 140"/>
                <a:gd name="T76" fmla="*/ 16 w 167"/>
                <a:gd name="T77" fmla="*/ 47 h 140"/>
                <a:gd name="T78" fmla="*/ 13 w 167"/>
                <a:gd name="T79" fmla="*/ 53 h 140"/>
                <a:gd name="T80" fmla="*/ 14 w 167"/>
                <a:gd name="T81" fmla="*/ 61 h 140"/>
                <a:gd name="T82" fmla="*/ 18 w 167"/>
                <a:gd name="T83" fmla="*/ 66 h 140"/>
                <a:gd name="T84" fmla="*/ 27 w 167"/>
                <a:gd name="T85" fmla="*/ 72 h 140"/>
                <a:gd name="T86" fmla="*/ 31 w 167"/>
                <a:gd name="T87" fmla="*/ 77 h 140"/>
                <a:gd name="T88" fmla="*/ 31 w 167"/>
                <a:gd name="T89" fmla="*/ 83 h 140"/>
                <a:gd name="T90" fmla="*/ 34 w 167"/>
                <a:gd name="T91" fmla="*/ 88 h 140"/>
                <a:gd name="T92" fmla="*/ 38 w 167"/>
                <a:gd name="T93" fmla="*/ 95 h 140"/>
                <a:gd name="T94" fmla="*/ 40 w 167"/>
                <a:gd name="T95" fmla="*/ 95 h 140"/>
                <a:gd name="T96" fmla="*/ 44 w 167"/>
                <a:gd name="T97" fmla="*/ 94 h 140"/>
                <a:gd name="T98" fmla="*/ 50 w 167"/>
                <a:gd name="T99" fmla="*/ 93 h 140"/>
                <a:gd name="T100" fmla="*/ 59 w 167"/>
                <a:gd name="T101" fmla="*/ 107 h 140"/>
                <a:gd name="T102" fmla="*/ 64 w 167"/>
                <a:gd name="T103" fmla="*/ 114 h 140"/>
                <a:gd name="T104" fmla="*/ 74 w 167"/>
                <a:gd name="T105" fmla="*/ 119 h 140"/>
                <a:gd name="T106" fmla="*/ 93 w 167"/>
                <a:gd name="T107" fmla="*/ 127 h 140"/>
                <a:gd name="T108" fmla="*/ 107 w 167"/>
                <a:gd name="T109" fmla="*/ 123 h 140"/>
                <a:gd name="T110" fmla="*/ 113 w 167"/>
                <a:gd name="T111" fmla="*/ 134 h 140"/>
                <a:gd name="T112" fmla="*/ 142 w 167"/>
                <a:gd name="T113" fmla="*/ 140 h 140"/>
                <a:gd name="T114" fmla="*/ 151 w 167"/>
                <a:gd name="T115" fmla="*/ 140 h 140"/>
                <a:gd name="T116" fmla="*/ 151 w 167"/>
                <a:gd name="T117" fmla="*/ 138 h 140"/>
                <a:gd name="T118" fmla="*/ 156 w 167"/>
                <a:gd name="T119" fmla="*/ 130 h 140"/>
                <a:gd name="T120" fmla="*/ 164 w 167"/>
                <a:gd name="T121" fmla="*/ 127 h 140"/>
                <a:gd name="T122" fmla="*/ 162 w 167"/>
                <a:gd name="T12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140">
                  <a:moveTo>
                    <a:pt x="162" y="121"/>
                  </a:moveTo>
                  <a:cubicBezTo>
                    <a:pt x="160" y="120"/>
                    <a:pt x="162" y="113"/>
                    <a:pt x="158" y="112"/>
                  </a:cubicBezTo>
                  <a:cubicBezTo>
                    <a:pt x="154" y="110"/>
                    <a:pt x="150" y="107"/>
                    <a:pt x="149" y="104"/>
                  </a:cubicBezTo>
                  <a:cubicBezTo>
                    <a:pt x="148" y="102"/>
                    <a:pt x="143" y="99"/>
                    <a:pt x="144" y="97"/>
                  </a:cubicBezTo>
                  <a:cubicBezTo>
                    <a:pt x="144" y="95"/>
                    <a:pt x="154" y="89"/>
                    <a:pt x="152" y="85"/>
                  </a:cubicBezTo>
                  <a:cubicBezTo>
                    <a:pt x="151" y="81"/>
                    <a:pt x="145" y="82"/>
                    <a:pt x="144" y="81"/>
                  </a:cubicBezTo>
                  <a:cubicBezTo>
                    <a:pt x="143" y="79"/>
                    <a:pt x="144" y="75"/>
                    <a:pt x="143" y="71"/>
                  </a:cubicBezTo>
                  <a:cubicBezTo>
                    <a:pt x="141" y="67"/>
                    <a:pt x="144" y="64"/>
                    <a:pt x="143" y="62"/>
                  </a:cubicBezTo>
                  <a:cubicBezTo>
                    <a:pt x="141" y="60"/>
                    <a:pt x="143" y="56"/>
                    <a:pt x="144" y="55"/>
                  </a:cubicBezTo>
                  <a:cubicBezTo>
                    <a:pt x="144" y="53"/>
                    <a:pt x="147" y="51"/>
                    <a:pt x="147" y="48"/>
                  </a:cubicBezTo>
                  <a:cubicBezTo>
                    <a:pt x="147" y="46"/>
                    <a:pt x="148" y="45"/>
                    <a:pt x="149" y="44"/>
                  </a:cubicBezTo>
                  <a:cubicBezTo>
                    <a:pt x="148" y="41"/>
                    <a:pt x="147" y="35"/>
                    <a:pt x="147" y="34"/>
                  </a:cubicBezTo>
                  <a:cubicBezTo>
                    <a:pt x="147" y="33"/>
                    <a:pt x="143" y="33"/>
                    <a:pt x="141" y="33"/>
                  </a:cubicBezTo>
                  <a:cubicBezTo>
                    <a:pt x="139" y="33"/>
                    <a:pt x="138" y="28"/>
                    <a:pt x="136" y="28"/>
                  </a:cubicBezTo>
                  <a:cubicBezTo>
                    <a:pt x="134" y="28"/>
                    <a:pt x="132" y="27"/>
                    <a:pt x="132" y="25"/>
                  </a:cubicBezTo>
                  <a:cubicBezTo>
                    <a:pt x="132" y="24"/>
                    <a:pt x="127" y="23"/>
                    <a:pt x="125" y="23"/>
                  </a:cubicBezTo>
                  <a:cubicBezTo>
                    <a:pt x="122" y="23"/>
                    <a:pt x="122" y="21"/>
                    <a:pt x="121" y="21"/>
                  </a:cubicBezTo>
                  <a:cubicBezTo>
                    <a:pt x="120" y="21"/>
                    <a:pt x="116" y="20"/>
                    <a:pt x="114" y="18"/>
                  </a:cubicBezTo>
                  <a:cubicBezTo>
                    <a:pt x="113" y="17"/>
                    <a:pt x="106" y="16"/>
                    <a:pt x="105" y="18"/>
                  </a:cubicBezTo>
                  <a:cubicBezTo>
                    <a:pt x="104" y="20"/>
                    <a:pt x="101" y="19"/>
                    <a:pt x="99" y="19"/>
                  </a:cubicBezTo>
                  <a:cubicBezTo>
                    <a:pt x="97" y="19"/>
                    <a:pt x="93" y="22"/>
                    <a:pt x="91" y="24"/>
                  </a:cubicBezTo>
                  <a:cubicBezTo>
                    <a:pt x="91" y="25"/>
                    <a:pt x="87" y="25"/>
                    <a:pt x="84" y="25"/>
                  </a:cubicBezTo>
                  <a:cubicBezTo>
                    <a:pt x="84" y="27"/>
                    <a:pt x="84" y="29"/>
                    <a:pt x="84" y="30"/>
                  </a:cubicBezTo>
                  <a:cubicBezTo>
                    <a:pt x="83" y="32"/>
                    <a:pt x="73" y="34"/>
                    <a:pt x="66" y="34"/>
                  </a:cubicBezTo>
                  <a:cubicBezTo>
                    <a:pt x="59" y="34"/>
                    <a:pt x="58" y="25"/>
                    <a:pt x="51" y="25"/>
                  </a:cubicBezTo>
                  <a:cubicBezTo>
                    <a:pt x="45" y="25"/>
                    <a:pt x="41" y="19"/>
                    <a:pt x="40" y="15"/>
                  </a:cubicBezTo>
                  <a:cubicBezTo>
                    <a:pt x="37" y="13"/>
                    <a:pt x="34" y="11"/>
                    <a:pt x="34" y="10"/>
                  </a:cubicBezTo>
                  <a:cubicBezTo>
                    <a:pt x="35" y="9"/>
                    <a:pt x="37" y="1"/>
                    <a:pt x="33" y="3"/>
                  </a:cubicBezTo>
                  <a:cubicBezTo>
                    <a:pt x="29" y="5"/>
                    <a:pt x="23" y="11"/>
                    <a:pt x="16" y="10"/>
                  </a:cubicBezTo>
                  <a:cubicBezTo>
                    <a:pt x="8" y="9"/>
                    <a:pt x="14" y="8"/>
                    <a:pt x="10" y="7"/>
                  </a:cubicBezTo>
                  <a:cubicBezTo>
                    <a:pt x="6" y="5"/>
                    <a:pt x="9" y="1"/>
                    <a:pt x="5" y="0"/>
                  </a:cubicBezTo>
                  <a:cubicBezTo>
                    <a:pt x="1" y="0"/>
                    <a:pt x="4" y="5"/>
                    <a:pt x="2" y="5"/>
                  </a:cubicBezTo>
                  <a:cubicBezTo>
                    <a:pt x="0" y="5"/>
                    <a:pt x="2" y="10"/>
                    <a:pt x="2" y="12"/>
                  </a:cubicBezTo>
                  <a:cubicBezTo>
                    <a:pt x="3" y="13"/>
                    <a:pt x="1" y="20"/>
                    <a:pt x="2" y="21"/>
                  </a:cubicBezTo>
                  <a:cubicBezTo>
                    <a:pt x="4" y="21"/>
                    <a:pt x="7" y="26"/>
                    <a:pt x="6" y="27"/>
                  </a:cubicBezTo>
                  <a:cubicBezTo>
                    <a:pt x="6" y="28"/>
                    <a:pt x="9" y="32"/>
                    <a:pt x="9" y="34"/>
                  </a:cubicBezTo>
                  <a:cubicBezTo>
                    <a:pt x="9" y="36"/>
                    <a:pt x="12" y="39"/>
                    <a:pt x="14" y="39"/>
                  </a:cubicBezTo>
                  <a:cubicBezTo>
                    <a:pt x="16" y="39"/>
                    <a:pt x="18" y="40"/>
                    <a:pt x="17" y="42"/>
                  </a:cubicBezTo>
                  <a:cubicBezTo>
                    <a:pt x="17" y="44"/>
                    <a:pt x="18" y="47"/>
                    <a:pt x="16" y="47"/>
                  </a:cubicBezTo>
                  <a:cubicBezTo>
                    <a:pt x="14" y="47"/>
                    <a:pt x="15" y="52"/>
                    <a:pt x="13" y="53"/>
                  </a:cubicBezTo>
                  <a:cubicBezTo>
                    <a:pt x="11" y="54"/>
                    <a:pt x="13" y="60"/>
                    <a:pt x="14" y="61"/>
                  </a:cubicBezTo>
                  <a:cubicBezTo>
                    <a:pt x="15" y="62"/>
                    <a:pt x="18" y="63"/>
                    <a:pt x="18" y="66"/>
                  </a:cubicBezTo>
                  <a:cubicBezTo>
                    <a:pt x="18" y="68"/>
                    <a:pt x="25" y="72"/>
                    <a:pt x="27" y="72"/>
                  </a:cubicBezTo>
                  <a:cubicBezTo>
                    <a:pt x="30" y="72"/>
                    <a:pt x="30" y="76"/>
                    <a:pt x="31" y="77"/>
                  </a:cubicBezTo>
                  <a:cubicBezTo>
                    <a:pt x="33" y="78"/>
                    <a:pt x="30" y="81"/>
                    <a:pt x="31" y="83"/>
                  </a:cubicBezTo>
                  <a:cubicBezTo>
                    <a:pt x="31" y="84"/>
                    <a:pt x="34" y="86"/>
                    <a:pt x="34" y="88"/>
                  </a:cubicBezTo>
                  <a:cubicBezTo>
                    <a:pt x="33" y="90"/>
                    <a:pt x="36" y="93"/>
                    <a:pt x="38" y="95"/>
                  </a:cubicBezTo>
                  <a:cubicBezTo>
                    <a:pt x="39" y="95"/>
                    <a:pt x="40" y="95"/>
                    <a:pt x="40" y="95"/>
                  </a:cubicBezTo>
                  <a:cubicBezTo>
                    <a:pt x="43" y="95"/>
                    <a:pt x="43" y="92"/>
                    <a:pt x="44" y="94"/>
                  </a:cubicBezTo>
                  <a:cubicBezTo>
                    <a:pt x="46" y="95"/>
                    <a:pt x="48" y="93"/>
                    <a:pt x="50" y="93"/>
                  </a:cubicBezTo>
                  <a:cubicBezTo>
                    <a:pt x="52" y="93"/>
                    <a:pt x="57" y="102"/>
                    <a:pt x="59" y="107"/>
                  </a:cubicBezTo>
                  <a:cubicBezTo>
                    <a:pt x="61" y="111"/>
                    <a:pt x="61" y="112"/>
                    <a:pt x="64" y="114"/>
                  </a:cubicBezTo>
                  <a:cubicBezTo>
                    <a:pt x="66" y="116"/>
                    <a:pt x="70" y="115"/>
                    <a:pt x="74" y="119"/>
                  </a:cubicBezTo>
                  <a:cubicBezTo>
                    <a:pt x="78" y="124"/>
                    <a:pt x="88" y="126"/>
                    <a:pt x="93" y="127"/>
                  </a:cubicBezTo>
                  <a:cubicBezTo>
                    <a:pt x="97" y="127"/>
                    <a:pt x="101" y="122"/>
                    <a:pt x="107" y="123"/>
                  </a:cubicBezTo>
                  <a:cubicBezTo>
                    <a:pt x="112" y="124"/>
                    <a:pt x="111" y="131"/>
                    <a:pt x="113" y="134"/>
                  </a:cubicBezTo>
                  <a:cubicBezTo>
                    <a:pt x="115" y="137"/>
                    <a:pt x="138" y="138"/>
                    <a:pt x="142" y="140"/>
                  </a:cubicBezTo>
                  <a:cubicBezTo>
                    <a:pt x="144" y="140"/>
                    <a:pt x="147" y="140"/>
                    <a:pt x="151" y="140"/>
                  </a:cubicBezTo>
                  <a:cubicBezTo>
                    <a:pt x="151" y="139"/>
                    <a:pt x="151" y="139"/>
                    <a:pt x="151" y="138"/>
                  </a:cubicBezTo>
                  <a:cubicBezTo>
                    <a:pt x="151" y="134"/>
                    <a:pt x="154" y="131"/>
                    <a:pt x="156" y="130"/>
                  </a:cubicBezTo>
                  <a:cubicBezTo>
                    <a:pt x="159" y="128"/>
                    <a:pt x="161" y="128"/>
                    <a:pt x="164" y="127"/>
                  </a:cubicBezTo>
                  <a:cubicBezTo>
                    <a:pt x="167" y="127"/>
                    <a:pt x="164" y="122"/>
                    <a:pt x="162" y="12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61">
              <a:extLst>
                <a:ext uri="{FF2B5EF4-FFF2-40B4-BE49-F238E27FC236}">
                  <a16:creationId xmlns:a16="http://schemas.microsoft.com/office/drawing/2014/main" id="{92266EEB-CDD2-4E1A-8055-A6A436BB6968}"/>
                </a:ext>
              </a:extLst>
            </p:cNvPr>
            <p:cNvSpPr>
              <a:spLocks noEditPoints="1"/>
            </p:cNvSpPr>
            <p:nvPr/>
          </p:nvSpPr>
          <p:spPr bwMode="auto">
            <a:xfrm>
              <a:off x="4331139" y="3373293"/>
              <a:ext cx="599922" cy="305883"/>
            </a:xfrm>
            <a:custGeom>
              <a:avLst/>
              <a:gdLst>
                <a:gd name="T0" fmla="*/ 332 w 343"/>
                <a:gd name="T1" fmla="*/ 67 h 161"/>
                <a:gd name="T2" fmla="*/ 321 w 343"/>
                <a:gd name="T3" fmla="*/ 56 h 161"/>
                <a:gd name="T4" fmla="*/ 299 w 343"/>
                <a:gd name="T5" fmla="*/ 52 h 161"/>
                <a:gd name="T6" fmla="*/ 279 w 343"/>
                <a:gd name="T7" fmla="*/ 38 h 161"/>
                <a:gd name="T8" fmla="*/ 255 w 343"/>
                <a:gd name="T9" fmla="*/ 13 h 161"/>
                <a:gd name="T10" fmla="*/ 232 w 343"/>
                <a:gd name="T11" fmla="*/ 22 h 161"/>
                <a:gd name="T12" fmla="*/ 226 w 343"/>
                <a:gd name="T13" fmla="*/ 16 h 161"/>
                <a:gd name="T14" fmla="*/ 213 w 343"/>
                <a:gd name="T15" fmla="*/ 15 h 161"/>
                <a:gd name="T16" fmla="*/ 207 w 343"/>
                <a:gd name="T17" fmla="*/ 2 h 161"/>
                <a:gd name="T18" fmla="*/ 178 w 343"/>
                <a:gd name="T19" fmla="*/ 7 h 161"/>
                <a:gd name="T20" fmla="*/ 145 w 343"/>
                <a:gd name="T21" fmla="*/ 15 h 161"/>
                <a:gd name="T22" fmla="*/ 128 w 343"/>
                <a:gd name="T23" fmla="*/ 23 h 161"/>
                <a:gd name="T24" fmla="*/ 125 w 343"/>
                <a:gd name="T25" fmla="*/ 35 h 161"/>
                <a:gd name="T26" fmla="*/ 128 w 343"/>
                <a:gd name="T27" fmla="*/ 45 h 161"/>
                <a:gd name="T28" fmla="*/ 119 w 343"/>
                <a:gd name="T29" fmla="*/ 52 h 161"/>
                <a:gd name="T30" fmla="*/ 106 w 343"/>
                <a:gd name="T31" fmla="*/ 51 h 161"/>
                <a:gd name="T32" fmla="*/ 85 w 343"/>
                <a:gd name="T33" fmla="*/ 52 h 161"/>
                <a:gd name="T34" fmla="*/ 70 w 343"/>
                <a:gd name="T35" fmla="*/ 52 h 161"/>
                <a:gd name="T36" fmla="*/ 47 w 343"/>
                <a:gd name="T37" fmla="*/ 43 h 161"/>
                <a:gd name="T38" fmla="*/ 27 w 343"/>
                <a:gd name="T39" fmla="*/ 49 h 161"/>
                <a:gd name="T40" fmla="*/ 20 w 343"/>
                <a:gd name="T41" fmla="*/ 63 h 161"/>
                <a:gd name="T42" fmla="*/ 3 w 343"/>
                <a:gd name="T43" fmla="*/ 66 h 161"/>
                <a:gd name="T44" fmla="*/ 1 w 343"/>
                <a:gd name="T45" fmla="*/ 78 h 161"/>
                <a:gd name="T46" fmla="*/ 14 w 343"/>
                <a:gd name="T47" fmla="*/ 85 h 161"/>
                <a:gd name="T48" fmla="*/ 22 w 343"/>
                <a:gd name="T49" fmla="*/ 100 h 161"/>
                <a:gd name="T50" fmla="*/ 44 w 343"/>
                <a:gd name="T51" fmla="*/ 95 h 161"/>
                <a:gd name="T52" fmla="*/ 49 w 343"/>
                <a:gd name="T53" fmla="*/ 112 h 161"/>
                <a:gd name="T54" fmla="*/ 33 w 343"/>
                <a:gd name="T55" fmla="*/ 123 h 161"/>
                <a:gd name="T56" fmla="*/ 49 w 343"/>
                <a:gd name="T57" fmla="*/ 139 h 161"/>
                <a:gd name="T58" fmla="*/ 56 w 343"/>
                <a:gd name="T59" fmla="*/ 147 h 161"/>
                <a:gd name="T60" fmla="*/ 81 w 343"/>
                <a:gd name="T61" fmla="*/ 152 h 161"/>
                <a:gd name="T62" fmla="*/ 104 w 343"/>
                <a:gd name="T63" fmla="*/ 108 h 161"/>
                <a:gd name="T64" fmla="*/ 118 w 343"/>
                <a:gd name="T65" fmla="*/ 109 h 161"/>
                <a:gd name="T66" fmla="*/ 143 w 343"/>
                <a:gd name="T67" fmla="*/ 130 h 161"/>
                <a:gd name="T68" fmla="*/ 169 w 343"/>
                <a:gd name="T69" fmla="*/ 144 h 161"/>
                <a:gd name="T70" fmla="*/ 187 w 343"/>
                <a:gd name="T71" fmla="*/ 159 h 161"/>
                <a:gd name="T72" fmla="*/ 205 w 343"/>
                <a:gd name="T73" fmla="*/ 150 h 161"/>
                <a:gd name="T74" fmla="*/ 224 w 343"/>
                <a:gd name="T75" fmla="*/ 140 h 161"/>
                <a:gd name="T76" fmla="*/ 252 w 343"/>
                <a:gd name="T77" fmla="*/ 138 h 161"/>
                <a:gd name="T78" fmla="*/ 288 w 343"/>
                <a:gd name="T79" fmla="*/ 144 h 161"/>
                <a:gd name="T80" fmla="*/ 289 w 343"/>
                <a:gd name="T81" fmla="*/ 125 h 161"/>
                <a:gd name="T82" fmla="*/ 300 w 343"/>
                <a:gd name="T83" fmla="*/ 113 h 161"/>
                <a:gd name="T84" fmla="*/ 311 w 343"/>
                <a:gd name="T85" fmla="*/ 94 h 161"/>
                <a:gd name="T86" fmla="*/ 333 w 343"/>
                <a:gd name="T87" fmla="*/ 92 h 161"/>
                <a:gd name="T88" fmla="*/ 341 w 343"/>
                <a:gd name="T89" fmla="*/ 74 h 161"/>
                <a:gd name="T90" fmla="*/ 129 w 343"/>
                <a:gd name="T91" fmla="*/ 102 h 161"/>
                <a:gd name="T92" fmla="*/ 270 w 343"/>
                <a:gd name="T93" fmla="*/ 101 h 161"/>
                <a:gd name="T94" fmla="*/ 236 w 343"/>
                <a:gd name="T95" fmla="*/ 102 h 161"/>
                <a:gd name="T96" fmla="*/ 270 w 343"/>
                <a:gd name="T97" fmla="*/ 10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 h="161">
                  <a:moveTo>
                    <a:pt x="342" y="66"/>
                  </a:moveTo>
                  <a:cubicBezTo>
                    <a:pt x="341" y="64"/>
                    <a:pt x="340" y="65"/>
                    <a:pt x="339" y="66"/>
                  </a:cubicBezTo>
                  <a:cubicBezTo>
                    <a:pt x="337" y="66"/>
                    <a:pt x="333" y="67"/>
                    <a:pt x="332" y="67"/>
                  </a:cubicBezTo>
                  <a:cubicBezTo>
                    <a:pt x="330" y="67"/>
                    <a:pt x="328" y="65"/>
                    <a:pt x="328" y="63"/>
                  </a:cubicBezTo>
                  <a:cubicBezTo>
                    <a:pt x="328" y="62"/>
                    <a:pt x="327" y="60"/>
                    <a:pt x="326" y="60"/>
                  </a:cubicBezTo>
                  <a:cubicBezTo>
                    <a:pt x="324" y="60"/>
                    <a:pt x="322" y="59"/>
                    <a:pt x="321" y="56"/>
                  </a:cubicBezTo>
                  <a:cubicBezTo>
                    <a:pt x="319" y="52"/>
                    <a:pt x="317" y="52"/>
                    <a:pt x="315" y="51"/>
                  </a:cubicBezTo>
                  <a:cubicBezTo>
                    <a:pt x="314" y="50"/>
                    <a:pt x="309" y="53"/>
                    <a:pt x="307" y="54"/>
                  </a:cubicBezTo>
                  <a:cubicBezTo>
                    <a:pt x="305" y="55"/>
                    <a:pt x="301" y="53"/>
                    <a:pt x="299" y="52"/>
                  </a:cubicBezTo>
                  <a:cubicBezTo>
                    <a:pt x="296" y="52"/>
                    <a:pt x="295" y="47"/>
                    <a:pt x="292" y="48"/>
                  </a:cubicBezTo>
                  <a:cubicBezTo>
                    <a:pt x="290" y="48"/>
                    <a:pt x="289" y="53"/>
                    <a:pt x="287" y="53"/>
                  </a:cubicBezTo>
                  <a:cubicBezTo>
                    <a:pt x="285" y="53"/>
                    <a:pt x="282" y="44"/>
                    <a:pt x="279" y="38"/>
                  </a:cubicBezTo>
                  <a:cubicBezTo>
                    <a:pt x="275" y="33"/>
                    <a:pt x="269" y="22"/>
                    <a:pt x="263" y="20"/>
                  </a:cubicBezTo>
                  <a:cubicBezTo>
                    <a:pt x="257" y="18"/>
                    <a:pt x="259" y="15"/>
                    <a:pt x="261" y="13"/>
                  </a:cubicBezTo>
                  <a:cubicBezTo>
                    <a:pt x="262" y="12"/>
                    <a:pt x="257" y="12"/>
                    <a:pt x="255" y="13"/>
                  </a:cubicBezTo>
                  <a:cubicBezTo>
                    <a:pt x="253" y="14"/>
                    <a:pt x="250" y="17"/>
                    <a:pt x="247" y="17"/>
                  </a:cubicBezTo>
                  <a:cubicBezTo>
                    <a:pt x="245" y="18"/>
                    <a:pt x="241" y="22"/>
                    <a:pt x="238" y="21"/>
                  </a:cubicBezTo>
                  <a:cubicBezTo>
                    <a:pt x="235" y="20"/>
                    <a:pt x="234" y="24"/>
                    <a:pt x="232" y="22"/>
                  </a:cubicBezTo>
                  <a:cubicBezTo>
                    <a:pt x="230" y="20"/>
                    <a:pt x="235" y="19"/>
                    <a:pt x="235" y="17"/>
                  </a:cubicBezTo>
                  <a:cubicBezTo>
                    <a:pt x="235" y="15"/>
                    <a:pt x="231" y="18"/>
                    <a:pt x="230" y="16"/>
                  </a:cubicBezTo>
                  <a:cubicBezTo>
                    <a:pt x="229" y="15"/>
                    <a:pt x="226" y="14"/>
                    <a:pt x="226" y="16"/>
                  </a:cubicBezTo>
                  <a:cubicBezTo>
                    <a:pt x="226" y="18"/>
                    <a:pt x="224" y="17"/>
                    <a:pt x="224" y="15"/>
                  </a:cubicBezTo>
                  <a:cubicBezTo>
                    <a:pt x="224" y="14"/>
                    <a:pt x="222" y="12"/>
                    <a:pt x="221" y="13"/>
                  </a:cubicBezTo>
                  <a:cubicBezTo>
                    <a:pt x="219" y="15"/>
                    <a:pt x="214" y="16"/>
                    <a:pt x="213" y="15"/>
                  </a:cubicBezTo>
                  <a:cubicBezTo>
                    <a:pt x="212" y="13"/>
                    <a:pt x="214" y="13"/>
                    <a:pt x="214" y="11"/>
                  </a:cubicBezTo>
                  <a:cubicBezTo>
                    <a:pt x="214" y="9"/>
                    <a:pt x="212" y="7"/>
                    <a:pt x="213" y="5"/>
                  </a:cubicBezTo>
                  <a:cubicBezTo>
                    <a:pt x="213" y="3"/>
                    <a:pt x="209" y="1"/>
                    <a:pt x="207" y="2"/>
                  </a:cubicBezTo>
                  <a:cubicBezTo>
                    <a:pt x="205" y="2"/>
                    <a:pt x="203" y="2"/>
                    <a:pt x="201" y="1"/>
                  </a:cubicBezTo>
                  <a:cubicBezTo>
                    <a:pt x="199" y="0"/>
                    <a:pt x="191" y="1"/>
                    <a:pt x="190" y="3"/>
                  </a:cubicBezTo>
                  <a:cubicBezTo>
                    <a:pt x="190" y="5"/>
                    <a:pt x="180" y="7"/>
                    <a:pt x="178" y="7"/>
                  </a:cubicBezTo>
                  <a:cubicBezTo>
                    <a:pt x="176" y="8"/>
                    <a:pt x="169" y="9"/>
                    <a:pt x="166" y="10"/>
                  </a:cubicBezTo>
                  <a:cubicBezTo>
                    <a:pt x="163" y="10"/>
                    <a:pt x="161" y="12"/>
                    <a:pt x="157" y="12"/>
                  </a:cubicBezTo>
                  <a:cubicBezTo>
                    <a:pt x="154" y="12"/>
                    <a:pt x="148" y="13"/>
                    <a:pt x="145" y="15"/>
                  </a:cubicBezTo>
                  <a:cubicBezTo>
                    <a:pt x="142" y="17"/>
                    <a:pt x="137" y="15"/>
                    <a:pt x="135" y="16"/>
                  </a:cubicBezTo>
                  <a:cubicBezTo>
                    <a:pt x="132" y="17"/>
                    <a:pt x="129" y="16"/>
                    <a:pt x="127" y="16"/>
                  </a:cubicBezTo>
                  <a:cubicBezTo>
                    <a:pt x="126" y="17"/>
                    <a:pt x="127" y="21"/>
                    <a:pt x="128" y="23"/>
                  </a:cubicBezTo>
                  <a:cubicBezTo>
                    <a:pt x="129" y="25"/>
                    <a:pt x="135" y="26"/>
                    <a:pt x="135" y="27"/>
                  </a:cubicBezTo>
                  <a:cubicBezTo>
                    <a:pt x="136" y="28"/>
                    <a:pt x="129" y="28"/>
                    <a:pt x="126" y="29"/>
                  </a:cubicBezTo>
                  <a:cubicBezTo>
                    <a:pt x="123" y="29"/>
                    <a:pt x="124" y="33"/>
                    <a:pt x="125" y="35"/>
                  </a:cubicBezTo>
                  <a:cubicBezTo>
                    <a:pt x="126" y="36"/>
                    <a:pt x="122" y="38"/>
                    <a:pt x="120" y="39"/>
                  </a:cubicBezTo>
                  <a:cubicBezTo>
                    <a:pt x="117" y="40"/>
                    <a:pt x="120" y="44"/>
                    <a:pt x="122" y="44"/>
                  </a:cubicBezTo>
                  <a:cubicBezTo>
                    <a:pt x="124" y="44"/>
                    <a:pt x="126" y="45"/>
                    <a:pt x="128" y="45"/>
                  </a:cubicBezTo>
                  <a:cubicBezTo>
                    <a:pt x="130" y="45"/>
                    <a:pt x="130" y="49"/>
                    <a:pt x="130" y="51"/>
                  </a:cubicBezTo>
                  <a:cubicBezTo>
                    <a:pt x="130" y="54"/>
                    <a:pt x="128" y="54"/>
                    <a:pt x="125" y="54"/>
                  </a:cubicBezTo>
                  <a:cubicBezTo>
                    <a:pt x="122" y="54"/>
                    <a:pt x="120" y="52"/>
                    <a:pt x="119" y="52"/>
                  </a:cubicBezTo>
                  <a:cubicBezTo>
                    <a:pt x="117" y="51"/>
                    <a:pt x="117" y="55"/>
                    <a:pt x="116" y="56"/>
                  </a:cubicBezTo>
                  <a:cubicBezTo>
                    <a:pt x="114" y="57"/>
                    <a:pt x="114" y="53"/>
                    <a:pt x="111" y="53"/>
                  </a:cubicBezTo>
                  <a:cubicBezTo>
                    <a:pt x="109" y="53"/>
                    <a:pt x="107" y="53"/>
                    <a:pt x="106" y="51"/>
                  </a:cubicBezTo>
                  <a:cubicBezTo>
                    <a:pt x="105" y="48"/>
                    <a:pt x="100" y="48"/>
                    <a:pt x="98" y="50"/>
                  </a:cubicBezTo>
                  <a:cubicBezTo>
                    <a:pt x="95" y="52"/>
                    <a:pt x="95" y="51"/>
                    <a:pt x="93" y="50"/>
                  </a:cubicBezTo>
                  <a:cubicBezTo>
                    <a:pt x="91" y="48"/>
                    <a:pt x="85" y="51"/>
                    <a:pt x="85" y="52"/>
                  </a:cubicBezTo>
                  <a:cubicBezTo>
                    <a:pt x="84" y="54"/>
                    <a:pt x="80" y="55"/>
                    <a:pt x="77" y="53"/>
                  </a:cubicBezTo>
                  <a:cubicBezTo>
                    <a:pt x="74" y="51"/>
                    <a:pt x="72" y="51"/>
                    <a:pt x="72" y="53"/>
                  </a:cubicBezTo>
                  <a:cubicBezTo>
                    <a:pt x="72" y="56"/>
                    <a:pt x="70" y="54"/>
                    <a:pt x="70" y="52"/>
                  </a:cubicBezTo>
                  <a:cubicBezTo>
                    <a:pt x="70" y="51"/>
                    <a:pt x="65" y="48"/>
                    <a:pt x="62" y="46"/>
                  </a:cubicBezTo>
                  <a:cubicBezTo>
                    <a:pt x="60" y="45"/>
                    <a:pt x="53" y="45"/>
                    <a:pt x="53" y="43"/>
                  </a:cubicBezTo>
                  <a:cubicBezTo>
                    <a:pt x="52" y="42"/>
                    <a:pt x="48" y="41"/>
                    <a:pt x="47" y="43"/>
                  </a:cubicBezTo>
                  <a:cubicBezTo>
                    <a:pt x="46" y="46"/>
                    <a:pt x="44" y="44"/>
                    <a:pt x="42" y="43"/>
                  </a:cubicBezTo>
                  <a:cubicBezTo>
                    <a:pt x="41" y="42"/>
                    <a:pt x="37" y="44"/>
                    <a:pt x="36" y="45"/>
                  </a:cubicBezTo>
                  <a:cubicBezTo>
                    <a:pt x="34" y="46"/>
                    <a:pt x="30" y="49"/>
                    <a:pt x="27" y="49"/>
                  </a:cubicBezTo>
                  <a:cubicBezTo>
                    <a:pt x="24" y="49"/>
                    <a:pt x="26" y="52"/>
                    <a:pt x="23" y="53"/>
                  </a:cubicBezTo>
                  <a:cubicBezTo>
                    <a:pt x="19" y="54"/>
                    <a:pt x="20" y="56"/>
                    <a:pt x="20" y="58"/>
                  </a:cubicBezTo>
                  <a:cubicBezTo>
                    <a:pt x="21" y="59"/>
                    <a:pt x="23" y="62"/>
                    <a:pt x="20" y="63"/>
                  </a:cubicBezTo>
                  <a:cubicBezTo>
                    <a:pt x="17" y="64"/>
                    <a:pt x="15" y="59"/>
                    <a:pt x="13" y="57"/>
                  </a:cubicBezTo>
                  <a:cubicBezTo>
                    <a:pt x="10" y="55"/>
                    <a:pt x="8" y="58"/>
                    <a:pt x="8" y="60"/>
                  </a:cubicBezTo>
                  <a:cubicBezTo>
                    <a:pt x="8" y="63"/>
                    <a:pt x="5" y="63"/>
                    <a:pt x="3" y="66"/>
                  </a:cubicBezTo>
                  <a:cubicBezTo>
                    <a:pt x="2" y="68"/>
                    <a:pt x="6" y="69"/>
                    <a:pt x="6" y="70"/>
                  </a:cubicBezTo>
                  <a:cubicBezTo>
                    <a:pt x="6" y="71"/>
                    <a:pt x="4" y="72"/>
                    <a:pt x="3" y="72"/>
                  </a:cubicBezTo>
                  <a:cubicBezTo>
                    <a:pt x="2" y="73"/>
                    <a:pt x="0" y="76"/>
                    <a:pt x="1" y="78"/>
                  </a:cubicBezTo>
                  <a:cubicBezTo>
                    <a:pt x="2" y="79"/>
                    <a:pt x="6" y="78"/>
                    <a:pt x="6" y="81"/>
                  </a:cubicBezTo>
                  <a:cubicBezTo>
                    <a:pt x="6" y="83"/>
                    <a:pt x="5" y="86"/>
                    <a:pt x="8" y="85"/>
                  </a:cubicBezTo>
                  <a:cubicBezTo>
                    <a:pt x="10" y="85"/>
                    <a:pt x="12" y="85"/>
                    <a:pt x="14" y="85"/>
                  </a:cubicBezTo>
                  <a:cubicBezTo>
                    <a:pt x="15" y="85"/>
                    <a:pt x="16" y="88"/>
                    <a:pt x="19" y="91"/>
                  </a:cubicBezTo>
                  <a:cubicBezTo>
                    <a:pt x="21" y="94"/>
                    <a:pt x="23" y="95"/>
                    <a:pt x="20" y="96"/>
                  </a:cubicBezTo>
                  <a:cubicBezTo>
                    <a:pt x="17" y="97"/>
                    <a:pt x="18" y="98"/>
                    <a:pt x="22" y="100"/>
                  </a:cubicBezTo>
                  <a:cubicBezTo>
                    <a:pt x="23" y="100"/>
                    <a:pt x="24" y="101"/>
                    <a:pt x="25" y="102"/>
                  </a:cubicBezTo>
                  <a:cubicBezTo>
                    <a:pt x="25" y="101"/>
                    <a:pt x="26" y="101"/>
                    <a:pt x="26" y="100"/>
                  </a:cubicBezTo>
                  <a:cubicBezTo>
                    <a:pt x="30" y="97"/>
                    <a:pt x="38" y="93"/>
                    <a:pt x="44" y="95"/>
                  </a:cubicBezTo>
                  <a:cubicBezTo>
                    <a:pt x="49" y="96"/>
                    <a:pt x="54" y="94"/>
                    <a:pt x="57" y="97"/>
                  </a:cubicBezTo>
                  <a:cubicBezTo>
                    <a:pt x="59" y="101"/>
                    <a:pt x="57" y="107"/>
                    <a:pt x="58" y="110"/>
                  </a:cubicBezTo>
                  <a:cubicBezTo>
                    <a:pt x="59" y="112"/>
                    <a:pt x="53" y="112"/>
                    <a:pt x="49" y="112"/>
                  </a:cubicBezTo>
                  <a:cubicBezTo>
                    <a:pt x="46" y="111"/>
                    <a:pt x="38" y="113"/>
                    <a:pt x="39" y="116"/>
                  </a:cubicBezTo>
                  <a:cubicBezTo>
                    <a:pt x="40" y="118"/>
                    <a:pt x="43" y="123"/>
                    <a:pt x="38" y="120"/>
                  </a:cubicBezTo>
                  <a:cubicBezTo>
                    <a:pt x="33" y="118"/>
                    <a:pt x="31" y="123"/>
                    <a:pt x="33" y="123"/>
                  </a:cubicBezTo>
                  <a:cubicBezTo>
                    <a:pt x="36" y="123"/>
                    <a:pt x="40" y="126"/>
                    <a:pt x="40" y="129"/>
                  </a:cubicBezTo>
                  <a:cubicBezTo>
                    <a:pt x="40" y="131"/>
                    <a:pt x="40" y="136"/>
                    <a:pt x="43" y="135"/>
                  </a:cubicBezTo>
                  <a:cubicBezTo>
                    <a:pt x="45" y="134"/>
                    <a:pt x="45" y="139"/>
                    <a:pt x="49" y="139"/>
                  </a:cubicBezTo>
                  <a:cubicBezTo>
                    <a:pt x="52" y="138"/>
                    <a:pt x="55" y="140"/>
                    <a:pt x="53" y="143"/>
                  </a:cubicBezTo>
                  <a:cubicBezTo>
                    <a:pt x="50" y="146"/>
                    <a:pt x="54" y="155"/>
                    <a:pt x="55" y="153"/>
                  </a:cubicBezTo>
                  <a:cubicBezTo>
                    <a:pt x="56" y="152"/>
                    <a:pt x="55" y="149"/>
                    <a:pt x="56" y="147"/>
                  </a:cubicBezTo>
                  <a:cubicBezTo>
                    <a:pt x="55" y="143"/>
                    <a:pt x="63" y="143"/>
                    <a:pt x="65" y="143"/>
                  </a:cubicBezTo>
                  <a:cubicBezTo>
                    <a:pt x="68" y="143"/>
                    <a:pt x="72" y="147"/>
                    <a:pt x="75" y="151"/>
                  </a:cubicBezTo>
                  <a:cubicBezTo>
                    <a:pt x="78" y="155"/>
                    <a:pt x="81" y="152"/>
                    <a:pt x="81" y="152"/>
                  </a:cubicBezTo>
                  <a:cubicBezTo>
                    <a:pt x="82" y="115"/>
                    <a:pt x="82" y="115"/>
                    <a:pt x="82" y="115"/>
                  </a:cubicBezTo>
                  <a:cubicBezTo>
                    <a:pt x="104" y="109"/>
                    <a:pt x="104" y="109"/>
                    <a:pt x="104" y="109"/>
                  </a:cubicBezTo>
                  <a:cubicBezTo>
                    <a:pt x="104" y="109"/>
                    <a:pt x="104" y="108"/>
                    <a:pt x="104" y="108"/>
                  </a:cubicBezTo>
                  <a:cubicBezTo>
                    <a:pt x="107" y="104"/>
                    <a:pt x="111" y="107"/>
                    <a:pt x="112" y="108"/>
                  </a:cubicBezTo>
                  <a:cubicBezTo>
                    <a:pt x="113" y="109"/>
                    <a:pt x="113" y="104"/>
                    <a:pt x="116" y="104"/>
                  </a:cubicBezTo>
                  <a:cubicBezTo>
                    <a:pt x="119" y="104"/>
                    <a:pt x="115" y="109"/>
                    <a:pt x="118" y="109"/>
                  </a:cubicBezTo>
                  <a:cubicBezTo>
                    <a:pt x="119" y="109"/>
                    <a:pt x="123" y="115"/>
                    <a:pt x="122" y="120"/>
                  </a:cubicBezTo>
                  <a:cubicBezTo>
                    <a:pt x="125" y="123"/>
                    <a:pt x="131" y="129"/>
                    <a:pt x="132" y="131"/>
                  </a:cubicBezTo>
                  <a:cubicBezTo>
                    <a:pt x="133" y="133"/>
                    <a:pt x="141" y="129"/>
                    <a:pt x="143" y="130"/>
                  </a:cubicBezTo>
                  <a:cubicBezTo>
                    <a:pt x="145" y="131"/>
                    <a:pt x="158" y="131"/>
                    <a:pt x="160" y="131"/>
                  </a:cubicBezTo>
                  <a:cubicBezTo>
                    <a:pt x="162" y="131"/>
                    <a:pt x="164" y="135"/>
                    <a:pt x="167" y="136"/>
                  </a:cubicBezTo>
                  <a:cubicBezTo>
                    <a:pt x="169" y="136"/>
                    <a:pt x="168" y="141"/>
                    <a:pt x="169" y="144"/>
                  </a:cubicBezTo>
                  <a:cubicBezTo>
                    <a:pt x="169" y="147"/>
                    <a:pt x="173" y="150"/>
                    <a:pt x="173" y="152"/>
                  </a:cubicBezTo>
                  <a:cubicBezTo>
                    <a:pt x="174" y="155"/>
                    <a:pt x="178" y="154"/>
                    <a:pt x="180" y="154"/>
                  </a:cubicBezTo>
                  <a:cubicBezTo>
                    <a:pt x="183" y="155"/>
                    <a:pt x="187" y="156"/>
                    <a:pt x="187" y="159"/>
                  </a:cubicBezTo>
                  <a:cubicBezTo>
                    <a:pt x="188" y="161"/>
                    <a:pt x="191" y="159"/>
                    <a:pt x="191" y="157"/>
                  </a:cubicBezTo>
                  <a:cubicBezTo>
                    <a:pt x="192" y="155"/>
                    <a:pt x="195" y="153"/>
                    <a:pt x="200" y="151"/>
                  </a:cubicBezTo>
                  <a:cubicBezTo>
                    <a:pt x="202" y="150"/>
                    <a:pt x="204" y="150"/>
                    <a:pt x="205" y="150"/>
                  </a:cubicBezTo>
                  <a:cubicBezTo>
                    <a:pt x="206" y="148"/>
                    <a:pt x="207" y="146"/>
                    <a:pt x="208" y="145"/>
                  </a:cubicBezTo>
                  <a:cubicBezTo>
                    <a:pt x="209" y="145"/>
                    <a:pt x="212" y="142"/>
                    <a:pt x="213" y="140"/>
                  </a:cubicBezTo>
                  <a:cubicBezTo>
                    <a:pt x="213" y="137"/>
                    <a:pt x="220" y="137"/>
                    <a:pt x="224" y="140"/>
                  </a:cubicBezTo>
                  <a:cubicBezTo>
                    <a:pt x="229" y="142"/>
                    <a:pt x="231" y="142"/>
                    <a:pt x="232" y="138"/>
                  </a:cubicBezTo>
                  <a:cubicBezTo>
                    <a:pt x="232" y="135"/>
                    <a:pt x="238" y="134"/>
                    <a:pt x="240" y="135"/>
                  </a:cubicBezTo>
                  <a:cubicBezTo>
                    <a:pt x="242" y="136"/>
                    <a:pt x="249" y="139"/>
                    <a:pt x="252" y="138"/>
                  </a:cubicBezTo>
                  <a:cubicBezTo>
                    <a:pt x="255" y="137"/>
                    <a:pt x="269" y="138"/>
                    <a:pt x="273" y="139"/>
                  </a:cubicBezTo>
                  <a:cubicBezTo>
                    <a:pt x="277" y="140"/>
                    <a:pt x="278" y="138"/>
                    <a:pt x="281" y="142"/>
                  </a:cubicBezTo>
                  <a:cubicBezTo>
                    <a:pt x="284" y="145"/>
                    <a:pt x="285" y="142"/>
                    <a:pt x="288" y="144"/>
                  </a:cubicBezTo>
                  <a:cubicBezTo>
                    <a:pt x="288" y="143"/>
                    <a:pt x="288" y="142"/>
                    <a:pt x="288" y="141"/>
                  </a:cubicBezTo>
                  <a:cubicBezTo>
                    <a:pt x="288" y="138"/>
                    <a:pt x="292" y="136"/>
                    <a:pt x="293" y="134"/>
                  </a:cubicBezTo>
                  <a:cubicBezTo>
                    <a:pt x="293" y="133"/>
                    <a:pt x="289" y="127"/>
                    <a:pt x="289" y="125"/>
                  </a:cubicBezTo>
                  <a:cubicBezTo>
                    <a:pt x="289" y="123"/>
                    <a:pt x="289" y="119"/>
                    <a:pt x="287" y="118"/>
                  </a:cubicBezTo>
                  <a:cubicBezTo>
                    <a:pt x="285" y="117"/>
                    <a:pt x="291" y="114"/>
                    <a:pt x="292" y="115"/>
                  </a:cubicBezTo>
                  <a:cubicBezTo>
                    <a:pt x="295" y="115"/>
                    <a:pt x="299" y="112"/>
                    <a:pt x="300" y="113"/>
                  </a:cubicBezTo>
                  <a:cubicBezTo>
                    <a:pt x="301" y="114"/>
                    <a:pt x="304" y="115"/>
                    <a:pt x="306" y="115"/>
                  </a:cubicBezTo>
                  <a:cubicBezTo>
                    <a:pt x="308" y="115"/>
                    <a:pt x="307" y="112"/>
                    <a:pt x="306" y="111"/>
                  </a:cubicBezTo>
                  <a:cubicBezTo>
                    <a:pt x="305" y="109"/>
                    <a:pt x="310" y="98"/>
                    <a:pt x="311" y="94"/>
                  </a:cubicBezTo>
                  <a:cubicBezTo>
                    <a:pt x="312" y="91"/>
                    <a:pt x="314" y="94"/>
                    <a:pt x="317" y="94"/>
                  </a:cubicBezTo>
                  <a:cubicBezTo>
                    <a:pt x="320" y="95"/>
                    <a:pt x="323" y="94"/>
                    <a:pt x="325" y="95"/>
                  </a:cubicBezTo>
                  <a:cubicBezTo>
                    <a:pt x="326" y="96"/>
                    <a:pt x="331" y="94"/>
                    <a:pt x="333" y="92"/>
                  </a:cubicBezTo>
                  <a:cubicBezTo>
                    <a:pt x="334" y="90"/>
                    <a:pt x="331" y="90"/>
                    <a:pt x="331" y="85"/>
                  </a:cubicBezTo>
                  <a:cubicBezTo>
                    <a:pt x="332" y="81"/>
                    <a:pt x="334" y="79"/>
                    <a:pt x="337" y="79"/>
                  </a:cubicBezTo>
                  <a:cubicBezTo>
                    <a:pt x="340" y="79"/>
                    <a:pt x="341" y="76"/>
                    <a:pt x="341" y="74"/>
                  </a:cubicBezTo>
                  <a:cubicBezTo>
                    <a:pt x="341" y="73"/>
                    <a:pt x="343" y="71"/>
                    <a:pt x="343" y="69"/>
                  </a:cubicBezTo>
                  <a:cubicBezTo>
                    <a:pt x="343" y="68"/>
                    <a:pt x="342" y="67"/>
                    <a:pt x="342" y="66"/>
                  </a:cubicBezTo>
                  <a:close/>
                  <a:moveTo>
                    <a:pt x="129" y="102"/>
                  </a:moveTo>
                  <a:cubicBezTo>
                    <a:pt x="128" y="104"/>
                    <a:pt x="118" y="101"/>
                    <a:pt x="117" y="99"/>
                  </a:cubicBezTo>
                  <a:cubicBezTo>
                    <a:pt x="116" y="97"/>
                    <a:pt x="131" y="99"/>
                    <a:pt x="129" y="102"/>
                  </a:cubicBezTo>
                  <a:close/>
                  <a:moveTo>
                    <a:pt x="270" y="101"/>
                  </a:moveTo>
                  <a:cubicBezTo>
                    <a:pt x="263" y="101"/>
                    <a:pt x="248" y="98"/>
                    <a:pt x="241" y="105"/>
                  </a:cubicBezTo>
                  <a:cubicBezTo>
                    <a:pt x="235" y="111"/>
                    <a:pt x="240" y="115"/>
                    <a:pt x="237" y="115"/>
                  </a:cubicBezTo>
                  <a:cubicBezTo>
                    <a:pt x="234" y="116"/>
                    <a:pt x="232" y="105"/>
                    <a:pt x="236" y="102"/>
                  </a:cubicBezTo>
                  <a:cubicBezTo>
                    <a:pt x="239" y="98"/>
                    <a:pt x="251" y="97"/>
                    <a:pt x="258" y="98"/>
                  </a:cubicBezTo>
                  <a:cubicBezTo>
                    <a:pt x="265" y="100"/>
                    <a:pt x="277" y="97"/>
                    <a:pt x="279" y="97"/>
                  </a:cubicBezTo>
                  <a:cubicBezTo>
                    <a:pt x="280" y="98"/>
                    <a:pt x="277" y="101"/>
                    <a:pt x="270" y="10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62">
              <a:extLst>
                <a:ext uri="{FF2B5EF4-FFF2-40B4-BE49-F238E27FC236}">
                  <a16:creationId xmlns:a16="http://schemas.microsoft.com/office/drawing/2014/main" id="{DD706BFC-DB16-4150-BEC3-1AD34C0F1F4D}"/>
                </a:ext>
              </a:extLst>
            </p:cNvPr>
            <p:cNvSpPr>
              <a:spLocks noEditPoints="1"/>
            </p:cNvSpPr>
            <p:nvPr/>
          </p:nvSpPr>
          <p:spPr bwMode="auto">
            <a:xfrm>
              <a:off x="3938385" y="2616820"/>
              <a:ext cx="2514060" cy="1050591"/>
            </a:xfrm>
            <a:custGeom>
              <a:avLst/>
              <a:gdLst>
                <a:gd name="T0" fmla="*/ 378 w 1439"/>
                <a:gd name="T1" fmla="*/ 11 h 552"/>
                <a:gd name="T2" fmla="*/ 639 w 1439"/>
                <a:gd name="T3" fmla="*/ 5 h 552"/>
                <a:gd name="T4" fmla="*/ 503 w 1439"/>
                <a:gd name="T5" fmla="*/ 158 h 552"/>
                <a:gd name="T6" fmla="*/ 694 w 1439"/>
                <a:gd name="T7" fmla="*/ 52 h 552"/>
                <a:gd name="T8" fmla="*/ 1050 w 1439"/>
                <a:gd name="T9" fmla="*/ 116 h 552"/>
                <a:gd name="T10" fmla="*/ 1103 w 1439"/>
                <a:gd name="T11" fmla="*/ 123 h 552"/>
                <a:gd name="T12" fmla="*/ 1028 w 1439"/>
                <a:gd name="T13" fmla="*/ 446 h 552"/>
                <a:gd name="T14" fmla="*/ 255 w 1439"/>
                <a:gd name="T15" fmla="*/ 23 h 552"/>
                <a:gd name="T16" fmla="*/ 1395 w 1439"/>
                <a:gd name="T17" fmla="*/ 253 h 552"/>
                <a:gd name="T18" fmla="*/ 1250 w 1439"/>
                <a:gd name="T19" fmla="*/ 212 h 552"/>
                <a:gd name="T20" fmla="*/ 1113 w 1439"/>
                <a:gd name="T21" fmla="*/ 185 h 552"/>
                <a:gd name="T22" fmla="*/ 1019 w 1439"/>
                <a:gd name="T23" fmla="*/ 157 h 552"/>
                <a:gd name="T24" fmla="*/ 945 w 1439"/>
                <a:gd name="T25" fmla="*/ 176 h 552"/>
                <a:gd name="T26" fmla="*/ 884 w 1439"/>
                <a:gd name="T27" fmla="*/ 145 h 552"/>
                <a:gd name="T28" fmla="*/ 783 w 1439"/>
                <a:gd name="T29" fmla="*/ 143 h 552"/>
                <a:gd name="T30" fmla="*/ 772 w 1439"/>
                <a:gd name="T31" fmla="*/ 123 h 552"/>
                <a:gd name="T32" fmla="*/ 732 w 1439"/>
                <a:gd name="T33" fmla="*/ 88 h 552"/>
                <a:gd name="T34" fmla="*/ 660 w 1439"/>
                <a:gd name="T35" fmla="*/ 100 h 552"/>
                <a:gd name="T36" fmla="*/ 572 w 1439"/>
                <a:gd name="T37" fmla="*/ 120 h 552"/>
                <a:gd name="T38" fmla="*/ 544 w 1439"/>
                <a:gd name="T39" fmla="*/ 144 h 552"/>
                <a:gd name="T40" fmla="*/ 501 w 1439"/>
                <a:gd name="T41" fmla="*/ 186 h 552"/>
                <a:gd name="T42" fmla="*/ 477 w 1439"/>
                <a:gd name="T43" fmla="*/ 214 h 552"/>
                <a:gd name="T44" fmla="*/ 442 w 1439"/>
                <a:gd name="T45" fmla="*/ 255 h 552"/>
                <a:gd name="T46" fmla="*/ 458 w 1439"/>
                <a:gd name="T47" fmla="*/ 223 h 552"/>
                <a:gd name="T48" fmla="*/ 405 w 1439"/>
                <a:gd name="T49" fmla="*/ 196 h 552"/>
                <a:gd name="T50" fmla="*/ 342 w 1439"/>
                <a:gd name="T51" fmla="*/ 205 h 552"/>
                <a:gd name="T52" fmla="*/ 281 w 1439"/>
                <a:gd name="T53" fmla="*/ 221 h 552"/>
                <a:gd name="T54" fmla="*/ 205 w 1439"/>
                <a:gd name="T55" fmla="*/ 224 h 552"/>
                <a:gd name="T56" fmla="*/ 157 w 1439"/>
                <a:gd name="T57" fmla="*/ 275 h 552"/>
                <a:gd name="T58" fmla="*/ 108 w 1439"/>
                <a:gd name="T59" fmla="*/ 244 h 552"/>
                <a:gd name="T60" fmla="*/ 112 w 1439"/>
                <a:gd name="T61" fmla="*/ 209 h 552"/>
                <a:gd name="T62" fmla="*/ 82 w 1439"/>
                <a:gd name="T63" fmla="*/ 241 h 552"/>
                <a:gd name="T64" fmla="*/ 74 w 1439"/>
                <a:gd name="T65" fmla="*/ 330 h 552"/>
                <a:gd name="T66" fmla="*/ 77 w 1439"/>
                <a:gd name="T67" fmla="*/ 388 h 552"/>
                <a:gd name="T68" fmla="*/ 120 w 1439"/>
                <a:gd name="T69" fmla="*/ 432 h 552"/>
                <a:gd name="T70" fmla="*/ 168 w 1439"/>
                <a:gd name="T71" fmla="*/ 472 h 552"/>
                <a:gd name="T72" fmla="*/ 172 w 1439"/>
                <a:gd name="T73" fmla="*/ 526 h 552"/>
                <a:gd name="T74" fmla="*/ 250 w 1439"/>
                <a:gd name="T75" fmla="*/ 499 h 552"/>
                <a:gd name="T76" fmla="*/ 248 w 1439"/>
                <a:gd name="T77" fmla="*/ 450 h 552"/>
                <a:gd name="T78" fmla="*/ 341 w 1439"/>
                <a:gd name="T79" fmla="*/ 453 h 552"/>
                <a:gd name="T80" fmla="*/ 391 w 1439"/>
                <a:gd name="T81" fmla="*/ 407 h 552"/>
                <a:gd name="T82" fmla="*/ 472 w 1439"/>
                <a:gd name="T83" fmla="*/ 414 h 552"/>
                <a:gd name="T84" fmla="*/ 567 w 1439"/>
                <a:gd name="T85" fmla="*/ 463 h 552"/>
                <a:gd name="T86" fmla="*/ 654 w 1439"/>
                <a:gd name="T87" fmla="*/ 453 h 552"/>
                <a:gd name="T88" fmla="*/ 729 w 1439"/>
                <a:gd name="T89" fmla="*/ 458 h 552"/>
                <a:gd name="T90" fmla="*/ 842 w 1439"/>
                <a:gd name="T91" fmla="*/ 439 h 552"/>
                <a:gd name="T92" fmla="*/ 930 w 1439"/>
                <a:gd name="T93" fmla="*/ 474 h 552"/>
                <a:gd name="T94" fmla="*/ 941 w 1439"/>
                <a:gd name="T95" fmla="*/ 532 h 552"/>
                <a:gd name="T96" fmla="*/ 1006 w 1439"/>
                <a:gd name="T97" fmla="*/ 412 h 552"/>
                <a:gd name="T98" fmla="*/ 1015 w 1439"/>
                <a:gd name="T99" fmla="*/ 365 h 552"/>
                <a:gd name="T100" fmla="*/ 1129 w 1439"/>
                <a:gd name="T101" fmla="*/ 353 h 552"/>
                <a:gd name="T102" fmla="*/ 1206 w 1439"/>
                <a:gd name="T103" fmla="*/ 313 h 552"/>
                <a:gd name="T104" fmla="*/ 1150 w 1439"/>
                <a:gd name="T105" fmla="*/ 444 h 552"/>
                <a:gd name="T106" fmla="*/ 1205 w 1439"/>
                <a:gd name="T107" fmla="*/ 369 h 552"/>
                <a:gd name="T108" fmla="*/ 1293 w 1439"/>
                <a:gd name="T109" fmla="*/ 324 h 552"/>
                <a:gd name="T110" fmla="*/ 1353 w 1439"/>
                <a:gd name="T111" fmla="*/ 274 h 552"/>
                <a:gd name="T112" fmla="*/ 1411 w 1439"/>
                <a:gd name="T113" fmla="*/ 280 h 552"/>
                <a:gd name="T114" fmla="*/ 740 w 1439"/>
                <a:gd name="T115" fmla="*/ 411 h 552"/>
                <a:gd name="T116" fmla="*/ 289 w 1439"/>
                <a:gd name="T117" fmla="*/ 25 h 552"/>
                <a:gd name="T118" fmla="*/ 295 w 1439"/>
                <a:gd name="T119" fmla="*/ 15 h 552"/>
                <a:gd name="T120" fmla="*/ 314 w 1439"/>
                <a:gd name="T121" fmla="*/ 152 h 552"/>
                <a:gd name="T122" fmla="*/ 314 w 1439"/>
                <a:gd name="T123" fmla="*/ 11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52">
                  <a:moveTo>
                    <a:pt x="22" y="399"/>
                  </a:moveTo>
                  <a:cubicBezTo>
                    <a:pt x="21" y="399"/>
                    <a:pt x="18" y="398"/>
                    <a:pt x="17" y="397"/>
                  </a:cubicBezTo>
                  <a:cubicBezTo>
                    <a:pt x="16" y="396"/>
                    <a:pt x="14" y="396"/>
                    <a:pt x="12" y="397"/>
                  </a:cubicBezTo>
                  <a:cubicBezTo>
                    <a:pt x="12" y="397"/>
                    <a:pt x="13" y="397"/>
                    <a:pt x="13" y="398"/>
                  </a:cubicBezTo>
                  <a:cubicBezTo>
                    <a:pt x="14" y="400"/>
                    <a:pt x="9" y="400"/>
                    <a:pt x="10" y="402"/>
                  </a:cubicBezTo>
                  <a:cubicBezTo>
                    <a:pt x="12" y="405"/>
                    <a:pt x="6" y="405"/>
                    <a:pt x="6" y="402"/>
                  </a:cubicBezTo>
                  <a:cubicBezTo>
                    <a:pt x="6" y="400"/>
                    <a:pt x="0" y="401"/>
                    <a:pt x="1" y="403"/>
                  </a:cubicBezTo>
                  <a:cubicBezTo>
                    <a:pt x="1" y="403"/>
                    <a:pt x="1" y="404"/>
                    <a:pt x="0" y="405"/>
                  </a:cubicBezTo>
                  <a:cubicBezTo>
                    <a:pt x="2" y="405"/>
                    <a:pt x="4" y="406"/>
                    <a:pt x="4" y="406"/>
                  </a:cubicBezTo>
                  <a:cubicBezTo>
                    <a:pt x="6" y="407"/>
                    <a:pt x="20" y="408"/>
                    <a:pt x="26" y="407"/>
                  </a:cubicBezTo>
                  <a:cubicBezTo>
                    <a:pt x="26" y="406"/>
                    <a:pt x="27" y="403"/>
                    <a:pt x="27" y="402"/>
                  </a:cubicBezTo>
                  <a:cubicBezTo>
                    <a:pt x="27" y="400"/>
                    <a:pt x="23" y="398"/>
                    <a:pt x="22" y="399"/>
                  </a:cubicBezTo>
                  <a:close/>
                  <a:moveTo>
                    <a:pt x="382" y="15"/>
                  </a:moveTo>
                  <a:cubicBezTo>
                    <a:pt x="392" y="14"/>
                    <a:pt x="391" y="9"/>
                    <a:pt x="386" y="8"/>
                  </a:cubicBezTo>
                  <a:cubicBezTo>
                    <a:pt x="381" y="7"/>
                    <a:pt x="381" y="11"/>
                    <a:pt x="378" y="11"/>
                  </a:cubicBezTo>
                  <a:cubicBezTo>
                    <a:pt x="376" y="11"/>
                    <a:pt x="366" y="13"/>
                    <a:pt x="368" y="15"/>
                  </a:cubicBezTo>
                  <a:cubicBezTo>
                    <a:pt x="371" y="17"/>
                    <a:pt x="377" y="16"/>
                    <a:pt x="382" y="15"/>
                  </a:cubicBezTo>
                  <a:close/>
                  <a:moveTo>
                    <a:pt x="430" y="154"/>
                  </a:moveTo>
                  <a:cubicBezTo>
                    <a:pt x="434" y="154"/>
                    <a:pt x="442" y="153"/>
                    <a:pt x="443" y="151"/>
                  </a:cubicBezTo>
                  <a:cubicBezTo>
                    <a:pt x="444" y="149"/>
                    <a:pt x="440" y="147"/>
                    <a:pt x="434" y="147"/>
                  </a:cubicBezTo>
                  <a:cubicBezTo>
                    <a:pt x="428" y="147"/>
                    <a:pt x="427" y="153"/>
                    <a:pt x="430" y="154"/>
                  </a:cubicBezTo>
                  <a:close/>
                  <a:moveTo>
                    <a:pt x="614" y="27"/>
                  </a:moveTo>
                  <a:cubicBezTo>
                    <a:pt x="619" y="29"/>
                    <a:pt x="617" y="30"/>
                    <a:pt x="612" y="30"/>
                  </a:cubicBezTo>
                  <a:cubicBezTo>
                    <a:pt x="607" y="30"/>
                    <a:pt x="603" y="32"/>
                    <a:pt x="606" y="33"/>
                  </a:cubicBezTo>
                  <a:cubicBezTo>
                    <a:pt x="609" y="34"/>
                    <a:pt x="609" y="37"/>
                    <a:pt x="614" y="38"/>
                  </a:cubicBezTo>
                  <a:cubicBezTo>
                    <a:pt x="619" y="39"/>
                    <a:pt x="624" y="35"/>
                    <a:pt x="624" y="32"/>
                  </a:cubicBezTo>
                  <a:cubicBezTo>
                    <a:pt x="623" y="29"/>
                    <a:pt x="642" y="26"/>
                    <a:pt x="647" y="25"/>
                  </a:cubicBezTo>
                  <a:cubicBezTo>
                    <a:pt x="652" y="24"/>
                    <a:pt x="644" y="18"/>
                    <a:pt x="649" y="18"/>
                  </a:cubicBezTo>
                  <a:cubicBezTo>
                    <a:pt x="655" y="17"/>
                    <a:pt x="652" y="15"/>
                    <a:pt x="646" y="14"/>
                  </a:cubicBezTo>
                  <a:cubicBezTo>
                    <a:pt x="639" y="13"/>
                    <a:pt x="642" y="7"/>
                    <a:pt x="639" y="5"/>
                  </a:cubicBezTo>
                  <a:cubicBezTo>
                    <a:pt x="637" y="3"/>
                    <a:pt x="636" y="8"/>
                    <a:pt x="627" y="9"/>
                  </a:cubicBezTo>
                  <a:cubicBezTo>
                    <a:pt x="618" y="11"/>
                    <a:pt x="614" y="13"/>
                    <a:pt x="618" y="15"/>
                  </a:cubicBezTo>
                  <a:cubicBezTo>
                    <a:pt x="621" y="17"/>
                    <a:pt x="618" y="21"/>
                    <a:pt x="614" y="21"/>
                  </a:cubicBezTo>
                  <a:cubicBezTo>
                    <a:pt x="610" y="21"/>
                    <a:pt x="610" y="25"/>
                    <a:pt x="614" y="27"/>
                  </a:cubicBezTo>
                  <a:close/>
                  <a:moveTo>
                    <a:pt x="627" y="34"/>
                  </a:moveTo>
                  <a:cubicBezTo>
                    <a:pt x="627" y="36"/>
                    <a:pt x="619" y="39"/>
                    <a:pt x="622" y="41"/>
                  </a:cubicBezTo>
                  <a:cubicBezTo>
                    <a:pt x="624" y="43"/>
                    <a:pt x="625" y="42"/>
                    <a:pt x="628" y="43"/>
                  </a:cubicBezTo>
                  <a:cubicBezTo>
                    <a:pt x="630" y="43"/>
                    <a:pt x="632" y="50"/>
                    <a:pt x="636" y="49"/>
                  </a:cubicBezTo>
                  <a:cubicBezTo>
                    <a:pt x="641" y="48"/>
                    <a:pt x="653" y="54"/>
                    <a:pt x="660" y="54"/>
                  </a:cubicBezTo>
                  <a:cubicBezTo>
                    <a:pt x="667" y="54"/>
                    <a:pt x="668" y="48"/>
                    <a:pt x="666" y="47"/>
                  </a:cubicBezTo>
                  <a:cubicBezTo>
                    <a:pt x="664" y="47"/>
                    <a:pt x="666" y="44"/>
                    <a:pt x="670" y="38"/>
                  </a:cubicBezTo>
                  <a:cubicBezTo>
                    <a:pt x="673" y="32"/>
                    <a:pt x="657" y="28"/>
                    <a:pt x="657" y="32"/>
                  </a:cubicBezTo>
                  <a:cubicBezTo>
                    <a:pt x="657" y="37"/>
                    <a:pt x="652" y="31"/>
                    <a:pt x="651" y="29"/>
                  </a:cubicBezTo>
                  <a:cubicBezTo>
                    <a:pt x="649" y="26"/>
                    <a:pt x="627" y="31"/>
                    <a:pt x="627" y="34"/>
                  </a:cubicBezTo>
                  <a:close/>
                  <a:moveTo>
                    <a:pt x="503" y="158"/>
                  </a:moveTo>
                  <a:cubicBezTo>
                    <a:pt x="507" y="160"/>
                    <a:pt x="510" y="159"/>
                    <a:pt x="509" y="155"/>
                  </a:cubicBezTo>
                  <a:cubicBezTo>
                    <a:pt x="509" y="151"/>
                    <a:pt x="500" y="156"/>
                    <a:pt x="503" y="158"/>
                  </a:cubicBezTo>
                  <a:close/>
                  <a:moveTo>
                    <a:pt x="608" y="9"/>
                  </a:moveTo>
                  <a:cubicBezTo>
                    <a:pt x="609" y="5"/>
                    <a:pt x="592" y="7"/>
                    <a:pt x="597" y="10"/>
                  </a:cubicBezTo>
                  <a:cubicBezTo>
                    <a:pt x="598" y="12"/>
                    <a:pt x="607" y="13"/>
                    <a:pt x="608" y="9"/>
                  </a:cubicBezTo>
                  <a:close/>
                  <a:moveTo>
                    <a:pt x="1340" y="189"/>
                  </a:moveTo>
                  <a:cubicBezTo>
                    <a:pt x="1345" y="192"/>
                    <a:pt x="1348" y="186"/>
                    <a:pt x="1352" y="189"/>
                  </a:cubicBezTo>
                  <a:cubicBezTo>
                    <a:pt x="1356" y="192"/>
                    <a:pt x="1366" y="188"/>
                    <a:pt x="1370" y="187"/>
                  </a:cubicBezTo>
                  <a:cubicBezTo>
                    <a:pt x="1374" y="186"/>
                    <a:pt x="1372" y="181"/>
                    <a:pt x="1361" y="180"/>
                  </a:cubicBezTo>
                  <a:cubicBezTo>
                    <a:pt x="1350" y="179"/>
                    <a:pt x="1335" y="187"/>
                    <a:pt x="1340" y="189"/>
                  </a:cubicBezTo>
                  <a:close/>
                  <a:moveTo>
                    <a:pt x="666" y="69"/>
                  </a:moveTo>
                  <a:cubicBezTo>
                    <a:pt x="670" y="71"/>
                    <a:pt x="681" y="66"/>
                    <a:pt x="688" y="66"/>
                  </a:cubicBezTo>
                  <a:cubicBezTo>
                    <a:pt x="696" y="67"/>
                    <a:pt x="717" y="61"/>
                    <a:pt x="717" y="57"/>
                  </a:cubicBezTo>
                  <a:cubicBezTo>
                    <a:pt x="718" y="53"/>
                    <a:pt x="710" y="53"/>
                    <a:pt x="706" y="50"/>
                  </a:cubicBezTo>
                  <a:cubicBezTo>
                    <a:pt x="703" y="46"/>
                    <a:pt x="696" y="49"/>
                    <a:pt x="694" y="52"/>
                  </a:cubicBezTo>
                  <a:cubicBezTo>
                    <a:pt x="692" y="55"/>
                    <a:pt x="690" y="52"/>
                    <a:pt x="695" y="48"/>
                  </a:cubicBezTo>
                  <a:cubicBezTo>
                    <a:pt x="700" y="43"/>
                    <a:pt x="690" y="39"/>
                    <a:pt x="690" y="42"/>
                  </a:cubicBezTo>
                  <a:cubicBezTo>
                    <a:pt x="690" y="45"/>
                    <a:pt x="681" y="43"/>
                    <a:pt x="681" y="45"/>
                  </a:cubicBezTo>
                  <a:cubicBezTo>
                    <a:pt x="681" y="48"/>
                    <a:pt x="678" y="49"/>
                    <a:pt x="678" y="52"/>
                  </a:cubicBezTo>
                  <a:cubicBezTo>
                    <a:pt x="678" y="55"/>
                    <a:pt x="672" y="51"/>
                    <a:pt x="672" y="57"/>
                  </a:cubicBezTo>
                  <a:cubicBezTo>
                    <a:pt x="672" y="63"/>
                    <a:pt x="662" y="67"/>
                    <a:pt x="666" y="69"/>
                  </a:cubicBezTo>
                  <a:close/>
                  <a:moveTo>
                    <a:pt x="987" y="120"/>
                  </a:moveTo>
                  <a:cubicBezTo>
                    <a:pt x="991" y="122"/>
                    <a:pt x="992" y="123"/>
                    <a:pt x="994" y="125"/>
                  </a:cubicBezTo>
                  <a:cubicBezTo>
                    <a:pt x="996" y="127"/>
                    <a:pt x="1003" y="124"/>
                    <a:pt x="1006" y="123"/>
                  </a:cubicBezTo>
                  <a:cubicBezTo>
                    <a:pt x="1009" y="122"/>
                    <a:pt x="1010" y="128"/>
                    <a:pt x="1014" y="125"/>
                  </a:cubicBezTo>
                  <a:cubicBezTo>
                    <a:pt x="1019" y="122"/>
                    <a:pt x="1024" y="123"/>
                    <a:pt x="1029" y="123"/>
                  </a:cubicBezTo>
                  <a:cubicBezTo>
                    <a:pt x="1035" y="123"/>
                    <a:pt x="1028" y="117"/>
                    <a:pt x="1029" y="114"/>
                  </a:cubicBezTo>
                  <a:cubicBezTo>
                    <a:pt x="1029" y="111"/>
                    <a:pt x="1035" y="113"/>
                    <a:pt x="1033" y="115"/>
                  </a:cubicBezTo>
                  <a:cubicBezTo>
                    <a:pt x="1031" y="118"/>
                    <a:pt x="1036" y="123"/>
                    <a:pt x="1044" y="123"/>
                  </a:cubicBezTo>
                  <a:cubicBezTo>
                    <a:pt x="1052" y="122"/>
                    <a:pt x="1046" y="118"/>
                    <a:pt x="1050" y="116"/>
                  </a:cubicBezTo>
                  <a:cubicBezTo>
                    <a:pt x="1054" y="114"/>
                    <a:pt x="1053" y="112"/>
                    <a:pt x="1048" y="109"/>
                  </a:cubicBezTo>
                  <a:cubicBezTo>
                    <a:pt x="1042" y="105"/>
                    <a:pt x="1034" y="107"/>
                    <a:pt x="1030" y="105"/>
                  </a:cubicBezTo>
                  <a:cubicBezTo>
                    <a:pt x="1024" y="103"/>
                    <a:pt x="1018" y="103"/>
                    <a:pt x="1018" y="108"/>
                  </a:cubicBezTo>
                  <a:cubicBezTo>
                    <a:pt x="1017" y="114"/>
                    <a:pt x="1007" y="102"/>
                    <a:pt x="1001" y="100"/>
                  </a:cubicBezTo>
                  <a:cubicBezTo>
                    <a:pt x="996" y="99"/>
                    <a:pt x="979" y="116"/>
                    <a:pt x="987" y="120"/>
                  </a:cubicBezTo>
                  <a:close/>
                  <a:moveTo>
                    <a:pt x="1039" y="152"/>
                  </a:moveTo>
                  <a:cubicBezTo>
                    <a:pt x="1044" y="151"/>
                    <a:pt x="1036" y="143"/>
                    <a:pt x="1028" y="141"/>
                  </a:cubicBezTo>
                  <a:cubicBezTo>
                    <a:pt x="1021" y="140"/>
                    <a:pt x="1013" y="147"/>
                    <a:pt x="1014" y="148"/>
                  </a:cubicBezTo>
                  <a:cubicBezTo>
                    <a:pt x="1017" y="151"/>
                    <a:pt x="1035" y="153"/>
                    <a:pt x="1039" y="152"/>
                  </a:cubicBezTo>
                  <a:close/>
                  <a:moveTo>
                    <a:pt x="1019" y="135"/>
                  </a:moveTo>
                  <a:cubicBezTo>
                    <a:pt x="1019" y="132"/>
                    <a:pt x="1006" y="137"/>
                    <a:pt x="1011" y="139"/>
                  </a:cubicBezTo>
                  <a:cubicBezTo>
                    <a:pt x="1014" y="140"/>
                    <a:pt x="1019" y="139"/>
                    <a:pt x="1019" y="135"/>
                  </a:cubicBezTo>
                  <a:close/>
                  <a:moveTo>
                    <a:pt x="1063" y="120"/>
                  </a:moveTo>
                  <a:cubicBezTo>
                    <a:pt x="1069" y="120"/>
                    <a:pt x="1072" y="126"/>
                    <a:pt x="1083" y="127"/>
                  </a:cubicBezTo>
                  <a:cubicBezTo>
                    <a:pt x="1094" y="127"/>
                    <a:pt x="1103" y="125"/>
                    <a:pt x="1103" y="123"/>
                  </a:cubicBezTo>
                  <a:cubicBezTo>
                    <a:pt x="1103" y="120"/>
                    <a:pt x="1093" y="117"/>
                    <a:pt x="1090" y="119"/>
                  </a:cubicBezTo>
                  <a:cubicBezTo>
                    <a:pt x="1086" y="120"/>
                    <a:pt x="1084" y="115"/>
                    <a:pt x="1080" y="117"/>
                  </a:cubicBezTo>
                  <a:cubicBezTo>
                    <a:pt x="1076" y="118"/>
                    <a:pt x="1070" y="118"/>
                    <a:pt x="1068" y="114"/>
                  </a:cubicBezTo>
                  <a:cubicBezTo>
                    <a:pt x="1066" y="111"/>
                    <a:pt x="1060" y="120"/>
                    <a:pt x="1063" y="120"/>
                  </a:cubicBezTo>
                  <a:close/>
                  <a:moveTo>
                    <a:pt x="231" y="19"/>
                  </a:moveTo>
                  <a:cubicBezTo>
                    <a:pt x="237" y="13"/>
                    <a:pt x="244" y="18"/>
                    <a:pt x="245" y="16"/>
                  </a:cubicBezTo>
                  <a:cubicBezTo>
                    <a:pt x="246" y="13"/>
                    <a:pt x="234" y="13"/>
                    <a:pt x="230" y="15"/>
                  </a:cubicBezTo>
                  <a:cubicBezTo>
                    <a:pt x="226" y="17"/>
                    <a:pt x="216" y="15"/>
                    <a:pt x="217" y="18"/>
                  </a:cubicBezTo>
                  <a:cubicBezTo>
                    <a:pt x="218" y="20"/>
                    <a:pt x="225" y="24"/>
                    <a:pt x="231" y="19"/>
                  </a:cubicBezTo>
                  <a:close/>
                  <a:moveTo>
                    <a:pt x="1037" y="439"/>
                  </a:moveTo>
                  <a:cubicBezTo>
                    <a:pt x="1034" y="432"/>
                    <a:pt x="1041" y="425"/>
                    <a:pt x="1036" y="421"/>
                  </a:cubicBezTo>
                  <a:cubicBezTo>
                    <a:pt x="1031" y="418"/>
                    <a:pt x="1033" y="410"/>
                    <a:pt x="1031" y="412"/>
                  </a:cubicBezTo>
                  <a:cubicBezTo>
                    <a:pt x="1028" y="413"/>
                    <a:pt x="1031" y="420"/>
                    <a:pt x="1027" y="420"/>
                  </a:cubicBezTo>
                  <a:cubicBezTo>
                    <a:pt x="1023" y="421"/>
                    <a:pt x="1027" y="424"/>
                    <a:pt x="1025" y="429"/>
                  </a:cubicBezTo>
                  <a:cubicBezTo>
                    <a:pt x="1024" y="434"/>
                    <a:pt x="1026" y="442"/>
                    <a:pt x="1028" y="446"/>
                  </a:cubicBezTo>
                  <a:cubicBezTo>
                    <a:pt x="1030" y="451"/>
                    <a:pt x="1025" y="475"/>
                    <a:pt x="1027" y="479"/>
                  </a:cubicBezTo>
                  <a:cubicBezTo>
                    <a:pt x="1029" y="482"/>
                    <a:pt x="1024" y="500"/>
                    <a:pt x="1026" y="502"/>
                  </a:cubicBezTo>
                  <a:cubicBezTo>
                    <a:pt x="1029" y="506"/>
                    <a:pt x="1027" y="497"/>
                    <a:pt x="1031" y="497"/>
                  </a:cubicBezTo>
                  <a:cubicBezTo>
                    <a:pt x="1035" y="496"/>
                    <a:pt x="1035" y="502"/>
                    <a:pt x="1038" y="503"/>
                  </a:cubicBezTo>
                  <a:cubicBezTo>
                    <a:pt x="1041" y="504"/>
                    <a:pt x="1039" y="495"/>
                    <a:pt x="1037" y="495"/>
                  </a:cubicBezTo>
                  <a:cubicBezTo>
                    <a:pt x="1034" y="496"/>
                    <a:pt x="1032" y="489"/>
                    <a:pt x="1031" y="485"/>
                  </a:cubicBezTo>
                  <a:cubicBezTo>
                    <a:pt x="1030" y="481"/>
                    <a:pt x="1033" y="477"/>
                    <a:pt x="1033" y="472"/>
                  </a:cubicBezTo>
                  <a:cubicBezTo>
                    <a:pt x="1033" y="467"/>
                    <a:pt x="1040" y="467"/>
                    <a:pt x="1043" y="471"/>
                  </a:cubicBezTo>
                  <a:cubicBezTo>
                    <a:pt x="1047" y="475"/>
                    <a:pt x="1048" y="472"/>
                    <a:pt x="1046" y="469"/>
                  </a:cubicBezTo>
                  <a:cubicBezTo>
                    <a:pt x="1045" y="467"/>
                    <a:pt x="1040" y="447"/>
                    <a:pt x="1037" y="439"/>
                  </a:cubicBezTo>
                  <a:close/>
                  <a:moveTo>
                    <a:pt x="254" y="16"/>
                  </a:moveTo>
                  <a:cubicBezTo>
                    <a:pt x="258" y="19"/>
                    <a:pt x="245" y="18"/>
                    <a:pt x="243" y="21"/>
                  </a:cubicBezTo>
                  <a:cubicBezTo>
                    <a:pt x="241" y="23"/>
                    <a:pt x="233" y="22"/>
                    <a:pt x="235" y="25"/>
                  </a:cubicBezTo>
                  <a:cubicBezTo>
                    <a:pt x="236" y="28"/>
                    <a:pt x="249" y="28"/>
                    <a:pt x="249" y="26"/>
                  </a:cubicBezTo>
                  <a:cubicBezTo>
                    <a:pt x="249" y="23"/>
                    <a:pt x="255" y="26"/>
                    <a:pt x="255" y="23"/>
                  </a:cubicBezTo>
                  <a:cubicBezTo>
                    <a:pt x="256" y="21"/>
                    <a:pt x="258" y="19"/>
                    <a:pt x="265" y="18"/>
                  </a:cubicBezTo>
                  <a:cubicBezTo>
                    <a:pt x="272" y="18"/>
                    <a:pt x="272" y="15"/>
                    <a:pt x="266" y="12"/>
                  </a:cubicBezTo>
                  <a:cubicBezTo>
                    <a:pt x="259" y="9"/>
                    <a:pt x="251" y="14"/>
                    <a:pt x="254" y="16"/>
                  </a:cubicBezTo>
                  <a:close/>
                  <a:moveTo>
                    <a:pt x="244" y="218"/>
                  </a:moveTo>
                  <a:cubicBezTo>
                    <a:pt x="250" y="224"/>
                    <a:pt x="256" y="215"/>
                    <a:pt x="259" y="214"/>
                  </a:cubicBezTo>
                  <a:cubicBezTo>
                    <a:pt x="262" y="214"/>
                    <a:pt x="257" y="210"/>
                    <a:pt x="252" y="209"/>
                  </a:cubicBezTo>
                  <a:cubicBezTo>
                    <a:pt x="246" y="207"/>
                    <a:pt x="238" y="213"/>
                    <a:pt x="244" y="218"/>
                  </a:cubicBezTo>
                  <a:close/>
                  <a:moveTo>
                    <a:pt x="1436" y="260"/>
                  </a:moveTo>
                  <a:cubicBezTo>
                    <a:pt x="1434" y="259"/>
                    <a:pt x="1426" y="254"/>
                    <a:pt x="1424" y="251"/>
                  </a:cubicBezTo>
                  <a:cubicBezTo>
                    <a:pt x="1422" y="248"/>
                    <a:pt x="1412" y="247"/>
                    <a:pt x="1412" y="248"/>
                  </a:cubicBezTo>
                  <a:cubicBezTo>
                    <a:pt x="1412" y="250"/>
                    <a:pt x="1409" y="248"/>
                    <a:pt x="1408" y="246"/>
                  </a:cubicBezTo>
                  <a:cubicBezTo>
                    <a:pt x="1408" y="245"/>
                    <a:pt x="1397" y="245"/>
                    <a:pt x="1397" y="246"/>
                  </a:cubicBezTo>
                  <a:cubicBezTo>
                    <a:pt x="1397" y="248"/>
                    <a:pt x="1400" y="248"/>
                    <a:pt x="1401" y="250"/>
                  </a:cubicBezTo>
                  <a:cubicBezTo>
                    <a:pt x="1403" y="252"/>
                    <a:pt x="1399" y="253"/>
                    <a:pt x="1400" y="256"/>
                  </a:cubicBezTo>
                  <a:cubicBezTo>
                    <a:pt x="1401" y="258"/>
                    <a:pt x="1396" y="254"/>
                    <a:pt x="1395" y="253"/>
                  </a:cubicBezTo>
                  <a:cubicBezTo>
                    <a:pt x="1393" y="252"/>
                    <a:pt x="1394" y="247"/>
                    <a:pt x="1394" y="245"/>
                  </a:cubicBezTo>
                  <a:cubicBezTo>
                    <a:pt x="1395" y="242"/>
                    <a:pt x="1391" y="243"/>
                    <a:pt x="1391" y="240"/>
                  </a:cubicBezTo>
                  <a:cubicBezTo>
                    <a:pt x="1391" y="238"/>
                    <a:pt x="1379" y="233"/>
                    <a:pt x="1375" y="231"/>
                  </a:cubicBezTo>
                  <a:cubicBezTo>
                    <a:pt x="1370" y="229"/>
                    <a:pt x="1364" y="227"/>
                    <a:pt x="1362" y="224"/>
                  </a:cubicBezTo>
                  <a:cubicBezTo>
                    <a:pt x="1361" y="222"/>
                    <a:pt x="1352" y="222"/>
                    <a:pt x="1349" y="218"/>
                  </a:cubicBezTo>
                  <a:cubicBezTo>
                    <a:pt x="1346" y="215"/>
                    <a:pt x="1331" y="209"/>
                    <a:pt x="1325" y="209"/>
                  </a:cubicBezTo>
                  <a:cubicBezTo>
                    <a:pt x="1319" y="208"/>
                    <a:pt x="1321" y="205"/>
                    <a:pt x="1318" y="205"/>
                  </a:cubicBezTo>
                  <a:cubicBezTo>
                    <a:pt x="1315" y="206"/>
                    <a:pt x="1302" y="205"/>
                    <a:pt x="1298" y="205"/>
                  </a:cubicBezTo>
                  <a:cubicBezTo>
                    <a:pt x="1294" y="204"/>
                    <a:pt x="1293" y="207"/>
                    <a:pt x="1290" y="206"/>
                  </a:cubicBezTo>
                  <a:cubicBezTo>
                    <a:pt x="1287" y="205"/>
                    <a:pt x="1272" y="199"/>
                    <a:pt x="1271" y="201"/>
                  </a:cubicBezTo>
                  <a:cubicBezTo>
                    <a:pt x="1269" y="203"/>
                    <a:pt x="1270" y="206"/>
                    <a:pt x="1268" y="207"/>
                  </a:cubicBezTo>
                  <a:cubicBezTo>
                    <a:pt x="1266" y="207"/>
                    <a:pt x="1268" y="210"/>
                    <a:pt x="1272" y="213"/>
                  </a:cubicBezTo>
                  <a:cubicBezTo>
                    <a:pt x="1276" y="217"/>
                    <a:pt x="1274" y="220"/>
                    <a:pt x="1270" y="222"/>
                  </a:cubicBezTo>
                  <a:cubicBezTo>
                    <a:pt x="1266" y="223"/>
                    <a:pt x="1260" y="220"/>
                    <a:pt x="1258" y="217"/>
                  </a:cubicBezTo>
                  <a:cubicBezTo>
                    <a:pt x="1257" y="214"/>
                    <a:pt x="1251" y="216"/>
                    <a:pt x="1250" y="212"/>
                  </a:cubicBezTo>
                  <a:cubicBezTo>
                    <a:pt x="1249" y="208"/>
                    <a:pt x="1252" y="208"/>
                    <a:pt x="1254" y="210"/>
                  </a:cubicBezTo>
                  <a:cubicBezTo>
                    <a:pt x="1257" y="212"/>
                    <a:pt x="1260" y="210"/>
                    <a:pt x="1260" y="207"/>
                  </a:cubicBezTo>
                  <a:cubicBezTo>
                    <a:pt x="1261" y="205"/>
                    <a:pt x="1254" y="203"/>
                    <a:pt x="1250" y="203"/>
                  </a:cubicBezTo>
                  <a:cubicBezTo>
                    <a:pt x="1246" y="203"/>
                    <a:pt x="1244" y="209"/>
                    <a:pt x="1240" y="211"/>
                  </a:cubicBezTo>
                  <a:cubicBezTo>
                    <a:pt x="1236" y="213"/>
                    <a:pt x="1220" y="210"/>
                    <a:pt x="1219" y="208"/>
                  </a:cubicBezTo>
                  <a:cubicBezTo>
                    <a:pt x="1217" y="207"/>
                    <a:pt x="1196" y="208"/>
                    <a:pt x="1193" y="210"/>
                  </a:cubicBezTo>
                  <a:cubicBezTo>
                    <a:pt x="1191" y="211"/>
                    <a:pt x="1193" y="217"/>
                    <a:pt x="1192" y="218"/>
                  </a:cubicBezTo>
                  <a:cubicBezTo>
                    <a:pt x="1191" y="218"/>
                    <a:pt x="1189" y="211"/>
                    <a:pt x="1189" y="210"/>
                  </a:cubicBezTo>
                  <a:cubicBezTo>
                    <a:pt x="1189" y="208"/>
                    <a:pt x="1187" y="207"/>
                    <a:pt x="1183" y="207"/>
                  </a:cubicBezTo>
                  <a:cubicBezTo>
                    <a:pt x="1179" y="207"/>
                    <a:pt x="1177" y="207"/>
                    <a:pt x="1179" y="206"/>
                  </a:cubicBezTo>
                  <a:cubicBezTo>
                    <a:pt x="1180" y="204"/>
                    <a:pt x="1177" y="202"/>
                    <a:pt x="1180" y="200"/>
                  </a:cubicBezTo>
                  <a:cubicBezTo>
                    <a:pt x="1183" y="198"/>
                    <a:pt x="1175" y="191"/>
                    <a:pt x="1166" y="188"/>
                  </a:cubicBezTo>
                  <a:cubicBezTo>
                    <a:pt x="1158" y="185"/>
                    <a:pt x="1139" y="187"/>
                    <a:pt x="1134" y="188"/>
                  </a:cubicBezTo>
                  <a:cubicBezTo>
                    <a:pt x="1129" y="190"/>
                    <a:pt x="1120" y="189"/>
                    <a:pt x="1115" y="189"/>
                  </a:cubicBezTo>
                  <a:cubicBezTo>
                    <a:pt x="1110" y="190"/>
                    <a:pt x="1114" y="188"/>
                    <a:pt x="1113" y="185"/>
                  </a:cubicBezTo>
                  <a:cubicBezTo>
                    <a:pt x="1111" y="183"/>
                    <a:pt x="1103" y="180"/>
                    <a:pt x="1102" y="182"/>
                  </a:cubicBezTo>
                  <a:cubicBezTo>
                    <a:pt x="1101" y="184"/>
                    <a:pt x="1099" y="182"/>
                    <a:pt x="1099" y="181"/>
                  </a:cubicBezTo>
                  <a:cubicBezTo>
                    <a:pt x="1099" y="180"/>
                    <a:pt x="1091" y="177"/>
                    <a:pt x="1088" y="177"/>
                  </a:cubicBezTo>
                  <a:cubicBezTo>
                    <a:pt x="1085" y="178"/>
                    <a:pt x="1084" y="175"/>
                    <a:pt x="1087" y="175"/>
                  </a:cubicBezTo>
                  <a:cubicBezTo>
                    <a:pt x="1091" y="175"/>
                    <a:pt x="1097" y="175"/>
                    <a:pt x="1094" y="171"/>
                  </a:cubicBezTo>
                  <a:cubicBezTo>
                    <a:pt x="1091" y="167"/>
                    <a:pt x="1069" y="166"/>
                    <a:pt x="1067" y="167"/>
                  </a:cubicBezTo>
                  <a:cubicBezTo>
                    <a:pt x="1065" y="168"/>
                    <a:pt x="1067" y="171"/>
                    <a:pt x="1062" y="175"/>
                  </a:cubicBezTo>
                  <a:cubicBezTo>
                    <a:pt x="1057" y="180"/>
                    <a:pt x="1052" y="177"/>
                    <a:pt x="1053" y="174"/>
                  </a:cubicBezTo>
                  <a:cubicBezTo>
                    <a:pt x="1054" y="172"/>
                    <a:pt x="1060" y="173"/>
                    <a:pt x="1060" y="170"/>
                  </a:cubicBezTo>
                  <a:cubicBezTo>
                    <a:pt x="1060" y="168"/>
                    <a:pt x="1051" y="169"/>
                    <a:pt x="1050" y="167"/>
                  </a:cubicBezTo>
                  <a:cubicBezTo>
                    <a:pt x="1049" y="166"/>
                    <a:pt x="1052" y="164"/>
                    <a:pt x="1055" y="165"/>
                  </a:cubicBezTo>
                  <a:cubicBezTo>
                    <a:pt x="1058" y="166"/>
                    <a:pt x="1063" y="167"/>
                    <a:pt x="1063" y="165"/>
                  </a:cubicBezTo>
                  <a:cubicBezTo>
                    <a:pt x="1064" y="164"/>
                    <a:pt x="1060" y="164"/>
                    <a:pt x="1055" y="163"/>
                  </a:cubicBezTo>
                  <a:cubicBezTo>
                    <a:pt x="1050" y="162"/>
                    <a:pt x="1038" y="159"/>
                    <a:pt x="1032" y="160"/>
                  </a:cubicBezTo>
                  <a:cubicBezTo>
                    <a:pt x="1026" y="160"/>
                    <a:pt x="1023" y="157"/>
                    <a:pt x="1019" y="157"/>
                  </a:cubicBezTo>
                  <a:cubicBezTo>
                    <a:pt x="1016" y="157"/>
                    <a:pt x="1016" y="159"/>
                    <a:pt x="1017" y="161"/>
                  </a:cubicBezTo>
                  <a:cubicBezTo>
                    <a:pt x="1019" y="163"/>
                    <a:pt x="1014" y="164"/>
                    <a:pt x="1010" y="163"/>
                  </a:cubicBezTo>
                  <a:cubicBezTo>
                    <a:pt x="1006" y="163"/>
                    <a:pt x="1000" y="166"/>
                    <a:pt x="1002" y="169"/>
                  </a:cubicBezTo>
                  <a:cubicBezTo>
                    <a:pt x="1004" y="172"/>
                    <a:pt x="1007" y="168"/>
                    <a:pt x="1009" y="169"/>
                  </a:cubicBezTo>
                  <a:cubicBezTo>
                    <a:pt x="1011" y="170"/>
                    <a:pt x="1004" y="172"/>
                    <a:pt x="1007" y="173"/>
                  </a:cubicBezTo>
                  <a:cubicBezTo>
                    <a:pt x="1010" y="175"/>
                    <a:pt x="1009" y="178"/>
                    <a:pt x="1009" y="179"/>
                  </a:cubicBezTo>
                  <a:cubicBezTo>
                    <a:pt x="1009" y="180"/>
                    <a:pt x="1004" y="181"/>
                    <a:pt x="1002" y="179"/>
                  </a:cubicBezTo>
                  <a:cubicBezTo>
                    <a:pt x="1001" y="177"/>
                    <a:pt x="998" y="179"/>
                    <a:pt x="994" y="179"/>
                  </a:cubicBezTo>
                  <a:cubicBezTo>
                    <a:pt x="991" y="178"/>
                    <a:pt x="988" y="180"/>
                    <a:pt x="992" y="180"/>
                  </a:cubicBezTo>
                  <a:cubicBezTo>
                    <a:pt x="996" y="181"/>
                    <a:pt x="997" y="183"/>
                    <a:pt x="992" y="184"/>
                  </a:cubicBezTo>
                  <a:cubicBezTo>
                    <a:pt x="987" y="184"/>
                    <a:pt x="988" y="179"/>
                    <a:pt x="985" y="180"/>
                  </a:cubicBezTo>
                  <a:cubicBezTo>
                    <a:pt x="982" y="180"/>
                    <a:pt x="976" y="177"/>
                    <a:pt x="972" y="178"/>
                  </a:cubicBezTo>
                  <a:cubicBezTo>
                    <a:pt x="969" y="178"/>
                    <a:pt x="967" y="180"/>
                    <a:pt x="963" y="181"/>
                  </a:cubicBezTo>
                  <a:cubicBezTo>
                    <a:pt x="958" y="181"/>
                    <a:pt x="952" y="178"/>
                    <a:pt x="950" y="176"/>
                  </a:cubicBezTo>
                  <a:cubicBezTo>
                    <a:pt x="948" y="173"/>
                    <a:pt x="947" y="173"/>
                    <a:pt x="945" y="176"/>
                  </a:cubicBezTo>
                  <a:cubicBezTo>
                    <a:pt x="943" y="178"/>
                    <a:pt x="943" y="184"/>
                    <a:pt x="941" y="184"/>
                  </a:cubicBezTo>
                  <a:cubicBezTo>
                    <a:pt x="938" y="185"/>
                    <a:pt x="938" y="189"/>
                    <a:pt x="935" y="191"/>
                  </a:cubicBezTo>
                  <a:cubicBezTo>
                    <a:pt x="933" y="192"/>
                    <a:pt x="933" y="189"/>
                    <a:pt x="930" y="189"/>
                  </a:cubicBezTo>
                  <a:cubicBezTo>
                    <a:pt x="927" y="189"/>
                    <a:pt x="918" y="180"/>
                    <a:pt x="917" y="178"/>
                  </a:cubicBezTo>
                  <a:cubicBezTo>
                    <a:pt x="917" y="175"/>
                    <a:pt x="911" y="170"/>
                    <a:pt x="910" y="169"/>
                  </a:cubicBezTo>
                  <a:cubicBezTo>
                    <a:pt x="908" y="168"/>
                    <a:pt x="911" y="168"/>
                    <a:pt x="913" y="169"/>
                  </a:cubicBezTo>
                  <a:cubicBezTo>
                    <a:pt x="915" y="171"/>
                    <a:pt x="917" y="171"/>
                    <a:pt x="919" y="170"/>
                  </a:cubicBezTo>
                  <a:cubicBezTo>
                    <a:pt x="921" y="169"/>
                    <a:pt x="921" y="164"/>
                    <a:pt x="918" y="164"/>
                  </a:cubicBezTo>
                  <a:cubicBezTo>
                    <a:pt x="914" y="164"/>
                    <a:pt x="916" y="161"/>
                    <a:pt x="917" y="161"/>
                  </a:cubicBezTo>
                  <a:cubicBezTo>
                    <a:pt x="919" y="160"/>
                    <a:pt x="913" y="155"/>
                    <a:pt x="915" y="155"/>
                  </a:cubicBezTo>
                  <a:cubicBezTo>
                    <a:pt x="917" y="154"/>
                    <a:pt x="917" y="152"/>
                    <a:pt x="914" y="152"/>
                  </a:cubicBezTo>
                  <a:cubicBezTo>
                    <a:pt x="911" y="152"/>
                    <a:pt x="908" y="149"/>
                    <a:pt x="908" y="148"/>
                  </a:cubicBezTo>
                  <a:cubicBezTo>
                    <a:pt x="908" y="147"/>
                    <a:pt x="896" y="146"/>
                    <a:pt x="897" y="148"/>
                  </a:cubicBezTo>
                  <a:cubicBezTo>
                    <a:pt x="897" y="150"/>
                    <a:pt x="893" y="150"/>
                    <a:pt x="894" y="148"/>
                  </a:cubicBezTo>
                  <a:cubicBezTo>
                    <a:pt x="894" y="146"/>
                    <a:pt x="890" y="147"/>
                    <a:pt x="884" y="145"/>
                  </a:cubicBezTo>
                  <a:cubicBezTo>
                    <a:pt x="879" y="144"/>
                    <a:pt x="879" y="140"/>
                    <a:pt x="877" y="140"/>
                  </a:cubicBezTo>
                  <a:cubicBezTo>
                    <a:pt x="875" y="139"/>
                    <a:pt x="876" y="145"/>
                    <a:pt x="873" y="144"/>
                  </a:cubicBezTo>
                  <a:cubicBezTo>
                    <a:pt x="870" y="143"/>
                    <a:pt x="867" y="145"/>
                    <a:pt x="869" y="148"/>
                  </a:cubicBezTo>
                  <a:cubicBezTo>
                    <a:pt x="870" y="151"/>
                    <a:pt x="869" y="152"/>
                    <a:pt x="868" y="154"/>
                  </a:cubicBezTo>
                  <a:cubicBezTo>
                    <a:pt x="868" y="157"/>
                    <a:pt x="867" y="156"/>
                    <a:pt x="863" y="155"/>
                  </a:cubicBezTo>
                  <a:cubicBezTo>
                    <a:pt x="860" y="154"/>
                    <a:pt x="860" y="158"/>
                    <a:pt x="853" y="156"/>
                  </a:cubicBezTo>
                  <a:cubicBezTo>
                    <a:pt x="846" y="154"/>
                    <a:pt x="843" y="156"/>
                    <a:pt x="842" y="154"/>
                  </a:cubicBezTo>
                  <a:cubicBezTo>
                    <a:pt x="841" y="151"/>
                    <a:pt x="839" y="151"/>
                    <a:pt x="838" y="153"/>
                  </a:cubicBezTo>
                  <a:cubicBezTo>
                    <a:pt x="838" y="155"/>
                    <a:pt x="827" y="154"/>
                    <a:pt x="826" y="151"/>
                  </a:cubicBezTo>
                  <a:cubicBezTo>
                    <a:pt x="826" y="149"/>
                    <a:pt x="828" y="148"/>
                    <a:pt x="830" y="148"/>
                  </a:cubicBezTo>
                  <a:cubicBezTo>
                    <a:pt x="832" y="147"/>
                    <a:pt x="828" y="146"/>
                    <a:pt x="822" y="146"/>
                  </a:cubicBezTo>
                  <a:cubicBezTo>
                    <a:pt x="817" y="146"/>
                    <a:pt x="813" y="143"/>
                    <a:pt x="807" y="144"/>
                  </a:cubicBezTo>
                  <a:cubicBezTo>
                    <a:pt x="801" y="144"/>
                    <a:pt x="788" y="146"/>
                    <a:pt x="786" y="146"/>
                  </a:cubicBezTo>
                  <a:cubicBezTo>
                    <a:pt x="784" y="147"/>
                    <a:pt x="787" y="151"/>
                    <a:pt x="785" y="151"/>
                  </a:cubicBezTo>
                  <a:cubicBezTo>
                    <a:pt x="782" y="151"/>
                    <a:pt x="784" y="145"/>
                    <a:pt x="783" y="143"/>
                  </a:cubicBezTo>
                  <a:cubicBezTo>
                    <a:pt x="783" y="140"/>
                    <a:pt x="778" y="140"/>
                    <a:pt x="779" y="142"/>
                  </a:cubicBezTo>
                  <a:cubicBezTo>
                    <a:pt x="780" y="144"/>
                    <a:pt x="772" y="145"/>
                    <a:pt x="770" y="143"/>
                  </a:cubicBezTo>
                  <a:cubicBezTo>
                    <a:pt x="768" y="141"/>
                    <a:pt x="765" y="139"/>
                    <a:pt x="761" y="138"/>
                  </a:cubicBezTo>
                  <a:cubicBezTo>
                    <a:pt x="756" y="137"/>
                    <a:pt x="750" y="142"/>
                    <a:pt x="751" y="143"/>
                  </a:cubicBezTo>
                  <a:cubicBezTo>
                    <a:pt x="752" y="145"/>
                    <a:pt x="756" y="144"/>
                    <a:pt x="756" y="145"/>
                  </a:cubicBezTo>
                  <a:cubicBezTo>
                    <a:pt x="756" y="147"/>
                    <a:pt x="746" y="146"/>
                    <a:pt x="746" y="148"/>
                  </a:cubicBezTo>
                  <a:cubicBezTo>
                    <a:pt x="746" y="150"/>
                    <a:pt x="736" y="152"/>
                    <a:pt x="733" y="152"/>
                  </a:cubicBezTo>
                  <a:cubicBezTo>
                    <a:pt x="725" y="153"/>
                    <a:pt x="723" y="153"/>
                    <a:pt x="719" y="156"/>
                  </a:cubicBezTo>
                  <a:cubicBezTo>
                    <a:pt x="715" y="160"/>
                    <a:pt x="718" y="154"/>
                    <a:pt x="721" y="151"/>
                  </a:cubicBezTo>
                  <a:cubicBezTo>
                    <a:pt x="724" y="148"/>
                    <a:pt x="727" y="149"/>
                    <a:pt x="729" y="147"/>
                  </a:cubicBezTo>
                  <a:cubicBezTo>
                    <a:pt x="731" y="144"/>
                    <a:pt x="734" y="144"/>
                    <a:pt x="738" y="144"/>
                  </a:cubicBezTo>
                  <a:cubicBezTo>
                    <a:pt x="743" y="143"/>
                    <a:pt x="743" y="140"/>
                    <a:pt x="745" y="139"/>
                  </a:cubicBezTo>
                  <a:cubicBezTo>
                    <a:pt x="747" y="138"/>
                    <a:pt x="753" y="136"/>
                    <a:pt x="754" y="134"/>
                  </a:cubicBezTo>
                  <a:cubicBezTo>
                    <a:pt x="755" y="132"/>
                    <a:pt x="766" y="128"/>
                    <a:pt x="768" y="128"/>
                  </a:cubicBezTo>
                  <a:cubicBezTo>
                    <a:pt x="770" y="128"/>
                    <a:pt x="771" y="123"/>
                    <a:pt x="772" y="123"/>
                  </a:cubicBezTo>
                  <a:cubicBezTo>
                    <a:pt x="773" y="123"/>
                    <a:pt x="780" y="121"/>
                    <a:pt x="782" y="120"/>
                  </a:cubicBezTo>
                  <a:cubicBezTo>
                    <a:pt x="785" y="118"/>
                    <a:pt x="786" y="116"/>
                    <a:pt x="786" y="114"/>
                  </a:cubicBezTo>
                  <a:cubicBezTo>
                    <a:pt x="786" y="113"/>
                    <a:pt x="783" y="113"/>
                    <a:pt x="783" y="112"/>
                  </a:cubicBezTo>
                  <a:cubicBezTo>
                    <a:pt x="782" y="110"/>
                    <a:pt x="784" y="111"/>
                    <a:pt x="787" y="110"/>
                  </a:cubicBezTo>
                  <a:cubicBezTo>
                    <a:pt x="789" y="109"/>
                    <a:pt x="787" y="106"/>
                    <a:pt x="785" y="106"/>
                  </a:cubicBezTo>
                  <a:cubicBezTo>
                    <a:pt x="783" y="107"/>
                    <a:pt x="786" y="104"/>
                    <a:pt x="784" y="102"/>
                  </a:cubicBezTo>
                  <a:cubicBezTo>
                    <a:pt x="782" y="100"/>
                    <a:pt x="778" y="103"/>
                    <a:pt x="778" y="101"/>
                  </a:cubicBezTo>
                  <a:cubicBezTo>
                    <a:pt x="779" y="99"/>
                    <a:pt x="778" y="96"/>
                    <a:pt x="777" y="94"/>
                  </a:cubicBezTo>
                  <a:cubicBezTo>
                    <a:pt x="775" y="93"/>
                    <a:pt x="772" y="97"/>
                    <a:pt x="769" y="94"/>
                  </a:cubicBezTo>
                  <a:cubicBezTo>
                    <a:pt x="766" y="92"/>
                    <a:pt x="757" y="91"/>
                    <a:pt x="757" y="92"/>
                  </a:cubicBezTo>
                  <a:cubicBezTo>
                    <a:pt x="757" y="93"/>
                    <a:pt x="753" y="90"/>
                    <a:pt x="752" y="91"/>
                  </a:cubicBezTo>
                  <a:cubicBezTo>
                    <a:pt x="751" y="92"/>
                    <a:pt x="744" y="92"/>
                    <a:pt x="742" y="91"/>
                  </a:cubicBezTo>
                  <a:cubicBezTo>
                    <a:pt x="739" y="91"/>
                    <a:pt x="736" y="92"/>
                    <a:pt x="736" y="94"/>
                  </a:cubicBezTo>
                  <a:cubicBezTo>
                    <a:pt x="736" y="97"/>
                    <a:pt x="727" y="96"/>
                    <a:pt x="726" y="95"/>
                  </a:cubicBezTo>
                  <a:cubicBezTo>
                    <a:pt x="724" y="95"/>
                    <a:pt x="732" y="89"/>
                    <a:pt x="732" y="88"/>
                  </a:cubicBezTo>
                  <a:cubicBezTo>
                    <a:pt x="732" y="87"/>
                    <a:pt x="719" y="88"/>
                    <a:pt x="718" y="87"/>
                  </a:cubicBezTo>
                  <a:cubicBezTo>
                    <a:pt x="717" y="85"/>
                    <a:pt x="711" y="85"/>
                    <a:pt x="708" y="85"/>
                  </a:cubicBezTo>
                  <a:cubicBezTo>
                    <a:pt x="705" y="85"/>
                    <a:pt x="708" y="84"/>
                    <a:pt x="710" y="84"/>
                  </a:cubicBezTo>
                  <a:cubicBezTo>
                    <a:pt x="713" y="84"/>
                    <a:pt x="715" y="82"/>
                    <a:pt x="718" y="81"/>
                  </a:cubicBezTo>
                  <a:cubicBezTo>
                    <a:pt x="721" y="81"/>
                    <a:pt x="720" y="80"/>
                    <a:pt x="719" y="78"/>
                  </a:cubicBezTo>
                  <a:cubicBezTo>
                    <a:pt x="718" y="76"/>
                    <a:pt x="715" y="77"/>
                    <a:pt x="712" y="76"/>
                  </a:cubicBezTo>
                  <a:cubicBezTo>
                    <a:pt x="709" y="75"/>
                    <a:pt x="706" y="74"/>
                    <a:pt x="703" y="74"/>
                  </a:cubicBezTo>
                  <a:cubicBezTo>
                    <a:pt x="701" y="74"/>
                    <a:pt x="698" y="75"/>
                    <a:pt x="692" y="76"/>
                  </a:cubicBezTo>
                  <a:cubicBezTo>
                    <a:pt x="686" y="77"/>
                    <a:pt x="686" y="82"/>
                    <a:pt x="683" y="83"/>
                  </a:cubicBezTo>
                  <a:cubicBezTo>
                    <a:pt x="680" y="85"/>
                    <a:pt x="675" y="90"/>
                    <a:pt x="677" y="91"/>
                  </a:cubicBezTo>
                  <a:cubicBezTo>
                    <a:pt x="680" y="91"/>
                    <a:pt x="678" y="93"/>
                    <a:pt x="679" y="94"/>
                  </a:cubicBezTo>
                  <a:cubicBezTo>
                    <a:pt x="679" y="96"/>
                    <a:pt x="677" y="96"/>
                    <a:pt x="674" y="96"/>
                  </a:cubicBezTo>
                  <a:cubicBezTo>
                    <a:pt x="671" y="95"/>
                    <a:pt x="661" y="95"/>
                    <a:pt x="661" y="97"/>
                  </a:cubicBezTo>
                  <a:cubicBezTo>
                    <a:pt x="661" y="100"/>
                    <a:pt x="667" y="101"/>
                    <a:pt x="667" y="102"/>
                  </a:cubicBezTo>
                  <a:cubicBezTo>
                    <a:pt x="666" y="103"/>
                    <a:pt x="662" y="102"/>
                    <a:pt x="660" y="100"/>
                  </a:cubicBezTo>
                  <a:cubicBezTo>
                    <a:pt x="658" y="99"/>
                    <a:pt x="654" y="100"/>
                    <a:pt x="653" y="102"/>
                  </a:cubicBezTo>
                  <a:cubicBezTo>
                    <a:pt x="652" y="104"/>
                    <a:pt x="649" y="104"/>
                    <a:pt x="647" y="103"/>
                  </a:cubicBezTo>
                  <a:cubicBezTo>
                    <a:pt x="646" y="103"/>
                    <a:pt x="644" y="104"/>
                    <a:pt x="642" y="104"/>
                  </a:cubicBezTo>
                  <a:cubicBezTo>
                    <a:pt x="640" y="103"/>
                    <a:pt x="646" y="100"/>
                    <a:pt x="644" y="99"/>
                  </a:cubicBezTo>
                  <a:cubicBezTo>
                    <a:pt x="643" y="97"/>
                    <a:pt x="637" y="99"/>
                    <a:pt x="636" y="101"/>
                  </a:cubicBezTo>
                  <a:cubicBezTo>
                    <a:pt x="636" y="103"/>
                    <a:pt x="632" y="99"/>
                    <a:pt x="631" y="100"/>
                  </a:cubicBezTo>
                  <a:cubicBezTo>
                    <a:pt x="629" y="101"/>
                    <a:pt x="628" y="102"/>
                    <a:pt x="625" y="103"/>
                  </a:cubicBezTo>
                  <a:cubicBezTo>
                    <a:pt x="623" y="104"/>
                    <a:pt x="618" y="102"/>
                    <a:pt x="617" y="104"/>
                  </a:cubicBezTo>
                  <a:cubicBezTo>
                    <a:pt x="616" y="106"/>
                    <a:pt x="622" y="106"/>
                    <a:pt x="622" y="107"/>
                  </a:cubicBezTo>
                  <a:cubicBezTo>
                    <a:pt x="622" y="108"/>
                    <a:pt x="609" y="108"/>
                    <a:pt x="608" y="109"/>
                  </a:cubicBezTo>
                  <a:cubicBezTo>
                    <a:pt x="608" y="111"/>
                    <a:pt x="603" y="111"/>
                    <a:pt x="598" y="111"/>
                  </a:cubicBezTo>
                  <a:cubicBezTo>
                    <a:pt x="592" y="111"/>
                    <a:pt x="594" y="114"/>
                    <a:pt x="590" y="114"/>
                  </a:cubicBezTo>
                  <a:cubicBezTo>
                    <a:pt x="585" y="115"/>
                    <a:pt x="583" y="115"/>
                    <a:pt x="582" y="118"/>
                  </a:cubicBezTo>
                  <a:cubicBezTo>
                    <a:pt x="581" y="120"/>
                    <a:pt x="577" y="120"/>
                    <a:pt x="576" y="119"/>
                  </a:cubicBezTo>
                  <a:cubicBezTo>
                    <a:pt x="574" y="117"/>
                    <a:pt x="570" y="119"/>
                    <a:pt x="572" y="120"/>
                  </a:cubicBezTo>
                  <a:cubicBezTo>
                    <a:pt x="574" y="120"/>
                    <a:pt x="572" y="122"/>
                    <a:pt x="571" y="122"/>
                  </a:cubicBezTo>
                  <a:cubicBezTo>
                    <a:pt x="570" y="121"/>
                    <a:pt x="566" y="124"/>
                    <a:pt x="568" y="124"/>
                  </a:cubicBezTo>
                  <a:cubicBezTo>
                    <a:pt x="570" y="123"/>
                    <a:pt x="571" y="125"/>
                    <a:pt x="570" y="127"/>
                  </a:cubicBezTo>
                  <a:cubicBezTo>
                    <a:pt x="569" y="128"/>
                    <a:pt x="564" y="125"/>
                    <a:pt x="563" y="126"/>
                  </a:cubicBezTo>
                  <a:cubicBezTo>
                    <a:pt x="562" y="128"/>
                    <a:pt x="565" y="129"/>
                    <a:pt x="567" y="129"/>
                  </a:cubicBezTo>
                  <a:cubicBezTo>
                    <a:pt x="570" y="129"/>
                    <a:pt x="571" y="130"/>
                    <a:pt x="571" y="132"/>
                  </a:cubicBezTo>
                  <a:cubicBezTo>
                    <a:pt x="571" y="133"/>
                    <a:pt x="566" y="131"/>
                    <a:pt x="565" y="132"/>
                  </a:cubicBezTo>
                  <a:cubicBezTo>
                    <a:pt x="564" y="134"/>
                    <a:pt x="566" y="134"/>
                    <a:pt x="568" y="134"/>
                  </a:cubicBezTo>
                  <a:cubicBezTo>
                    <a:pt x="570" y="135"/>
                    <a:pt x="569" y="136"/>
                    <a:pt x="571" y="137"/>
                  </a:cubicBezTo>
                  <a:cubicBezTo>
                    <a:pt x="571" y="138"/>
                    <a:pt x="571" y="138"/>
                    <a:pt x="571" y="138"/>
                  </a:cubicBezTo>
                  <a:cubicBezTo>
                    <a:pt x="572" y="139"/>
                    <a:pt x="570" y="140"/>
                    <a:pt x="570" y="141"/>
                  </a:cubicBezTo>
                  <a:cubicBezTo>
                    <a:pt x="571" y="143"/>
                    <a:pt x="568" y="144"/>
                    <a:pt x="568" y="142"/>
                  </a:cubicBezTo>
                  <a:cubicBezTo>
                    <a:pt x="568" y="141"/>
                    <a:pt x="561" y="140"/>
                    <a:pt x="560" y="142"/>
                  </a:cubicBezTo>
                  <a:cubicBezTo>
                    <a:pt x="559" y="143"/>
                    <a:pt x="558" y="145"/>
                    <a:pt x="556" y="143"/>
                  </a:cubicBezTo>
                  <a:cubicBezTo>
                    <a:pt x="554" y="142"/>
                    <a:pt x="550" y="144"/>
                    <a:pt x="544" y="144"/>
                  </a:cubicBezTo>
                  <a:cubicBezTo>
                    <a:pt x="537" y="144"/>
                    <a:pt x="525" y="145"/>
                    <a:pt x="522" y="146"/>
                  </a:cubicBezTo>
                  <a:cubicBezTo>
                    <a:pt x="519" y="147"/>
                    <a:pt x="516" y="151"/>
                    <a:pt x="519" y="154"/>
                  </a:cubicBezTo>
                  <a:cubicBezTo>
                    <a:pt x="522" y="157"/>
                    <a:pt x="519" y="158"/>
                    <a:pt x="519" y="160"/>
                  </a:cubicBezTo>
                  <a:cubicBezTo>
                    <a:pt x="519" y="162"/>
                    <a:pt x="526" y="166"/>
                    <a:pt x="530" y="166"/>
                  </a:cubicBezTo>
                  <a:cubicBezTo>
                    <a:pt x="534" y="166"/>
                    <a:pt x="538" y="171"/>
                    <a:pt x="535" y="174"/>
                  </a:cubicBezTo>
                  <a:cubicBezTo>
                    <a:pt x="533" y="177"/>
                    <a:pt x="526" y="173"/>
                    <a:pt x="521" y="170"/>
                  </a:cubicBezTo>
                  <a:cubicBezTo>
                    <a:pt x="516" y="166"/>
                    <a:pt x="505" y="164"/>
                    <a:pt x="502" y="165"/>
                  </a:cubicBezTo>
                  <a:cubicBezTo>
                    <a:pt x="498" y="165"/>
                    <a:pt x="500" y="161"/>
                    <a:pt x="496" y="162"/>
                  </a:cubicBezTo>
                  <a:cubicBezTo>
                    <a:pt x="491" y="162"/>
                    <a:pt x="487" y="166"/>
                    <a:pt x="490" y="166"/>
                  </a:cubicBezTo>
                  <a:cubicBezTo>
                    <a:pt x="493" y="166"/>
                    <a:pt x="495" y="166"/>
                    <a:pt x="494" y="167"/>
                  </a:cubicBezTo>
                  <a:cubicBezTo>
                    <a:pt x="492" y="169"/>
                    <a:pt x="495" y="168"/>
                    <a:pt x="498" y="170"/>
                  </a:cubicBezTo>
                  <a:cubicBezTo>
                    <a:pt x="502" y="171"/>
                    <a:pt x="495" y="174"/>
                    <a:pt x="491" y="171"/>
                  </a:cubicBezTo>
                  <a:cubicBezTo>
                    <a:pt x="488" y="168"/>
                    <a:pt x="483" y="171"/>
                    <a:pt x="482" y="173"/>
                  </a:cubicBezTo>
                  <a:cubicBezTo>
                    <a:pt x="481" y="175"/>
                    <a:pt x="487" y="181"/>
                    <a:pt x="493" y="182"/>
                  </a:cubicBezTo>
                  <a:cubicBezTo>
                    <a:pt x="500" y="183"/>
                    <a:pt x="498" y="185"/>
                    <a:pt x="501" y="186"/>
                  </a:cubicBezTo>
                  <a:cubicBezTo>
                    <a:pt x="504" y="187"/>
                    <a:pt x="502" y="188"/>
                    <a:pt x="500" y="188"/>
                  </a:cubicBezTo>
                  <a:cubicBezTo>
                    <a:pt x="498" y="188"/>
                    <a:pt x="493" y="185"/>
                    <a:pt x="490" y="183"/>
                  </a:cubicBezTo>
                  <a:cubicBezTo>
                    <a:pt x="487" y="182"/>
                    <a:pt x="478" y="184"/>
                    <a:pt x="476" y="182"/>
                  </a:cubicBezTo>
                  <a:cubicBezTo>
                    <a:pt x="474" y="180"/>
                    <a:pt x="477" y="178"/>
                    <a:pt x="475" y="177"/>
                  </a:cubicBezTo>
                  <a:cubicBezTo>
                    <a:pt x="474" y="175"/>
                    <a:pt x="475" y="172"/>
                    <a:pt x="477" y="168"/>
                  </a:cubicBezTo>
                  <a:cubicBezTo>
                    <a:pt x="480" y="165"/>
                    <a:pt x="477" y="159"/>
                    <a:pt x="474" y="158"/>
                  </a:cubicBezTo>
                  <a:cubicBezTo>
                    <a:pt x="470" y="157"/>
                    <a:pt x="471" y="160"/>
                    <a:pt x="471" y="161"/>
                  </a:cubicBezTo>
                  <a:cubicBezTo>
                    <a:pt x="472" y="162"/>
                    <a:pt x="472" y="167"/>
                    <a:pt x="469" y="170"/>
                  </a:cubicBezTo>
                  <a:cubicBezTo>
                    <a:pt x="467" y="173"/>
                    <a:pt x="459" y="173"/>
                    <a:pt x="459" y="175"/>
                  </a:cubicBezTo>
                  <a:cubicBezTo>
                    <a:pt x="459" y="177"/>
                    <a:pt x="454" y="179"/>
                    <a:pt x="456" y="180"/>
                  </a:cubicBezTo>
                  <a:cubicBezTo>
                    <a:pt x="458" y="182"/>
                    <a:pt x="464" y="190"/>
                    <a:pt x="465" y="192"/>
                  </a:cubicBezTo>
                  <a:cubicBezTo>
                    <a:pt x="466" y="194"/>
                    <a:pt x="459" y="202"/>
                    <a:pt x="461" y="206"/>
                  </a:cubicBezTo>
                  <a:cubicBezTo>
                    <a:pt x="462" y="211"/>
                    <a:pt x="460" y="213"/>
                    <a:pt x="461" y="215"/>
                  </a:cubicBezTo>
                  <a:cubicBezTo>
                    <a:pt x="462" y="217"/>
                    <a:pt x="465" y="215"/>
                    <a:pt x="467" y="216"/>
                  </a:cubicBezTo>
                  <a:cubicBezTo>
                    <a:pt x="469" y="217"/>
                    <a:pt x="473" y="215"/>
                    <a:pt x="477" y="214"/>
                  </a:cubicBezTo>
                  <a:cubicBezTo>
                    <a:pt x="482" y="213"/>
                    <a:pt x="490" y="218"/>
                    <a:pt x="493" y="219"/>
                  </a:cubicBezTo>
                  <a:cubicBezTo>
                    <a:pt x="496" y="221"/>
                    <a:pt x="495" y="223"/>
                    <a:pt x="496" y="226"/>
                  </a:cubicBezTo>
                  <a:cubicBezTo>
                    <a:pt x="498" y="228"/>
                    <a:pt x="493" y="228"/>
                    <a:pt x="493" y="232"/>
                  </a:cubicBezTo>
                  <a:cubicBezTo>
                    <a:pt x="493" y="236"/>
                    <a:pt x="502" y="237"/>
                    <a:pt x="502" y="238"/>
                  </a:cubicBezTo>
                  <a:cubicBezTo>
                    <a:pt x="503" y="240"/>
                    <a:pt x="496" y="239"/>
                    <a:pt x="493" y="238"/>
                  </a:cubicBezTo>
                  <a:cubicBezTo>
                    <a:pt x="490" y="237"/>
                    <a:pt x="490" y="233"/>
                    <a:pt x="489" y="232"/>
                  </a:cubicBezTo>
                  <a:cubicBezTo>
                    <a:pt x="488" y="232"/>
                    <a:pt x="491" y="229"/>
                    <a:pt x="491" y="226"/>
                  </a:cubicBezTo>
                  <a:cubicBezTo>
                    <a:pt x="491" y="224"/>
                    <a:pt x="488" y="222"/>
                    <a:pt x="487" y="221"/>
                  </a:cubicBezTo>
                  <a:cubicBezTo>
                    <a:pt x="486" y="219"/>
                    <a:pt x="484" y="217"/>
                    <a:pt x="482" y="217"/>
                  </a:cubicBezTo>
                  <a:cubicBezTo>
                    <a:pt x="479" y="218"/>
                    <a:pt x="471" y="219"/>
                    <a:pt x="469" y="221"/>
                  </a:cubicBezTo>
                  <a:cubicBezTo>
                    <a:pt x="466" y="223"/>
                    <a:pt x="469" y="229"/>
                    <a:pt x="470" y="233"/>
                  </a:cubicBezTo>
                  <a:cubicBezTo>
                    <a:pt x="472" y="236"/>
                    <a:pt x="463" y="240"/>
                    <a:pt x="463" y="242"/>
                  </a:cubicBezTo>
                  <a:cubicBezTo>
                    <a:pt x="464" y="245"/>
                    <a:pt x="461" y="246"/>
                    <a:pt x="457" y="248"/>
                  </a:cubicBezTo>
                  <a:cubicBezTo>
                    <a:pt x="453" y="250"/>
                    <a:pt x="449" y="252"/>
                    <a:pt x="449" y="255"/>
                  </a:cubicBezTo>
                  <a:cubicBezTo>
                    <a:pt x="449" y="258"/>
                    <a:pt x="444" y="256"/>
                    <a:pt x="442" y="255"/>
                  </a:cubicBezTo>
                  <a:cubicBezTo>
                    <a:pt x="439" y="253"/>
                    <a:pt x="436" y="256"/>
                    <a:pt x="432" y="256"/>
                  </a:cubicBezTo>
                  <a:cubicBezTo>
                    <a:pt x="428" y="255"/>
                    <a:pt x="428" y="252"/>
                    <a:pt x="425" y="253"/>
                  </a:cubicBezTo>
                  <a:cubicBezTo>
                    <a:pt x="422" y="255"/>
                    <a:pt x="420" y="252"/>
                    <a:pt x="421" y="250"/>
                  </a:cubicBezTo>
                  <a:cubicBezTo>
                    <a:pt x="422" y="248"/>
                    <a:pt x="425" y="249"/>
                    <a:pt x="426" y="251"/>
                  </a:cubicBezTo>
                  <a:cubicBezTo>
                    <a:pt x="426" y="253"/>
                    <a:pt x="428" y="252"/>
                    <a:pt x="431" y="250"/>
                  </a:cubicBezTo>
                  <a:cubicBezTo>
                    <a:pt x="433" y="249"/>
                    <a:pt x="432" y="252"/>
                    <a:pt x="435" y="252"/>
                  </a:cubicBezTo>
                  <a:cubicBezTo>
                    <a:pt x="439" y="253"/>
                    <a:pt x="437" y="251"/>
                    <a:pt x="440" y="251"/>
                  </a:cubicBezTo>
                  <a:cubicBezTo>
                    <a:pt x="442" y="251"/>
                    <a:pt x="443" y="250"/>
                    <a:pt x="442" y="249"/>
                  </a:cubicBezTo>
                  <a:cubicBezTo>
                    <a:pt x="441" y="247"/>
                    <a:pt x="444" y="246"/>
                    <a:pt x="445" y="246"/>
                  </a:cubicBezTo>
                  <a:cubicBezTo>
                    <a:pt x="447" y="245"/>
                    <a:pt x="446" y="242"/>
                    <a:pt x="448" y="241"/>
                  </a:cubicBezTo>
                  <a:cubicBezTo>
                    <a:pt x="450" y="240"/>
                    <a:pt x="449" y="239"/>
                    <a:pt x="450" y="239"/>
                  </a:cubicBezTo>
                  <a:cubicBezTo>
                    <a:pt x="452" y="238"/>
                    <a:pt x="453" y="236"/>
                    <a:pt x="454" y="236"/>
                  </a:cubicBezTo>
                  <a:cubicBezTo>
                    <a:pt x="456" y="236"/>
                    <a:pt x="457" y="233"/>
                    <a:pt x="456" y="232"/>
                  </a:cubicBezTo>
                  <a:cubicBezTo>
                    <a:pt x="455" y="230"/>
                    <a:pt x="457" y="227"/>
                    <a:pt x="458" y="226"/>
                  </a:cubicBezTo>
                  <a:cubicBezTo>
                    <a:pt x="460" y="226"/>
                    <a:pt x="460" y="224"/>
                    <a:pt x="458" y="223"/>
                  </a:cubicBezTo>
                  <a:cubicBezTo>
                    <a:pt x="457" y="222"/>
                    <a:pt x="451" y="218"/>
                    <a:pt x="452" y="216"/>
                  </a:cubicBezTo>
                  <a:cubicBezTo>
                    <a:pt x="452" y="213"/>
                    <a:pt x="451" y="209"/>
                    <a:pt x="452" y="207"/>
                  </a:cubicBezTo>
                  <a:cubicBezTo>
                    <a:pt x="452" y="205"/>
                    <a:pt x="452" y="202"/>
                    <a:pt x="451" y="199"/>
                  </a:cubicBezTo>
                  <a:cubicBezTo>
                    <a:pt x="451" y="197"/>
                    <a:pt x="453" y="195"/>
                    <a:pt x="454" y="190"/>
                  </a:cubicBezTo>
                  <a:cubicBezTo>
                    <a:pt x="454" y="186"/>
                    <a:pt x="449" y="182"/>
                    <a:pt x="447" y="181"/>
                  </a:cubicBezTo>
                  <a:cubicBezTo>
                    <a:pt x="444" y="180"/>
                    <a:pt x="446" y="178"/>
                    <a:pt x="449" y="175"/>
                  </a:cubicBezTo>
                  <a:cubicBezTo>
                    <a:pt x="453" y="172"/>
                    <a:pt x="453" y="162"/>
                    <a:pt x="453" y="160"/>
                  </a:cubicBezTo>
                  <a:cubicBezTo>
                    <a:pt x="453" y="158"/>
                    <a:pt x="445" y="156"/>
                    <a:pt x="443" y="157"/>
                  </a:cubicBezTo>
                  <a:cubicBezTo>
                    <a:pt x="440" y="157"/>
                    <a:pt x="429" y="156"/>
                    <a:pt x="427" y="156"/>
                  </a:cubicBezTo>
                  <a:cubicBezTo>
                    <a:pt x="424" y="155"/>
                    <a:pt x="423" y="158"/>
                    <a:pt x="422" y="161"/>
                  </a:cubicBezTo>
                  <a:cubicBezTo>
                    <a:pt x="421" y="163"/>
                    <a:pt x="418" y="167"/>
                    <a:pt x="416" y="173"/>
                  </a:cubicBezTo>
                  <a:cubicBezTo>
                    <a:pt x="415" y="178"/>
                    <a:pt x="408" y="180"/>
                    <a:pt x="405" y="181"/>
                  </a:cubicBezTo>
                  <a:cubicBezTo>
                    <a:pt x="402" y="182"/>
                    <a:pt x="400" y="187"/>
                    <a:pt x="402" y="189"/>
                  </a:cubicBezTo>
                  <a:cubicBezTo>
                    <a:pt x="403" y="191"/>
                    <a:pt x="405" y="189"/>
                    <a:pt x="406" y="190"/>
                  </a:cubicBezTo>
                  <a:cubicBezTo>
                    <a:pt x="408" y="190"/>
                    <a:pt x="406" y="196"/>
                    <a:pt x="405" y="196"/>
                  </a:cubicBezTo>
                  <a:cubicBezTo>
                    <a:pt x="404" y="197"/>
                    <a:pt x="407" y="199"/>
                    <a:pt x="405" y="200"/>
                  </a:cubicBezTo>
                  <a:cubicBezTo>
                    <a:pt x="403" y="202"/>
                    <a:pt x="401" y="205"/>
                    <a:pt x="402" y="206"/>
                  </a:cubicBezTo>
                  <a:cubicBezTo>
                    <a:pt x="403" y="208"/>
                    <a:pt x="409" y="208"/>
                    <a:pt x="412" y="210"/>
                  </a:cubicBezTo>
                  <a:cubicBezTo>
                    <a:pt x="414" y="211"/>
                    <a:pt x="413" y="214"/>
                    <a:pt x="415" y="217"/>
                  </a:cubicBezTo>
                  <a:cubicBezTo>
                    <a:pt x="417" y="219"/>
                    <a:pt x="420" y="218"/>
                    <a:pt x="421" y="219"/>
                  </a:cubicBezTo>
                  <a:cubicBezTo>
                    <a:pt x="422" y="221"/>
                    <a:pt x="417" y="227"/>
                    <a:pt x="415" y="228"/>
                  </a:cubicBezTo>
                  <a:cubicBezTo>
                    <a:pt x="414" y="228"/>
                    <a:pt x="407" y="221"/>
                    <a:pt x="405" y="220"/>
                  </a:cubicBezTo>
                  <a:cubicBezTo>
                    <a:pt x="403" y="218"/>
                    <a:pt x="395" y="216"/>
                    <a:pt x="392" y="214"/>
                  </a:cubicBezTo>
                  <a:cubicBezTo>
                    <a:pt x="388" y="212"/>
                    <a:pt x="385" y="212"/>
                    <a:pt x="380" y="209"/>
                  </a:cubicBezTo>
                  <a:cubicBezTo>
                    <a:pt x="376" y="206"/>
                    <a:pt x="373" y="205"/>
                    <a:pt x="365" y="205"/>
                  </a:cubicBezTo>
                  <a:cubicBezTo>
                    <a:pt x="357" y="205"/>
                    <a:pt x="352" y="203"/>
                    <a:pt x="349" y="204"/>
                  </a:cubicBezTo>
                  <a:cubicBezTo>
                    <a:pt x="347" y="204"/>
                    <a:pt x="348" y="201"/>
                    <a:pt x="343" y="199"/>
                  </a:cubicBezTo>
                  <a:cubicBezTo>
                    <a:pt x="339" y="197"/>
                    <a:pt x="336" y="194"/>
                    <a:pt x="333" y="196"/>
                  </a:cubicBezTo>
                  <a:cubicBezTo>
                    <a:pt x="330" y="197"/>
                    <a:pt x="331" y="202"/>
                    <a:pt x="335" y="203"/>
                  </a:cubicBezTo>
                  <a:cubicBezTo>
                    <a:pt x="339" y="203"/>
                    <a:pt x="337" y="205"/>
                    <a:pt x="342" y="205"/>
                  </a:cubicBezTo>
                  <a:cubicBezTo>
                    <a:pt x="346" y="205"/>
                    <a:pt x="347" y="206"/>
                    <a:pt x="347" y="209"/>
                  </a:cubicBezTo>
                  <a:cubicBezTo>
                    <a:pt x="347" y="212"/>
                    <a:pt x="349" y="214"/>
                    <a:pt x="351" y="216"/>
                  </a:cubicBezTo>
                  <a:cubicBezTo>
                    <a:pt x="353" y="218"/>
                    <a:pt x="352" y="221"/>
                    <a:pt x="348" y="221"/>
                  </a:cubicBezTo>
                  <a:cubicBezTo>
                    <a:pt x="345" y="221"/>
                    <a:pt x="341" y="221"/>
                    <a:pt x="343" y="223"/>
                  </a:cubicBezTo>
                  <a:cubicBezTo>
                    <a:pt x="344" y="226"/>
                    <a:pt x="342" y="226"/>
                    <a:pt x="338" y="225"/>
                  </a:cubicBezTo>
                  <a:cubicBezTo>
                    <a:pt x="335" y="224"/>
                    <a:pt x="337" y="222"/>
                    <a:pt x="338" y="220"/>
                  </a:cubicBezTo>
                  <a:cubicBezTo>
                    <a:pt x="340" y="219"/>
                    <a:pt x="335" y="217"/>
                    <a:pt x="333" y="216"/>
                  </a:cubicBezTo>
                  <a:cubicBezTo>
                    <a:pt x="331" y="216"/>
                    <a:pt x="322" y="222"/>
                    <a:pt x="320" y="223"/>
                  </a:cubicBezTo>
                  <a:cubicBezTo>
                    <a:pt x="318" y="224"/>
                    <a:pt x="312" y="221"/>
                    <a:pt x="306" y="223"/>
                  </a:cubicBezTo>
                  <a:cubicBezTo>
                    <a:pt x="300" y="224"/>
                    <a:pt x="300" y="229"/>
                    <a:pt x="298" y="229"/>
                  </a:cubicBezTo>
                  <a:cubicBezTo>
                    <a:pt x="296" y="228"/>
                    <a:pt x="289" y="229"/>
                    <a:pt x="287" y="228"/>
                  </a:cubicBezTo>
                  <a:cubicBezTo>
                    <a:pt x="284" y="226"/>
                    <a:pt x="286" y="225"/>
                    <a:pt x="289" y="225"/>
                  </a:cubicBezTo>
                  <a:cubicBezTo>
                    <a:pt x="291" y="226"/>
                    <a:pt x="292" y="225"/>
                    <a:pt x="291" y="223"/>
                  </a:cubicBezTo>
                  <a:cubicBezTo>
                    <a:pt x="289" y="221"/>
                    <a:pt x="293" y="218"/>
                    <a:pt x="293" y="217"/>
                  </a:cubicBezTo>
                  <a:cubicBezTo>
                    <a:pt x="293" y="216"/>
                    <a:pt x="283" y="219"/>
                    <a:pt x="281" y="221"/>
                  </a:cubicBezTo>
                  <a:cubicBezTo>
                    <a:pt x="280" y="222"/>
                    <a:pt x="281" y="224"/>
                    <a:pt x="280" y="225"/>
                  </a:cubicBezTo>
                  <a:cubicBezTo>
                    <a:pt x="278" y="226"/>
                    <a:pt x="278" y="224"/>
                    <a:pt x="276" y="223"/>
                  </a:cubicBezTo>
                  <a:cubicBezTo>
                    <a:pt x="274" y="222"/>
                    <a:pt x="259" y="226"/>
                    <a:pt x="257" y="229"/>
                  </a:cubicBezTo>
                  <a:cubicBezTo>
                    <a:pt x="254" y="232"/>
                    <a:pt x="249" y="232"/>
                    <a:pt x="249" y="234"/>
                  </a:cubicBezTo>
                  <a:cubicBezTo>
                    <a:pt x="249" y="236"/>
                    <a:pt x="242" y="235"/>
                    <a:pt x="239" y="237"/>
                  </a:cubicBezTo>
                  <a:cubicBezTo>
                    <a:pt x="237" y="238"/>
                    <a:pt x="238" y="243"/>
                    <a:pt x="237" y="245"/>
                  </a:cubicBezTo>
                  <a:cubicBezTo>
                    <a:pt x="236" y="248"/>
                    <a:pt x="226" y="247"/>
                    <a:pt x="223" y="247"/>
                  </a:cubicBezTo>
                  <a:cubicBezTo>
                    <a:pt x="220" y="247"/>
                    <a:pt x="219" y="241"/>
                    <a:pt x="216" y="241"/>
                  </a:cubicBezTo>
                  <a:cubicBezTo>
                    <a:pt x="214" y="241"/>
                    <a:pt x="215" y="237"/>
                    <a:pt x="216" y="236"/>
                  </a:cubicBezTo>
                  <a:cubicBezTo>
                    <a:pt x="217" y="234"/>
                    <a:pt x="219" y="235"/>
                    <a:pt x="222" y="233"/>
                  </a:cubicBezTo>
                  <a:cubicBezTo>
                    <a:pt x="225" y="231"/>
                    <a:pt x="228" y="234"/>
                    <a:pt x="229" y="233"/>
                  </a:cubicBezTo>
                  <a:cubicBezTo>
                    <a:pt x="231" y="232"/>
                    <a:pt x="225" y="228"/>
                    <a:pt x="224" y="225"/>
                  </a:cubicBezTo>
                  <a:cubicBezTo>
                    <a:pt x="224" y="222"/>
                    <a:pt x="217" y="221"/>
                    <a:pt x="214" y="222"/>
                  </a:cubicBezTo>
                  <a:cubicBezTo>
                    <a:pt x="210" y="223"/>
                    <a:pt x="206" y="222"/>
                    <a:pt x="203" y="221"/>
                  </a:cubicBezTo>
                  <a:cubicBezTo>
                    <a:pt x="201" y="220"/>
                    <a:pt x="201" y="223"/>
                    <a:pt x="205" y="224"/>
                  </a:cubicBezTo>
                  <a:cubicBezTo>
                    <a:pt x="209" y="225"/>
                    <a:pt x="207" y="228"/>
                    <a:pt x="207" y="230"/>
                  </a:cubicBezTo>
                  <a:cubicBezTo>
                    <a:pt x="208" y="232"/>
                    <a:pt x="206" y="236"/>
                    <a:pt x="204" y="239"/>
                  </a:cubicBezTo>
                  <a:cubicBezTo>
                    <a:pt x="202" y="242"/>
                    <a:pt x="203" y="242"/>
                    <a:pt x="207" y="242"/>
                  </a:cubicBezTo>
                  <a:cubicBezTo>
                    <a:pt x="210" y="242"/>
                    <a:pt x="210" y="246"/>
                    <a:pt x="210" y="250"/>
                  </a:cubicBezTo>
                  <a:cubicBezTo>
                    <a:pt x="210" y="253"/>
                    <a:pt x="207" y="254"/>
                    <a:pt x="207" y="256"/>
                  </a:cubicBezTo>
                  <a:cubicBezTo>
                    <a:pt x="207" y="259"/>
                    <a:pt x="204" y="255"/>
                    <a:pt x="204" y="256"/>
                  </a:cubicBezTo>
                  <a:cubicBezTo>
                    <a:pt x="203" y="257"/>
                    <a:pt x="202" y="256"/>
                    <a:pt x="201" y="254"/>
                  </a:cubicBezTo>
                  <a:cubicBezTo>
                    <a:pt x="201" y="252"/>
                    <a:pt x="195" y="253"/>
                    <a:pt x="193" y="252"/>
                  </a:cubicBezTo>
                  <a:cubicBezTo>
                    <a:pt x="190" y="251"/>
                    <a:pt x="189" y="252"/>
                    <a:pt x="187" y="255"/>
                  </a:cubicBezTo>
                  <a:cubicBezTo>
                    <a:pt x="186" y="257"/>
                    <a:pt x="182" y="258"/>
                    <a:pt x="180" y="258"/>
                  </a:cubicBezTo>
                  <a:cubicBezTo>
                    <a:pt x="177" y="258"/>
                    <a:pt x="174" y="262"/>
                    <a:pt x="172" y="264"/>
                  </a:cubicBezTo>
                  <a:cubicBezTo>
                    <a:pt x="169" y="265"/>
                    <a:pt x="169" y="268"/>
                    <a:pt x="172" y="271"/>
                  </a:cubicBezTo>
                  <a:cubicBezTo>
                    <a:pt x="175" y="274"/>
                    <a:pt x="176" y="276"/>
                    <a:pt x="176" y="278"/>
                  </a:cubicBezTo>
                  <a:cubicBezTo>
                    <a:pt x="175" y="279"/>
                    <a:pt x="167" y="279"/>
                    <a:pt x="166" y="277"/>
                  </a:cubicBezTo>
                  <a:cubicBezTo>
                    <a:pt x="164" y="275"/>
                    <a:pt x="159" y="275"/>
                    <a:pt x="157" y="275"/>
                  </a:cubicBezTo>
                  <a:cubicBezTo>
                    <a:pt x="155" y="275"/>
                    <a:pt x="150" y="269"/>
                    <a:pt x="147" y="269"/>
                  </a:cubicBezTo>
                  <a:cubicBezTo>
                    <a:pt x="145" y="269"/>
                    <a:pt x="143" y="272"/>
                    <a:pt x="142" y="274"/>
                  </a:cubicBezTo>
                  <a:cubicBezTo>
                    <a:pt x="141" y="276"/>
                    <a:pt x="143" y="276"/>
                    <a:pt x="145" y="279"/>
                  </a:cubicBezTo>
                  <a:cubicBezTo>
                    <a:pt x="146" y="282"/>
                    <a:pt x="151" y="282"/>
                    <a:pt x="153" y="282"/>
                  </a:cubicBezTo>
                  <a:cubicBezTo>
                    <a:pt x="155" y="282"/>
                    <a:pt x="154" y="285"/>
                    <a:pt x="154" y="287"/>
                  </a:cubicBezTo>
                  <a:cubicBezTo>
                    <a:pt x="153" y="288"/>
                    <a:pt x="149" y="289"/>
                    <a:pt x="147" y="288"/>
                  </a:cubicBezTo>
                  <a:cubicBezTo>
                    <a:pt x="146" y="286"/>
                    <a:pt x="141" y="288"/>
                    <a:pt x="141" y="286"/>
                  </a:cubicBezTo>
                  <a:cubicBezTo>
                    <a:pt x="141" y="284"/>
                    <a:pt x="137" y="281"/>
                    <a:pt x="133" y="281"/>
                  </a:cubicBezTo>
                  <a:cubicBezTo>
                    <a:pt x="129" y="282"/>
                    <a:pt x="128" y="280"/>
                    <a:pt x="129" y="277"/>
                  </a:cubicBezTo>
                  <a:cubicBezTo>
                    <a:pt x="129" y="274"/>
                    <a:pt x="127" y="272"/>
                    <a:pt x="127" y="270"/>
                  </a:cubicBezTo>
                  <a:cubicBezTo>
                    <a:pt x="127" y="269"/>
                    <a:pt x="125" y="266"/>
                    <a:pt x="127" y="265"/>
                  </a:cubicBezTo>
                  <a:cubicBezTo>
                    <a:pt x="129" y="264"/>
                    <a:pt x="127" y="262"/>
                    <a:pt x="128" y="260"/>
                  </a:cubicBezTo>
                  <a:cubicBezTo>
                    <a:pt x="128" y="258"/>
                    <a:pt x="124" y="255"/>
                    <a:pt x="121" y="255"/>
                  </a:cubicBezTo>
                  <a:cubicBezTo>
                    <a:pt x="118" y="255"/>
                    <a:pt x="119" y="252"/>
                    <a:pt x="116" y="251"/>
                  </a:cubicBezTo>
                  <a:cubicBezTo>
                    <a:pt x="113" y="251"/>
                    <a:pt x="108" y="246"/>
                    <a:pt x="108" y="244"/>
                  </a:cubicBezTo>
                  <a:cubicBezTo>
                    <a:pt x="107" y="242"/>
                    <a:pt x="103" y="242"/>
                    <a:pt x="105" y="242"/>
                  </a:cubicBezTo>
                  <a:cubicBezTo>
                    <a:pt x="106" y="241"/>
                    <a:pt x="109" y="242"/>
                    <a:pt x="111" y="244"/>
                  </a:cubicBezTo>
                  <a:cubicBezTo>
                    <a:pt x="114" y="246"/>
                    <a:pt x="117" y="248"/>
                    <a:pt x="123" y="249"/>
                  </a:cubicBezTo>
                  <a:cubicBezTo>
                    <a:pt x="129" y="250"/>
                    <a:pt x="131" y="253"/>
                    <a:pt x="138" y="254"/>
                  </a:cubicBezTo>
                  <a:cubicBezTo>
                    <a:pt x="144" y="255"/>
                    <a:pt x="148" y="256"/>
                    <a:pt x="158" y="257"/>
                  </a:cubicBezTo>
                  <a:cubicBezTo>
                    <a:pt x="167" y="258"/>
                    <a:pt x="179" y="249"/>
                    <a:pt x="182" y="246"/>
                  </a:cubicBezTo>
                  <a:cubicBezTo>
                    <a:pt x="185" y="244"/>
                    <a:pt x="181" y="238"/>
                    <a:pt x="181" y="236"/>
                  </a:cubicBezTo>
                  <a:cubicBezTo>
                    <a:pt x="181" y="234"/>
                    <a:pt x="177" y="234"/>
                    <a:pt x="176" y="233"/>
                  </a:cubicBezTo>
                  <a:cubicBezTo>
                    <a:pt x="176" y="231"/>
                    <a:pt x="173" y="228"/>
                    <a:pt x="169" y="228"/>
                  </a:cubicBezTo>
                  <a:cubicBezTo>
                    <a:pt x="166" y="228"/>
                    <a:pt x="165" y="224"/>
                    <a:pt x="162" y="224"/>
                  </a:cubicBezTo>
                  <a:cubicBezTo>
                    <a:pt x="160" y="225"/>
                    <a:pt x="158" y="223"/>
                    <a:pt x="150" y="218"/>
                  </a:cubicBezTo>
                  <a:cubicBezTo>
                    <a:pt x="143" y="213"/>
                    <a:pt x="132" y="210"/>
                    <a:pt x="130" y="210"/>
                  </a:cubicBezTo>
                  <a:cubicBezTo>
                    <a:pt x="129" y="211"/>
                    <a:pt x="127" y="212"/>
                    <a:pt x="126" y="210"/>
                  </a:cubicBezTo>
                  <a:cubicBezTo>
                    <a:pt x="125" y="208"/>
                    <a:pt x="122" y="208"/>
                    <a:pt x="120" y="210"/>
                  </a:cubicBezTo>
                  <a:cubicBezTo>
                    <a:pt x="118" y="211"/>
                    <a:pt x="116" y="209"/>
                    <a:pt x="112" y="209"/>
                  </a:cubicBezTo>
                  <a:cubicBezTo>
                    <a:pt x="108" y="210"/>
                    <a:pt x="106" y="208"/>
                    <a:pt x="107" y="207"/>
                  </a:cubicBezTo>
                  <a:cubicBezTo>
                    <a:pt x="108" y="206"/>
                    <a:pt x="114" y="207"/>
                    <a:pt x="114" y="205"/>
                  </a:cubicBezTo>
                  <a:cubicBezTo>
                    <a:pt x="113" y="203"/>
                    <a:pt x="111" y="205"/>
                    <a:pt x="108" y="202"/>
                  </a:cubicBezTo>
                  <a:cubicBezTo>
                    <a:pt x="105" y="200"/>
                    <a:pt x="103" y="202"/>
                    <a:pt x="102" y="204"/>
                  </a:cubicBezTo>
                  <a:cubicBezTo>
                    <a:pt x="101" y="205"/>
                    <a:pt x="99" y="205"/>
                    <a:pt x="97" y="203"/>
                  </a:cubicBezTo>
                  <a:cubicBezTo>
                    <a:pt x="97" y="203"/>
                    <a:pt x="97" y="203"/>
                    <a:pt x="96" y="203"/>
                  </a:cubicBezTo>
                  <a:cubicBezTo>
                    <a:pt x="96" y="206"/>
                    <a:pt x="94" y="206"/>
                    <a:pt x="92" y="206"/>
                  </a:cubicBezTo>
                  <a:cubicBezTo>
                    <a:pt x="90" y="205"/>
                    <a:pt x="88" y="209"/>
                    <a:pt x="85" y="209"/>
                  </a:cubicBezTo>
                  <a:cubicBezTo>
                    <a:pt x="83" y="209"/>
                    <a:pt x="80" y="212"/>
                    <a:pt x="79" y="214"/>
                  </a:cubicBezTo>
                  <a:cubicBezTo>
                    <a:pt x="79" y="216"/>
                    <a:pt x="76" y="215"/>
                    <a:pt x="76" y="217"/>
                  </a:cubicBezTo>
                  <a:cubicBezTo>
                    <a:pt x="76" y="218"/>
                    <a:pt x="76" y="220"/>
                    <a:pt x="75" y="221"/>
                  </a:cubicBezTo>
                  <a:cubicBezTo>
                    <a:pt x="74" y="223"/>
                    <a:pt x="75" y="223"/>
                    <a:pt x="76" y="226"/>
                  </a:cubicBezTo>
                  <a:cubicBezTo>
                    <a:pt x="77" y="228"/>
                    <a:pt x="80" y="228"/>
                    <a:pt x="81" y="229"/>
                  </a:cubicBezTo>
                  <a:cubicBezTo>
                    <a:pt x="83" y="230"/>
                    <a:pt x="87" y="234"/>
                    <a:pt x="87" y="235"/>
                  </a:cubicBezTo>
                  <a:cubicBezTo>
                    <a:pt x="87" y="237"/>
                    <a:pt x="84" y="240"/>
                    <a:pt x="82" y="241"/>
                  </a:cubicBezTo>
                  <a:cubicBezTo>
                    <a:pt x="81" y="242"/>
                    <a:pt x="79" y="245"/>
                    <a:pt x="80" y="246"/>
                  </a:cubicBezTo>
                  <a:cubicBezTo>
                    <a:pt x="81" y="248"/>
                    <a:pt x="85" y="254"/>
                    <a:pt x="88" y="259"/>
                  </a:cubicBezTo>
                  <a:cubicBezTo>
                    <a:pt x="90" y="264"/>
                    <a:pt x="87" y="262"/>
                    <a:pt x="85" y="264"/>
                  </a:cubicBezTo>
                  <a:cubicBezTo>
                    <a:pt x="83" y="266"/>
                    <a:pt x="86" y="269"/>
                    <a:pt x="86" y="270"/>
                  </a:cubicBezTo>
                  <a:cubicBezTo>
                    <a:pt x="87" y="272"/>
                    <a:pt x="84" y="272"/>
                    <a:pt x="84" y="273"/>
                  </a:cubicBezTo>
                  <a:cubicBezTo>
                    <a:pt x="84" y="274"/>
                    <a:pt x="88" y="275"/>
                    <a:pt x="88" y="276"/>
                  </a:cubicBezTo>
                  <a:cubicBezTo>
                    <a:pt x="89" y="277"/>
                    <a:pt x="86" y="278"/>
                    <a:pt x="87" y="280"/>
                  </a:cubicBezTo>
                  <a:cubicBezTo>
                    <a:pt x="88" y="282"/>
                    <a:pt x="91" y="282"/>
                    <a:pt x="92" y="284"/>
                  </a:cubicBezTo>
                  <a:cubicBezTo>
                    <a:pt x="92" y="287"/>
                    <a:pt x="86" y="287"/>
                    <a:pt x="86" y="289"/>
                  </a:cubicBezTo>
                  <a:cubicBezTo>
                    <a:pt x="87" y="291"/>
                    <a:pt x="94" y="294"/>
                    <a:pt x="97" y="297"/>
                  </a:cubicBezTo>
                  <a:cubicBezTo>
                    <a:pt x="100" y="301"/>
                    <a:pt x="100" y="302"/>
                    <a:pt x="99" y="304"/>
                  </a:cubicBezTo>
                  <a:cubicBezTo>
                    <a:pt x="98" y="308"/>
                    <a:pt x="89" y="311"/>
                    <a:pt x="87" y="316"/>
                  </a:cubicBezTo>
                  <a:cubicBezTo>
                    <a:pt x="85" y="320"/>
                    <a:pt x="77" y="323"/>
                    <a:pt x="74" y="326"/>
                  </a:cubicBezTo>
                  <a:cubicBezTo>
                    <a:pt x="73" y="328"/>
                    <a:pt x="71" y="330"/>
                    <a:pt x="70" y="332"/>
                  </a:cubicBezTo>
                  <a:cubicBezTo>
                    <a:pt x="71" y="331"/>
                    <a:pt x="73" y="331"/>
                    <a:pt x="74" y="330"/>
                  </a:cubicBezTo>
                  <a:cubicBezTo>
                    <a:pt x="75" y="329"/>
                    <a:pt x="77" y="334"/>
                    <a:pt x="79" y="336"/>
                  </a:cubicBezTo>
                  <a:cubicBezTo>
                    <a:pt x="81" y="337"/>
                    <a:pt x="85" y="336"/>
                    <a:pt x="86" y="337"/>
                  </a:cubicBezTo>
                  <a:cubicBezTo>
                    <a:pt x="88" y="339"/>
                    <a:pt x="85" y="339"/>
                    <a:pt x="82" y="338"/>
                  </a:cubicBezTo>
                  <a:cubicBezTo>
                    <a:pt x="79" y="338"/>
                    <a:pt x="79" y="340"/>
                    <a:pt x="74" y="341"/>
                  </a:cubicBezTo>
                  <a:cubicBezTo>
                    <a:pt x="71" y="342"/>
                    <a:pt x="71" y="344"/>
                    <a:pt x="70" y="344"/>
                  </a:cubicBezTo>
                  <a:cubicBezTo>
                    <a:pt x="72" y="347"/>
                    <a:pt x="69" y="348"/>
                    <a:pt x="68" y="350"/>
                  </a:cubicBezTo>
                  <a:cubicBezTo>
                    <a:pt x="67" y="352"/>
                    <a:pt x="66" y="353"/>
                    <a:pt x="65" y="354"/>
                  </a:cubicBezTo>
                  <a:cubicBezTo>
                    <a:pt x="65" y="356"/>
                    <a:pt x="66" y="357"/>
                    <a:pt x="66" y="359"/>
                  </a:cubicBezTo>
                  <a:cubicBezTo>
                    <a:pt x="66" y="361"/>
                    <a:pt x="67" y="362"/>
                    <a:pt x="68" y="364"/>
                  </a:cubicBezTo>
                  <a:cubicBezTo>
                    <a:pt x="69" y="365"/>
                    <a:pt x="67" y="365"/>
                    <a:pt x="66" y="366"/>
                  </a:cubicBezTo>
                  <a:cubicBezTo>
                    <a:pt x="65" y="367"/>
                    <a:pt x="65" y="369"/>
                    <a:pt x="67" y="371"/>
                  </a:cubicBezTo>
                  <a:cubicBezTo>
                    <a:pt x="68" y="372"/>
                    <a:pt x="68" y="374"/>
                    <a:pt x="68" y="376"/>
                  </a:cubicBezTo>
                  <a:cubicBezTo>
                    <a:pt x="67" y="377"/>
                    <a:pt x="69" y="379"/>
                    <a:pt x="70" y="380"/>
                  </a:cubicBezTo>
                  <a:cubicBezTo>
                    <a:pt x="72" y="382"/>
                    <a:pt x="71" y="385"/>
                    <a:pt x="73" y="386"/>
                  </a:cubicBezTo>
                  <a:cubicBezTo>
                    <a:pt x="74" y="387"/>
                    <a:pt x="75" y="388"/>
                    <a:pt x="77" y="388"/>
                  </a:cubicBezTo>
                  <a:cubicBezTo>
                    <a:pt x="79" y="387"/>
                    <a:pt x="80" y="388"/>
                    <a:pt x="81" y="390"/>
                  </a:cubicBezTo>
                  <a:cubicBezTo>
                    <a:pt x="82" y="391"/>
                    <a:pt x="84" y="390"/>
                    <a:pt x="86" y="390"/>
                  </a:cubicBezTo>
                  <a:cubicBezTo>
                    <a:pt x="88" y="389"/>
                    <a:pt x="93" y="391"/>
                    <a:pt x="94" y="392"/>
                  </a:cubicBezTo>
                  <a:cubicBezTo>
                    <a:pt x="95" y="392"/>
                    <a:pt x="94" y="396"/>
                    <a:pt x="94" y="398"/>
                  </a:cubicBezTo>
                  <a:cubicBezTo>
                    <a:pt x="95" y="400"/>
                    <a:pt x="93" y="402"/>
                    <a:pt x="95" y="404"/>
                  </a:cubicBezTo>
                  <a:cubicBezTo>
                    <a:pt x="97" y="405"/>
                    <a:pt x="97" y="408"/>
                    <a:pt x="99" y="409"/>
                  </a:cubicBezTo>
                  <a:cubicBezTo>
                    <a:pt x="102" y="410"/>
                    <a:pt x="103" y="413"/>
                    <a:pt x="104" y="413"/>
                  </a:cubicBezTo>
                  <a:cubicBezTo>
                    <a:pt x="106" y="414"/>
                    <a:pt x="108" y="416"/>
                    <a:pt x="109" y="418"/>
                  </a:cubicBezTo>
                  <a:cubicBezTo>
                    <a:pt x="109" y="419"/>
                    <a:pt x="106" y="421"/>
                    <a:pt x="104" y="422"/>
                  </a:cubicBezTo>
                  <a:cubicBezTo>
                    <a:pt x="103" y="422"/>
                    <a:pt x="100" y="419"/>
                    <a:pt x="99" y="421"/>
                  </a:cubicBezTo>
                  <a:cubicBezTo>
                    <a:pt x="97" y="422"/>
                    <a:pt x="99" y="424"/>
                    <a:pt x="100" y="429"/>
                  </a:cubicBezTo>
                  <a:cubicBezTo>
                    <a:pt x="101" y="433"/>
                    <a:pt x="102" y="433"/>
                    <a:pt x="103" y="433"/>
                  </a:cubicBezTo>
                  <a:cubicBezTo>
                    <a:pt x="105" y="433"/>
                    <a:pt x="106" y="432"/>
                    <a:pt x="107" y="431"/>
                  </a:cubicBezTo>
                  <a:cubicBezTo>
                    <a:pt x="109" y="430"/>
                    <a:pt x="112" y="431"/>
                    <a:pt x="113" y="431"/>
                  </a:cubicBezTo>
                  <a:cubicBezTo>
                    <a:pt x="114" y="430"/>
                    <a:pt x="119" y="430"/>
                    <a:pt x="120" y="432"/>
                  </a:cubicBezTo>
                  <a:cubicBezTo>
                    <a:pt x="121" y="433"/>
                    <a:pt x="122" y="437"/>
                    <a:pt x="121" y="438"/>
                  </a:cubicBezTo>
                  <a:cubicBezTo>
                    <a:pt x="120" y="439"/>
                    <a:pt x="122" y="441"/>
                    <a:pt x="123" y="443"/>
                  </a:cubicBezTo>
                  <a:cubicBezTo>
                    <a:pt x="124" y="444"/>
                    <a:pt x="128" y="444"/>
                    <a:pt x="129" y="444"/>
                  </a:cubicBezTo>
                  <a:cubicBezTo>
                    <a:pt x="130" y="445"/>
                    <a:pt x="133" y="449"/>
                    <a:pt x="133" y="451"/>
                  </a:cubicBezTo>
                  <a:cubicBezTo>
                    <a:pt x="132" y="452"/>
                    <a:pt x="135" y="453"/>
                    <a:pt x="136" y="452"/>
                  </a:cubicBezTo>
                  <a:cubicBezTo>
                    <a:pt x="137" y="452"/>
                    <a:pt x="138" y="453"/>
                    <a:pt x="140" y="454"/>
                  </a:cubicBezTo>
                  <a:cubicBezTo>
                    <a:pt x="141" y="455"/>
                    <a:pt x="143" y="455"/>
                    <a:pt x="144" y="454"/>
                  </a:cubicBezTo>
                  <a:cubicBezTo>
                    <a:pt x="146" y="453"/>
                    <a:pt x="148" y="452"/>
                    <a:pt x="149" y="453"/>
                  </a:cubicBezTo>
                  <a:cubicBezTo>
                    <a:pt x="150" y="455"/>
                    <a:pt x="153" y="457"/>
                    <a:pt x="153" y="458"/>
                  </a:cubicBezTo>
                  <a:cubicBezTo>
                    <a:pt x="153" y="459"/>
                    <a:pt x="157" y="458"/>
                    <a:pt x="160" y="459"/>
                  </a:cubicBezTo>
                  <a:cubicBezTo>
                    <a:pt x="162" y="460"/>
                    <a:pt x="164" y="460"/>
                    <a:pt x="167" y="461"/>
                  </a:cubicBezTo>
                  <a:cubicBezTo>
                    <a:pt x="169" y="462"/>
                    <a:pt x="171" y="462"/>
                    <a:pt x="172" y="464"/>
                  </a:cubicBezTo>
                  <a:cubicBezTo>
                    <a:pt x="172" y="465"/>
                    <a:pt x="169" y="467"/>
                    <a:pt x="169" y="467"/>
                  </a:cubicBezTo>
                  <a:cubicBezTo>
                    <a:pt x="169" y="468"/>
                    <a:pt x="171" y="469"/>
                    <a:pt x="171" y="470"/>
                  </a:cubicBezTo>
                  <a:cubicBezTo>
                    <a:pt x="171" y="471"/>
                    <a:pt x="169" y="471"/>
                    <a:pt x="168" y="472"/>
                  </a:cubicBezTo>
                  <a:cubicBezTo>
                    <a:pt x="168" y="473"/>
                    <a:pt x="170" y="474"/>
                    <a:pt x="170" y="475"/>
                  </a:cubicBezTo>
                  <a:cubicBezTo>
                    <a:pt x="170" y="476"/>
                    <a:pt x="169" y="479"/>
                    <a:pt x="169" y="480"/>
                  </a:cubicBezTo>
                  <a:cubicBezTo>
                    <a:pt x="169" y="481"/>
                    <a:pt x="163" y="480"/>
                    <a:pt x="162" y="480"/>
                  </a:cubicBezTo>
                  <a:cubicBezTo>
                    <a:pt x="160" y="480"/>
                    <a:pt x="156" y="484"/>
                    <a:pt x="155" y="484"/>
                  </a:cubicBezTo>
                  <a:cubicBezTo>
                    <a:pt x="154" y="485"/>
                    <a:pt x="155" y="487"/>
                    <a:pt x="155" y="488"/>
                  </a:cubicBezTo>
                  <a:cubicBezTo>
                    <a:pt x="159" y="488"/>
                    <a:pt x="163" y="487"/>
                    <a:pt x="164" y="488"/>
                  </a:cubicBezTo>
                  <a:cubicBezTo>
                    <a:pt x="164" y="490"/>
                    <a:pt x="155" y="494"/>
                    <a:pt x="153" y="494"/>
                  </a:cubicBezTo>
                  <a:cubicBezTo>
                    <a:pt x="151" y="495"/>
                    <a:pt x="156" y="498"/>
                    <a:pt x="156" y="499"/>
                  </a:cubicBezTo>
                  <a:cubicBezTo>
                    <a:pt x="156" y="501"/>
                    <a:pt x="151" y="501"/>
                    <a:pt x="151" y="504"/>
                  </a:cubicBezTo>
                  <a:cubicBezTo>
                    <a:pt x="152" y="507"/>
                    <a:pt x="150" y="508"/>
                    <a:pt x="147" y="508"/>
                  </a:cubicBezTo>
                  <a:cubicBezTo>
                    <a:pt x="144" y="508"/>
                    <a:pt x="143" y="509"/>
                    <a:pt x="144" y="509"/>
                  </a:cubicBezTo>
                  <a:cubicBezTo>
                    <a:pt x="146" y="510"/>
                    <a:pt x="146" y="513"/>
                    <a:pt x="151" y="515"/>
                  </a:cubicBezTo>
                  <a:cubicBezTo>
                    <a:pt x="156" y="516"/>
                    <a:pt x="162" y="521"/>
                    <a:pt x="167" y="526"/>
                  </a:cubicBezTo>
                  <a:cubicBezTo>
                    <a:pt x="167" y="527"/>
                    <a:pt x="168" y="527"/>
                    <a:pt x="169" y="528"/>
                  </a:cubicBezTo>
                  <a:cubicBezTo>
                    <a:pt x="170" y="527"/>
                    <a:pt x="171" y="527"/>
                    <a:pt x="172" y="526"/>
                  </a:cubicBezTo>
                  <a:cubicBezTo>
                    <a:pt x="175" y="526"/>
                    <a:pt x="180" y="528"/>
                    <a:pt x="182" y="529"/>
                  </a:cubicBezTo>
                  <a:cubicBezTo>
                    <a:pt x="185" y="531"/>
                    <a:pt x="194" y="529"/>
                    <a:pt x="195" y="531"/>
                  </a:cubicBezTo>
                  <a:cubicBezTo>
                    <a:pt x="196" y="532"/>
                    <a:pt x="199" y="534"/>
                    <a:pt x="200" y="534"/>
                  </a:cubicBezTo>
                  <a:cubicBezTo>
                    <a:pt x="202" y="534"/>
                    <a:pt x="204" y="538"/>
                    <a:pt x="206" y="537"/>
                  </a:cubicBezTo>
                  <a:cubicBezTo>
                    <a:pt x="207" y="535"/>
                    <a:pt x="213" y="535"/>
                    <a:pt x="214" y="535"/>
                  </a:cubicBezTo>
                  <a:cubicBezTo>
                    <a:pt x="216" y="535"/>
                    <a:pt x="216" y="537"/>
                    <a:pt x="217" y="537"/>
                  </a:cubicBezTo>
                  <a:cubicBezTo>
                    <a:pt x="219" y="537"/>
                    <a:pt x="219" y="542"/>
                    <a:pt x="220" y="542"/>
                  </a:cubicBezTo>
                  <a:cubicBezTo>
                    <a:pt x="221" y="541"/>
                    <a:pt x="225" y="545"/>
                    <a:pt x="228" y="545"/>
                  </a:cubicBezTo>
                  <a:cubicBezTo>
                    <a:pt x="230" y="546"/>
                    <a:pt x="233" y="550"/>
                    <a:pt x="234" y="550"/>
                  </a:cubicBezTo>
                  <a:cubicBezTo>
                    <a:pt x="235" y="550"/>
                    <a:pt x="237" y="552"/>
                    <a:pt x="238" y="550"/>
                  </a:cubicBezTo>
                  <a:cubicBezTo>
                    <a:pt x="239" y="548"/>
                    <a:pt x="242" y="549"/>
                    <a:pt x="243" y="546"/>
                  </a:cubicBezTo>
                  <a:cubicBezTo>
                    <a:pt x="239" y="540"/>
                    <a:pt x="233" y="534"/>
                    <a:pt x="234" y="531"/>
                  </a:cubicBezTo>
                  <a:cubicBezTo>
                    <a:pt x="234" y="527"/>
                    <a:pt x="236" y="524"/>
                    <a:pt x="230" y="520"/>
                  </a:cubicBezTo>
                  <a:cubicBezTo>
                    <a:pt x="225" y="515"/>
                    <a:pt x="231" y="512"/>
                    <a:pt x="235" y="508"/>
                  </a:cubicBezTo>
                  <a:cubicBezTo>
                    <a:pt x="238" y="503"/>
                    <a:pt x="245" y="502"/>
                    <a:pt x="250" y="499"/>
                  </a:cubicBezTo>
                  <a:cubicBezTo>
                    <a:pt x="249" y="498"/>
                    <a:pt x="248" y="497"/>
                    <a:pt x="247" y="497"/>
                  </a:cubicBezTo>
                  <a:cubicBezTo>
                    <a:pt x="243" y="495"/>
                    <a:pt x="242" y="494"/>
                    <a:pt x="245" y="493"/>
                  </a:cubicBezTo>
                  <a:cubicBezTo>
                    <a:pt x="248" y="492"/>
                    <a:pt x="246" y="491"/>
                    <a:pt x="244" y="488"/>
                  </a:cubicBezTo>
                  <a:cubicBezTo>
                    <a:pt x="241" y="485"/>
                    <a:pt x="240" y="482"/>
                    <a:pt x="239" y="482"/>
                  </a:cubicBezTo>
                  <a:cubicBezTo>
                    <a:pt x="237" y="482"/>
                    <a:pt x="235" y="482"/>
                    <a:pt x="233" y="482"/>
                  </a:cubicBezTo>
                  <a:cubicBezTo>
                    <a:pt x="230" y="483"/>
                    <a:pt x="231" y="480"/>
                    <a:pt x="231" y="478"/>
                  </a:cubicBezTo>
                  <a:cubicBezTo>
                    <a:pt x="231" y="475"/>
                    <a:pt x="227" y="476"/>
                    <a:pt x="226" y="475"/>
                  </a:cubicBezTo>
                  <a:cubicBezTo>
                    <a:pt x="225" y="473"/>
                    <a:pt x="227" y="470"/>
                    <a:pt x="228" y="469"/>
                  </a:cubicBezTo>
                  <a:cubicBezTo>
                    <a:pt x="229" y="469"/>
                    <a:pt x="231" y="468"/>
                    <a:pt x="231" y="467"/>
                  </a:cubicBezTo>
                  <a:cubicBezTo>
                    <a:pt x="231" y="466"/>
                    <a:pt x="227" y="465"/>
                    <a:pt x="228" y="463"/>
                  </a:cubicBezTo>
                  <a:cubicBezTo>
                    <a:pt x="230" y="460"/>
                    <a:pt x="233" y="460"/>
                    <a:pt x="233" y="457"/>
                  </a:cubicBezTo>
                  <a:cubicBezTo>
                    <a:pt x="233" y="455"/>
                    <a:pt x="235" y="452"/>
                    <a:pt x="238" y="454"/>
                  </a:cubicBezTo>
                  <a:cubicBezTo>
                    <a:pt x="240" y="456"/>
                    <a:pt x="242" y="461"/>
                    <a:pt x="245" y="460"/>
                  </a:cubicBezTo>
                  <a:cubicBezTo>
                    <a:pt x="248" y="459"/>
                    <a:pt x="246" y="456"/>
                    <a:pt x="245" y="455"/>
                  </a:cubicBezTo>
                  <a:cubicBezTo>
                    <a:pt x="245" y="453"/>
                    <a:pt x="244" y="451"/>
                    <a:pt x="248" y="450"/>
                  </a:cubicBezTo>
                  <a:cubicBezTo>
                    <a:pt x="251" y="449"/>
                    <a:pt x="249" y="446"/>
                    <a:pt x="252" y="446"/>
                  </a:cubicBezTo>
                  <a:cubicBezTo>
                    <a:pt x="255" y="446"/>
                    <a:pt x="259" y="443"/>
                    <a:pt x="261" y="442"/>
                  </a:cubicBezTo>
                  <a:cubicBezTo>
                    <a:pt x="262" y="441"/>
                    <a:pt x="266" y="439"/>
                    <a:pt x="267" y="440"/>
                  </a:cubicBezTo>
                  <a:cubicBezTo>
                    <a:pt x="269" y="441"/>
                    <a:pt x="271" y="443"/>
                    <a:pt x="272" y="440"/>
                  </a:cubicBezTo>
                  <a:cubicBezTo>
                    <a:pt x="273" y="438"/>
                    <a:pt x="277" y="439"/>
                    <a:pt x="278" y="440"/>
                  </a:cubicBezTo>
                  <a:cubicBezTo>
                    <a:pt x="278" y="442"/>
                    <a:pt x="285" y="442"/>
                    <a:pt x="287" y="443"/>
                  </a:cubicBezTo>
                  <a:cubicBezTo>
                    <a:pt x="290" y="445"/>
                    <a:pt x="295" y="448"/>
                    <a:pt x="295" y="449"/>
                  </a:cubicBezTo>
                  <a:cubicBezTo>
                    <a:pt x="295" y="451"/>
                    <a:pt x="297" y="453"/>
                    <a:pt x="297" y="450"/>
                  </a:cubicBezTo>
                  <a:cubicBezTo>
                    <a:pt x="297" y="448"/>
                    <a:pt x="299" y="448"/>
                    <a:pt x="302" y="450"/>
                  </a:cubicBezTo>
                  <a:cubicBezTo>
                    <a:pt x="305" y="452"/>
                    <a:pt x="309" y="451"/>
                    <a:pt x="310" y="449"/>
                  </a:cubicBezTo>
                  <a:cubicBezTo>
                    <a:pt x="310" y="448"/>
                    <a:pt x="316" y="445"/>
                    <a:pt x="318" y="447"/>
                  </a:cubicBezTo>
                  <a:cubicBezTo>
                    <a:pt x="320" y="448"/>
                    <a:pt x="320" y="449"/>
                    <a:pt x="323" y="447"/>
                  </a:cubicBezTo>
                  <a:cubicBezTo>
                    <a:pt x="325" y="445"/>
                    <a:pt x="330" y="445"/>
                    <a:pt x="331" y="448"/>
                  </a:cubicBezTo>
                  <a:cubicBezTo>
                    <a:pt x="332" y="450"/>
                    <a:pt x="334" y="450"/>
                    <a:pt x="336" y="450"/>
                  </a:cubicBezTo>
                  <a:cubicBezTo>
                    <a:pt x="339" y="450"/>
                    <a:pt x="339" y="454"/>
                    <a:pt x="341" y="453"/>
                  </a:cubicBezTo>
                  <a:cubicBezTo>
                    <a:pt x="342" y="452"/>
                    <a:pt x="342" y="448"/>
                    <a:pt x="344" y="449"/>
                  </a:cubicBezTo>
                  <a:cubicBezTo>
                    <a:pt x="345" y="449"/>
                    <a:pt x="347" y="451"/>
                    <a:pt x="350" y="451"/>
                  </a:cubicBezTo>
                  <a:cubicBezTo>
                    <a:pt x="353" y="451"/>
                    <a:pt x="355" y="451"/>
                    <a:pt x="355" y="448"/>
                  </a:cubicBezTo>
                  <a:cubicBezTo>
                    <a:pt x="355" y="446"/>
                    <a:pt x="355" y="442"/>
                    <a:pt x="353" y="442"/>
                  </a:cubicBezTo>
                  <a:cubicBezTo>
                    <a:pt x="351" y="442"/>
                    <a:pt x="349" y="441"/>
                    <a:pt x="347" y="441"/>
                  </a:cubicBezTo>
                  <a:cubicBezTo>
                    <a:pt x="345" y="441"/>
                    <a:pt x="342" y="437"/>
                    <a:pt x="345" y="436"/>
                  </a:cubicBezTo>
                  <a:cubicBezTo>
                    <a:pt x="347" y="435"/>
                    <a:pt x="351" y="433"/>
                    <a:pt x="350" y="432"/>
                  </a:cubicBezTo>
                  <a:cubicBezTo>
                    <a:pt x="349" y="430"/>
                    <a:pt x="348" y="426"/>
                    <a:pt x="351" y="426"/>
                  </a:cubicBezTo>
                  <a:cubicBezTo>
                    <a:pt x="354" y="425"/>
                    <a:pt x="361" y="425"/>
                    <a:pt x="360" y="424"/>
                  </a:cubicBezTo>
                  <a:cubicBezTo>
                    <a:pt x="360" y="423"/>
                    <a:pt x="354" y="422"/>
                    <a:pt x="353" y="420"/>
                  </a:cubicBezTo>
                  <a:cubicBezTo>
                    <a:pt x="352" y="418"/>
                    <a:pt x="351" y="414"/>
                    <a:pt x="352" y="413"/>
                  </a:cubicBezTo>
                  <a:cubicBezTo>
                    <a:pt x="354" y="413"/>
                    <a:pt x="357" y="414"/>
                    <a:pt x="360" y="413"/>
                  </a:cubicBezTo>
                  <a:cubicBezTo>
                    <a:pt x="362" y="412"/>
                    <a:pt x="367" y="414"/>
                    <a:pt x="370" y="412"/>
                  </a:cubicBezTo>
                  <a:cubicBezTo>
                    <a:pt x="373" y="410"/>
                    <a:pt x="379" y="409"/>
                    <a:pt x="382" y="409"/>
                  </a:cubicBezTo>
                  <a:cubicBezTo>
                    <a:pt x="386" y="409"/>
                    <a:pt x="388" y="407"/>
                    <a:pt x="391" y="407"/>
                  </a:cubicBezTo>
                  <a:cubicBezTo>
                    <a:pt x="394" y="406"/>
                    <a:pt x="401" y="405"/>
                    <a:pt x="403" y="404"/>
                  </a:cubicBezTo>
                  <a:cubicBezTo>
                    <a:pt x="405" y="404"/>
                    <a:pt x="415" y="402"/>
                    <a:pt x="415" y="400"/>
                  </a:cubicBezTo>
                  <a:cubicBezTo>
                    <a:pt x="416" y="398"/>
                    <a:pt x="424" y="397"/>
                    <a:pt x="426" y="398"/>
                  </a:cubicBezTo>
                  <a:cubicBezTo>
                    <a:pt x="428" y="399"/>
                    <a:pt x="430" y="399"/>
                    <a:pt x="432" y="399"/>
                  </a:cubicBezTo>
                  <a:cubicBezTo>
                    <a:pt x="434" y="398"/>
                    <a:pt x="438" y="400"/>
                    <a:pt x="438" y="402"/>
                  </a:cubicBezTo>
                  <a:cubicBezTo>
                    <a:pt x="437" y="404"/>
                    <a:pt x="439" y="406"/>
                    <a:pt x="439" y="408"/>
                  </a:cubicBezTo>
                  <a:cubicBezTo>
                    <a:pt x="439" y="410"/>
                    <a:pt x="437" y="410"/>
                    <a:pt x="438" y="412"/>
                  </a:cubicBezTo>
                  <a:cubicBezTo>
                    <a:pt x="439" y="413"/>
                    <a:pt x="444" y="412"/>
                    <a:pt x="446" y="410"/>
                  </a:cubicBezTo>
                  <a:cubicBezTo>
                    <a:pt x="447" y="409"/>
                    <a:pt x="449" y="411"/>
                    <a:pt x="449" y="412"/>
                  </a:cubicBezTo>
                  <a:cubicBezTo>
                    <a:pt x="449" y="414"/>
                    <a:pt x="451" y="415"/>
                    <a:pt x="451" y="413"/>
                  </a:cubicBezTo>
                  <a:cubicBezTo>
                    <a:pt x="451" y="411"/>
                    <a:pt x="454" y="412"/>
                    <a:pt x="455" y="413"/>
                  </a:cubicBezTo>
                  <a:cubicBezTo>
                    <a:pt x="456" y="415"/>
                    <a:pt x="460" y="412"/>
                    <a:pt x="460" y="414"/>
                  </a:cubicBezTo>
                  <a:cubicBezTo>
                    <a:pt x="460" y="416"/>
                    <a:pt x="455" y="417"/>
                    <a:pt x="457" y="419"/>
                  </a:cubicBezTo>
                  <a:cubicBezTo>
                    <a:pt x="459" y="421"/>
                    <a:pt x="460" y="417"/>
                    <a:pt x="463" y="418"/>
                  </a:cubicBezTo>
                  <a:cubicBezTo>
                    <a:pt x="466" y="419"/>
                    <a:pt x="470" y="415"/>
                    <a:pt x="472" y="414"/>
                  </a:cubicBezTo>
                  <a:cubicBezTo>
                    <a:pt x="475" y="414"/>
                    <a:pt x="478" y="411"/>
                    <a:pt x="480" y="410"/>
                  </a:cubicBezTo>
                  <a:cubicBezTo>
                    <a:pt x="482" y="409"/>
                    <a:pt x="487" y="409"/>
                    <a:pt x="486" y="410"/>
                  </a:cubicBezTo>
                  <a:cubicBezTo>
                    <a:pt x="484" y="412"/>
                    <a:pt x="482" y="415"/>
                    <a:pt x="488" y="417"/>
                  </a:cubicBezTo>
                  <a:cubicBezTo>
                    <a:pt x="494" y="419"/>
                    <a:pt x="500" y="430"/>
                    <a:pt x="504" y="435"/>
                  </a:cubicBezTo>
                  <a:cubicBezTo>
                    <a:pt x="507" y="441"/>
                    <a:pt x="510" y="450"/>
                    <a:pt x="512" y="450"/>
                  </a:cubicBezTo>
                  <a:cubicBezTo>
                    <a:pt x="514" y="450"/>
                    <a:pt x="515" y="445"/>
                    <a:pt x="517" y="445"/>
                  </a:cubicBezTo>
                  <a:cubicBezTo>
                    <a:pt x="520" y="444"/>
                    <a:pt x="521" y="449"/>
                    <a:pt x="524" y="449"/>
                  </a:cubicBezTo>
                  <a:cubicBezTo>
                    <a:pt x="526" y="450"/>
                    <a:pt x="530" y="452"/>
                    <a:pt x="532" y="451"/>
                  </a:cubicBezTo>
                  <a:cubicBezTo>
                    <a:pt x="534" y="450"/>
                    <a:pt x="539" y="447"/>
                    <a:pt x="540" y="448"/>
                  </a:cubicBezTo>
                  <a:cubicBezTo>
                    <a:pt x="542" y="449"/>
                    <a:pt x="544" y="449"/>
                    <a:pt x="546" y="453"/>
                  </a:cubicBezTo>
                  <a:cubicBezTo>
                    <a:pt x="547" y="456"/>
                    <a:pt x="549" y="457"/>
                    <a:pt x="551" y="457"/>
                  </a:cubicBezTo>
                  <a:cubicBezTo>
                    <a:pt x="552" y="457"/>
                    <a:pt x="553" y="459"/>
                    <a:pt x="553" y="460"/>
                  </a:cubicBezTo>
                  <a:cubicBezTo>
                    <a:pt x="553" y="462"/>
                    <a:pt x="555" y="464"/>
                    <a:pt x="557" y="464"/>
                  </a:cubicBezTo>
                  <a:cubicBezTo>
                    <a:pt x="558" y="464"/>
                    <a:pt x="562" y="463"/>
                    <a:pt x="564" y="463"/>
                  </a:cubicBezTo>
                  <a:cubicBezTo>
                    <a:pt x="565" y="462"/>
                    <a:pt x="566" y="461"/>
                    <a:pt x="567" y="463"/>
                  </a:cubicBezTo>
                  <a:cubicBezTo>
                    <a:pt x="567" y="465"/>
                    <a:pt x="569" y="467"/>
                    <a:pt x="571" y="467"/>
                  </a:cubicBezTo>
                  <a:cubicBezTo>
                    <a:pt x="572" y="467"/>
                    <a:pt x="575" y="469"/>
                    <a:pt x="575" y="467"/>
                  </a:cubicBezTo>
                  <a:cubicBezTo>
                    <a:pt x="576" y="466"/>
                    <a:pt x="580" y="465"/>
                    <a:pt x="581" y="465"/>
                  </a:cubicBezTo>
                  <a:cubicBezTo>
                    <a:pt x="583" y="465"/>
                    <a:pt x="588" y="464"/>
                    <a:pt x="589" y="462"/>
                  </a:cubicBezTo>
                  <a:cubicBezTo>
                    <a:pt x="590" y="459"/>
                    <a:pt x="594" y="459"/>
                    <a:pt x="595" y="458"/>
                  </a:cubicBezTo>
                  <a:cubicBezTo>
                    <a:pt x="597" y="456"/>
                    <a:pt x="600" y="456"/>
                    <a:pt x="601" y="454"/>
                  </a:cubicBezTo>
                  <a:cubicBezTo>
                    <a:pt x="602" y="453"/>
                    <a:pt x="606" y="453"/>
                    <a:pt x="607" y="452"/>
                  </a:cubicBezTo>
                  <a:cubicBezTo>
                    <a:pt x="607" y="450"/>
                    <a:pt x="611" y="450"/>
                    <a:pt x="613" y="451"/>
                  </a:cubicBezTo>
                  <a:cubicBezTo>
                    <a:pt x="614" y="451"/>
                    <a:pt x="623" y="453"/>
                    <a:pt x="624" y="453"/>
                  </a:cubicBezTo>
                  <a:cubicBezTo>
                    <a:pt x="625" y="452"/>
                    <a:pt x="626" y="457"/>
                    <a:pt x="627" y="457"/>
                  </a:cubicBezTo>
                  <a:cubicBezTo>
                    <a:pt x="628" y="458"/>
                    <a:pt x="633" y="461"/>
                    <a:pt x="634" y="460"/>
                  </a:cubicBezTo>
                  <a:cubicBezTo>
                    <a:pt x="635" y="459"/>
                    <a:pt x="638" y="458"/>
                    <a:pt x="641" y="460"/>
                  </a:cubicBezTo>
                  <a:cubicBezTo>
                    <a:pt x="643" y="461"/>
                    <a:pt x="646" y="463"/>
                    <a:pt x="647" y="461"/>
                  </a:cubicBezTo>
                  <a:cubicBezTo>
                    <a:pt x="648" y="460"/>
                    <a:pt x="653" y="459"/>
                    <a:pt x="654" y="458"/>
                  </a:cubicBezTo>
                  <a:cubicBezTo>
                    <a:pt x="654" y="457"/>
                    <a:pt x="655" y="454"/>
                    <a:pt x="654" y="453"/>
                  </a:cubicBezTo>
                  <a:cubicBezTo>
                    <a:pt x="653" y="452"/>
                    <a:pt x="651" y="448"/>
                    <a:pt x="651" y="446"/>
                  </a:cubicBezTo>
                  <a:cubicBezTo>
                    <a:pt x="650" y="444"/>
                    <a:pt x="654" y="443"/>
                    <a:pt x="654" y="442"/>
                  </a:cubicBezTo>
                  <a:cubicBezTo>
                    <a:pt x="655" y="440"/>
                    <a:pt x="658" y="440"/>
                    <a:pt x="659" y="439"/>
                  </a:cubicBezTo>
                  <a:cubicBezTo>
                    <a:pt x="660" y="438"/>
                    <a:pt x="660" y="435"/>
                    <a:pt x="662" y="436"/>
                  </a:cubicBezTo>
                  <a:cubicBezTo>
                    <a:pt x="664" y="436"/>
                    <a:pt x="667" y="438"/>
                    <a:pt x="668" y="438"/>
                  </a:cubicBezTo>
                  <a:cubicBezTo>
                    <a:pt x="669" y="439"/>
                    <a:pt x="672" y="440"/>
                    <a:pt x="673" y="440"/>
                  </a:cubicBezTo>
                  <a:cubicBezTo>
                    <a:pt x="675" y="440"/>
                    <a:pt x="678" y="441"/>
                    <a:pt x="679" y="442"/>
                  </a:cubicBezTo>
                  <a:cubicBezTo>
                    <a:pt x="681" y="443"/>
                    <a:pt x="687" y="443"/>
                    <a:pt x="688" y="445"/>
                  </a:cubicBezTo>
                  <a:cubicBezTo>
                    <a:pt x="689" y="446"/>
                    <a:pt x="687" y="450"/>
                    <a:pt x="689" y="452"/>
                  </a:cubicBezTo>
                  <a:cubicBezTo>
                    <a:pt x="690" y="453"/>
                    <a:pt x="693" y="457"/>
                    <a:pt x="694" y="456"/>
                  </a:cubicBezTo>
                  <a:cubicBezTo>
                    <a:pt x="695" y="455"/>
                    <a:pt x="700" y="458"/>
                    <a:pt x="701" y="458"/>
                  </a:cubicBezTo>
                  <a:cubicBezTo>
                    <a:pt x="703" y="458"/>
                    <a:pt x="706" y="455"/>
                    <a:pt x="707" y="455"/>
                  </a:cubicBezTo>
                  <a:cubicBezTo>
                    <a:pt x="709" y="455"/>
                    <a:pt x="714" y="454"/>
                    <a:pt x="715" y="454"/>
                  </a:cubicBezTo>
                  <a:cubicBezTo>
                    <a:pt x="717" y="454"/>
                    <a:pt x="722" y="456"/>
                    <a:pt x="723" y="456"/>
                  </a:cubicBezTo>
                  <a:cubicBezTo>
                    <a:pt x="724" y="455"/>
                    <a:pt x="729" y="456"/>
                    <a:pt x="729" y="458"/>
                  </a:cubicBezTo>
                  <a:cubicBezTo>
                    <a:pt x="730" y="459"/>
                    <a:pt x="736" y="459"/>
                    <a:pt x="736" y="461"/>
                  </a:cubicBezTo>
                  <a:cubicBezTo>
                    <a:pt x="736" y="463"/>
                    <a:pt x="740" y="464"/>
                    <a:pt x="741" y="466"/>
                  </a:cubicBezTo>
                  <a:cubicBezTo>
                    <a:pt x="742" y="468"/>
                    <a:pt x="750" y="466"/>
                    <a:pt x="751" y="468"/>
                  </a:cubicBezTo>
                  <a:cubicBezTo>
                    <a:pt x="753" y="469"/>
                    <a:pt x="762" y="469"/>
                    <a:pt x="763" y="468"/>
                  </a:cubicBezTo>
                  <a:cubicBezTo>
                    <a:pt x="763" y="467"/>
                    <a:pt x="772" y="466"/>
                    <a:pt x="774" y="465"/>
                  </a:cubicBezTo>
                  <a:cubicBezTo>
                    <a:pt x="775" y="464"/>
                    <a:pt x="780" y="464"/>
                    <a:pt x="780" y="462"/>
                  </a:cubicBezTo>
                  <a:cubicBezTo>
                    <a:pt x="781" y="461"/>
                    <a:pt x="785" y="459"/>
                    <a:pt x="787" y="458"/>
                  </a:cubicBezTo>
                  <a:cubicBezTo>
                    <a:pt x="789" y="456"/>
                    <a:pt x="797" y="457"/>
                    <a:pt x="797" y="458"/>
                  </a:cubicBezTo>
                  <a:cubicBezTo>
                    <a:pt x="798" y="460"/>
                    <a:pt x="803" y="461"/>
                    <a:pt x="805" y="460"/>
                  </a:cubicBezTo>
                  <a:cubicBezTo>
                    <a:pt x="807" y="459"/>
                    <a:pt x="812" y="460"/>
                    <a:pt x="813" y="462"/>
                  </a:cubicBezTo>
                  <a:cubicBezTo>
                    <a:pt x="813" y="464"/>
                    <a:pt x="819" y="465"/>
                    <a:pt x="821" y="464"/>
                  </a:cubicBezTo>
                  <a:cubicBezTo>
                    <a:pt x="822" y="464"/>
                    <a:pt x="827" y="460"/>
                    <a:pt x="829" y="460"/>
                  </a:cubicBezTo>
                  <a:cubicBezTo>
                    <a:pt x="831" y="460"/>
                    <a:pt x="833" y="458"/>
                    <a:pt x="833" y="456"/>
                  </a:cubicBezTo>
                  <a:cubicBezTo>
                    <a:pt x="832" y="454"/>
                    <a:pt x="836" y="449"/>
                    <a:pt x="837" y="447"/>
                  </a:cubicBezTo>
                  <a:cubicBezTo>
                    <a:pt x="837" y="445"/>
                    <a:pt x="841" y="440"/>
                    <a:pt x="842" y="439"/>
                  </a:cubicBezTo>
                  <a:cubicBezTo>
                    <a:pt x="843" y="439"/>
                    <a:pt x="846" y="437"/>
                    <a:pt x="846" y="435"/>
                  </a:cubicBezTo>
                  <a:cubicBezTo>
                    <a:pt x="845" y="434"/>
                    <a:pt x="845" y="429"/>
                    <a:pt x="843" y="429"/>
                  </a:cubicBezTo>
                  <a:cubicBezTo>
                    <a:pt x="842" y="429"/>
                    <a:pt x="839" y="429"/>
                    <a:pt x="842" y="425"/>
                  </a:cubicBezTo>
                  <a:cubicBezTo>
                    <a:pt x="846" y="420"/>
                    <a:pt x="852" y="421"/>
                    <a:pt x="853" y="421"/>
                  </a:cubicBezTo>
                  <a:cubicBezTo>
                    <a:pt x="854" y="421"/>
                    <a:pt x="862" y="419"/>
                    <a:pt x="865" y="420"/>
                  </a:cubicBezTo>
                  <a:cubicBezTo>
                    <a:pt x="869" y="421"/>
                    <a:pt x="871" y="420"/>
                    <a:pt x="875" y="422"/>
                  </a:cubicBezTo>
                  <a:cubicBezTo>
                    <a:pt x="879" y="424"/>
                    <a:pt x="884" y="423"/>
                    <a:pt x="885" y="425"/>
                  </a:cubicBezTo>
                  <a:cubicBezTo>
                    <a:pt x="886" y="426"/>
                    <a:pt x="891" y="428"/>
                    <a:pt x="891" y="431"/>
                  </a:cubicBezTo>
                  <a:cubicBezTo>
                    <a:pt x="890" y="434"/>
                    <a:pt x="893" y="432"/>
                    <a:pt x="895" y="439"/>
                  </a:cubicBezTo>
                  <a:cubicBezTo>
                    <a:pt x="896" y="445"/>
                    <a:pt x="899" y="446"/>
                    <a:pt x="900" y="449"/>
                  </a:cubicBezTo>
                  <a:cubicBezTo>
                    <a:pt x="900" y="452"/>
                    <a:pt x="904" y="457"/>
                    <a:pt x="904" y="459"/>
                  </a:cubicBezTo>
                  <a:cubicBezTo>
                    <a:pt x="903" y="461"/>
                    <a:pt x="903" y="463"/>
                    <a:pt x="907" y="464"/>
                  </a:cubicBezTo>
                  <a:cubicBezTo>
                    <a:pt x="911" y="464"/>
                    <a:pt x="914" y="467"/>
                    <a:pt x="915" y="467"/>
                  </a:cubicBezTo>
                  <a:cubicBezTo>
                    <a:pt x="916" y="466"/>
                    <a:pt x="921" y="468"/>
                    <a:pt x="924" y="470"/>
                  </a:cubicBezTo>
                  <a:cubicBezTo>
                    <a:pt x="926" y="473"/>
                    <a:pt x="930" y="472"/>
                    <a:pt x="930" y="474"/>
                  </a:cubicBezTo>
                  <a:cubicBezTo>
                    <a:pt x="929" y="477"/>
                    <a:pt x="932" y="479"/>
                    <a:pt x="931" y="481"/>
                  </a:cubicBezTo>
                  <a:cubicBezTo>
                    <a:pt x="931" y="484"/>
                    <a:pt x="936" y="485"/>
                    <a:pt x="940" y="485"/>
                  </a:cubicBezTo>
                  <a:cubicBezTo>
                    <a:pt x="943" y="484"/>
                    <a:pt x="946" y="486"/>
                    <a:pt x="947" y="483"/>
                  </a:cubicBezTo>
                  <a:cubicBezTo>
                    <a:pt x="949" y="480"/>
                    <a:pt x="954" y="481"/>
                    <a:pt x="955" y="480"/>
                  </a:cubicBezTo>
                  <a:cubicBezTo>
                    <a:pt x="957" y="479"/>
                    <a:pt x="962" y="477"/>
                    <a:pt x="962" y="482"/>
                  </a:cubicBezTo>
                  <a:cubicBezTo>
                    <a:pt x="962" y="486"/>
                    <a:pt x="965" y="487"/>
                    <a:pt x="962" y="489"/>
                  </a:cubicBezTo>
                  <a:cubicBezTo>
                    <a:pt x="960" y="490"/>
                    <a:pt x="959" y="497"/>
                    <a:pt x="958" y="499"/>
                  </a:cubicBezTo>
                  <a:cubicBezTo>
                    <a:pt x="957" y="502"/>
                    <a:pt x="953" y="503"/>
                    <a:pt x="953" y="506"/>
                  </a:cubicBezTo>
                  <a:cubicBezTo>
                    <a:pt x="952" y="509"/>
                    <a:pt x="949" y="509"/>
                    <a:pt x="949" y="511"/>
                  </a:cubicBezTo>
                  <a:cubicBezTo>
                    <a:pt x="949" y="514"/>
                    <a:pt x="944" y="513"/>
                    <a:pt x="941" y="511"/>
                  </a:cubicBezTo>
                  <a:cubicBezTo>
                    <a:pt x="939" y="510"/>
                    <a:pt x="936" y="515"/>
                    <a:pt x="934" y="515"/>
                  </a:cubicBezTo>
                  <a:cubicBezTo>
                    <a:pt x="932" y="515"/>
                    <a:pt x="933" y="519"/>
                    <a:pt x="933" y="521"/>
                  </a:cubicBezTo>
                  <a:cubicBezTo>
                    <a:pt x="934" y="522"/>
                    <a:pt x="932" y="525"/>
                    <a:pt x="934" y="528"/>
                  </a:cubicBezTo>
                  <a:cubicBezTo>
                    <a:pt x="934" y="529"/>
                    <a:pt x="934" y="532"/>
                    <a:pt x="934" y="536"/>
                  </a:cubicBezTo>
                  <a:cubicBezTo>
                    <a:pt x="937" y="533"/>
                    <a:pt x="940" y="532"/>
                    <a:pt x="941" y="532"/>
                  </a:cubicBezTo>
                  <a:cubicBezTo>
                    <a:pt x="944" y="532"/>
                    <a:pt x="947" y="537"/>
                    <a:pt x="951" y="537"/>
                  </a:cubicBezTo>
                  <a:cubicBezTo>
                    <a:pt x="954" y="537"/>
                    <a:pt x="970" y="527"/>
                    <a:pt x="970" y="525"/>
                  </a:cubicBezTo>
                  <a:cubicBezTo>
                    <a:pt x="971" y="523"/>
                    <a:pt x="980" y="514"/>
                    <a:pt x="984" y="510"/>
                  </a:cubicBezTo>
                  <a:cubicBezTo>
                    <a:pt x="988" y="505"/>
                    <a:pt x="994" y="499"/>
                    <a:pt x="996" y="493"/>
                  </a:cubicBezTo>
                  <a:cubicBezTo>
                    <a:pt x="998" y="490"/>
                    <a:pt x="1004" y="484"/>
                    <a:pt x="1005" y="481"/>
                  </a:cubicBezTo>
                  <a:cubicBezTo>
                    <a:pt x="1007" y="479"/>
                    <a:pt x="1008" y="479"/>
                    <a:pt x="1011" y="473"/>
                  </a:cubicBezTo>
                  <a:cubicBezTo>
                    <a:pt x="1013" y="467"/>
                    <a:pt x="1013" y="452"/>
                    <a:pt x="1014" y="451"/>
                  </a:cubicBezTo>
                  <a:cubicBezTo>
                    <a:pt x="1015" y="450"/>
                    <a:pt x="1015" y="447"/>
                    <a:pt x="1016" y="445"/>
                  </a:cubicBezTo>
                  <a:cubicBezTo>
                    <a:pt x="1017" y="444"/>
                    <a:pt x="1016" y="442"/>
                    <a:pt x="1019" y="439"/>
                  </a:cubicBezTo>
                  <a:cubicBezTo>
                    <a:pt x="1021" y="437"/>
                    <a:pt x="1021" y="435"/>
                    <a:pt x="1020" y="434"/>
                  </a:cubicBezTo>
                  <a:cubicBezTo>
                    <a:pt x="1020" y="432"/>
                    <a:pt x="1020" y="429"/>
                    <a:pt x="1020" y="427"/>
                  </a:cubicBezTo>
                  <a:cubicBezTo>
                    <a:pt x="1019" y="426"/>
                    <a:pt x="1019" y="426"/>
                    <a:pt x="1021" y="425"/>
                  </a:cubicBezTo>
                  <a:cubicBezTo>
                    <a:pt x="1022" y="424"/>
                    <a:pt x="1020" y="422"/>
                    <a:pt x="1018" y="421"/>
                  </a:cubicBezTo>
                  <a:cubicBezTo>
                    <a:pt x="1016" y="420"/>
                    <a:pt x="1013" y="419"/>
                    <a:pt x="1013" y="417"/>
                  </a:cubicBezTo>
                  <a:cubicBezTo>
                    <a:pt x="1012" y="414"/>
                    <a:pt x="1009" y="411"/>
                    <a:pt x="1006" y="412"/>
                  </a:cubicBezTo>
                  <a:cubicBezTo>
                    <a:pt x="1003" y="412"/>
                    <a:pt x="998" y="410"/>
                    <a:pt x="999" y="412"/>
                  </a:cubicBezTo>
                  <a:cubicBezTo>
                    <a:pt x="999" y="414"/>
                    <a:pt x="999" y="415"/>
                    <a:pt x="997" y="415"/>
                  </a:cubicBezTo>
                  <a:cubicBezTo>
                    <a:pt x="996" y="414"/>
                    <a:pt x="995" y="416"/>
                    <a:pt x="994" y="418"/>
                  </a:cubicBezTo>
                  <a:cubicBezTo>
                    <a:pt x="992" y="420"/>
                    <a:pt x="986" y="421"/>
                    <a:pt x="989" y="418"/>
                  </a:cubicBezTo>
                  <a:cubicBezTo>
                    <a:pt x="991" y="416"/>
                    <a:pt x="988" y="416"/>
                    <a:pt x="988" y="413"/>
                  </a:cubicBezTo>
                  <a:cubicBezTo>
                    <a:pt x="989" y="411"/>
                    <a:pt x="991" y="408"/>
                    <a:pt x="988" y="410"/>
                  </a:cubicBezTo>
                  <a:cubicBezTo>
                    <a:pt x="985" y="412"/>
                    <a:pt x="985" y="416"/>
                    <a:pt x="983" y="416"/>
                  </a:cubicBezTo>
                  <a:cubicBezTo>
                    <a:pt x="981" y="417"/>
                    <a:pt x="981" y="409"/>
                    <a:pt x="982" y="407"/>
                  </a:cubicBezTo>
                  <a:cubicBezTo>
                    <a:pt x="983" y="406"/>
                    <a:pt x="978" y="408"/>
                    <a:pt x="972" y="407"/>
                  </a:cubicBezTo>
                  <a:cubicBezTo>
                    <a:pt x="967" y="407"/>
                    <a:pt x="969" y="403"/>
                    <a:pt x="973" y="401"/>
                  </a:cubicBezTo>
                  <a:cubicBezTo>
                    <a:pt x="977" y="399"/>
                    <a:pt x="976" y="397"/>
                    <a:pt x="978" y="396"/>
                  </a:cubicBezTo>
                  <a:cubicBezTo>
                    <a:pt x="980" y="395"/>
                    <a:pt x="986" y="391"/>
                    <a:pt x="989" y="389"/>
                  </a:cubicBezTo>
                  <a:cubicBezTo>
                    <a:pt x="992" y="388"/>
                    <a:pt x="993" y="385"/>
                    <a:pt x="994" y="383"/>
                  </a:cubicBezTo>
                  <a:cubicBezTo>
                    <a:pt x="995" y="381"/>
                    <a:pt x="1001" y="379"/>
                    <a:pt x="1006" y="374"/>
                  </a:cubicBezTo>
                  <a:cubicBezTo>
                    <a:pt x="1011" y="370"/>
                    <a:pt x="1014" y="367"/>
                    <a:pt x="1015" y="365"/>
                  </a:cubicBezTo>
                  <a:cubicBezTo>
                    <a:pt x="1016" y="362"/>
                    <a:pt x="1024" y="359"/>
                    <a:pt x="1024" y="357"/>
                  </a:cubicBezTo>
                  <a:cubicBezTo>
                    <a:pt x="1025" y="355"/>
                    <a:pt x="1034" y="350"/>
                    <a:pt x="1040" y="349"/>
                  </a:cubicBezTo>
                  <a:cubicBezTo>
                    <a:pt x="1047" y="347"/>
                    <a:pt x="1057" y="349"/>
                    <a:pt x="1059" y="351"/>
                  </a:cubicBezTo>
                  <a:cubicBezTo>
                    <a:pt x="1060" y="353"/>
                    <a:pt x="1062" y="352"/>
                    <a:pt x="1063" y="351"/>
                  </a:cubicBezTo>
                  <a:cubicBezTo>
                    <a:pt x="1064" y="350"/>
                    <a:pt x="1066" y="350"/>
                    <a:pt x="1071" y="351"/>
                  </a:cubicBezTo>
                  <a:cubicBezTo>
                    <a:pt x="1075" y="351"/>
                    <a:pt x="1076" y="349"/>
                    <a:pt x="1079" y="350"/>
                  </a:cubicBezTo>
                  <a:cubicBezTo>
                    <a:pt x="1082" y="350"/>
                    <a:pt x="1084" y="351"/>
                    <a:pt x="1086" y="348"/>
                  </a:cubicBezTo>
                  <a:cubicBezTo>
                    <a:pt x="1088" y="344"/>
                    <a:pt x="1096" y="345"/>
                    <a:pt x="1098" y="346"/>
                  </a:cubicBezTo>
                  <a:cubicBezTo>
                    <a:pt x="1099" y="348"/>
                    <a:pt x="1101" y="349"/>
                    <a:pt x="1104" y="347"/>
                  </a:cubicBezTo>
                  <a:cubicBezTo>
                    <a:pt x="1107" y="345"/>
                    <a:pt x="1107" y="350"/>
                    <a:pt x="1110" y="350"/>
                  </a:cubicBezTo>
                  <a:cubicBezTo>
                    <a:pt x="1113" y="351"/>
                    <a:pt x="1111" y="353"/>
                    <a:pt x="1108" y="353"/>
                  </a:cubicBezTo>
                  <a:cubicBezTo>
                    <a:pt x="1106" y="353"/>
                    <a:pt x="1103" y="354"/>
                    <a:pt x="1106" y="356"/>
                  </a:cubicBezTo>
                  <a:cubicBezTo>
                    <a:pt x="1108" y="358"/>
                    <a:pt x="1112" y="354"/>
                    <a:pt x="1114" y="355"/>
                  </a:cubicBezTo>
                  <a:cubicBezTo>
                    <a:pt x="1116" y="355"/>
                    <a:pt x="1120" y="355"/>
                    <a:pt x="1123" y="353"/>
                  </a:cubicBezTo>
                  <a:cubicBezTo>
                    <a:pt x="1126" y="351"/>
                    <a:pt x="1127" y="355"/>
                    <a:pt x="1129" y="353"/>
                  </a:cubicBezTo>
                  <a:cubicBezTo>
                    <a:pt x="1131" y="351"/>
                    <a:pt x="1135" y="351"/>
                    <a:pt x="1138" y="351"/>
                  </a:cubicBezTo>
                  <a:cubicBezTo>
                    <a:pt x="1140" y="351"/>
                    <a:pt x="1138" y="348"/>
                    <a:pt x="1134" y="348"/>
                  </a:cubicBezTo>
                  <a:cubicBezTo>
                    <a:pt x="1130" y="348"/>
                    <a:pt x="1131" y="346"/>
                    <a:pt x="1134" y="341"/>
                  </a:cubicBezTo>
                  <a:cubicBezTo>
                    <a:pt x="1137" y="336"/>
                    <a:pt x="1142" y="333"/>
                    <a:pt x="1146" y="330"/>
                  </a:cubicBezTo>
                  <a:cubicBezTo>
                    <a:pt x="1150" y="327"/>
                    <a:pt x="1152" y="329"/>
                    <a:pt x="1152" y="327"/>
                  </a:cubicBezTo>
                  <a:cubicBezTo>
                    <a:pt x="1152" y="325"/>
                    <a:pt x="1154" y="319"/>
                    <a:pt x="1157" y="319"/>
                  </a:cubicBezTo>
                  <a:cubicBezTo>
                    <a:pt x="1159" y="319"/>
                    <a:pt x="1166" y="320"/>
                    <a:pt x="1170" y="318"/>
                  </a:cubicBezTo>
                  <a:cubicBezTo>
                    <a:pt x="1175" y="315"/>
                    <a:pt x="1174" y="319"/>
                    <a:pt x="1176" y="320"/>
                  </a:cubicBezTo>
                  <a:cubicBezTo>
                    <a:pt x="1178" y="321"/>
                    <a:pt x="1180" y="316"/>
                    <a:pt x="1182" y="318"/>
                  </a:cubicBezTo>
                  <a:cubicBezTo>
                    <a:pt x="1184" y="319"/>
                    <a:pt x="1179" y="322"/>
                    <a:pt x="1178" y="326"/>
                  </a:cubicBezTo>
                  <a:cubicBezTo>
                    <a:pt x="1177" y="329"/>
                    <a:pt x="1181" y="328"/>
                    <a:pt x="1183" y="329"/>
                  </a:cubicBezTo>
                  <a:cubicBezTo>
                    <a:pt x="1185" y="330"/>
                    <a:pt x="1180" y="331"/>
                    <a:pt x="1181" y="332"/>
                  </a:cubicBezTo>
                  <a:cubicBezTo>
                    <a:pt x="1181" y="333"/>
                    <a:pt x="1185" y="333"/>
                    <a:pt x="1191" y="328"/>
                  </a:cubicBezTo>
                  <a:cubicBezTo>
                    <a:pt x="1196" y="322"/>
                    <a:pt x="1201" y="321"/>
                    <a:pt x="1205" y="321"/>
                  </a:cubicBezTo>
                  <a:cubicBezTo>
                    <a:pt x="1208" y="322"/>
                    <a:pt x="1206" y="318"/>
                    <a:pt x="1206" y="313"/>
                  </a:cubicBezTo>
                  <a:cubicBezTo>
                    <a:pt x="1207" y="308"/>
                    <a:pt x="1217" y="306"/>
                    <a:pt x="1221" y="308"/>
                  </a:cubicBezTo>
                  <a:cubicBezTo>
                    <a:pt x="1224" y="309"/>
                    <a:pt x="1224" y="311"/>
                    <a:pt x="1221" y="310"/>
                  </a:cubicBezTo>
                  <a:cubicBezTo>
                    <a:pt x="1217" y="309"/>
                    <a:pt x="1214" y="312"/>
                    <a:pt x="1214" y="316"/>
                  </a:cubicBezTo>
                  <a:cubicBezTo>
                    <a:pt x="1214" y="320"/>
                    <a:pt x="1211" y="322"/>
                    <a:pt x="1213" y="323"/>
                  </a:cubicBezTo>
                  <a:cubicBezTo>
                    <a:pt x="1215" y="325"/>
                    <a:pt x="1211" y="325"/>
                    <a:pt x="1210" y="327"/>
                  </a:cubicBezTo>
                  <a:cubicBezTo>
                    <a:pt x="1210" y="329"/>
                    <a:pt x="1210" y="330"/>
                    <a:pt x="1208" y="331"/>
                  </a:cubicBezTo>
                  <a:cubicBezTo>
                    <a:pt x="1206" y="332"/>
                    <a:pt x="1197" y="333"/>
                    <a:pt x="1197" y="336"/>
                  </a:cubicBezTo>
                  <a:cubicBezTo>
                    <a:pt x="1197" y="339"/>
                    <a:pt x="1192" y="339"/>
                    <a:pt x="1190" y="343"/>
                  </a:cubicBezTo>
                  <a:cubicBezTo>
                    <a:pt x="1188" y="347"/>
                    <a:pt x="1180" y="350"/>
                    <a:pt x="1175" y="358"/>
                  </a:cubicBezTo>
                  <a:cubicBezTo>
                    <a:pt x="1169" y="366"/>
                    <a:pt x="1161" y="366"/>
                    <a:pt x="1161" y="367"/>
                  </a:cubicBezTo>
                  <a:cubicBezTo>
                    <a:pt x="1161" y="369"/>
                    <a:pt x="1155" y="369"/>
                    <a:pt x="1153" y="369"/>
                  </a:cubicBezTo>
                  <a:cubicBezTo>
                    <a:pt x="1151" y="369"/>
                    <a:pt x="1155" y="374"/>
                    <a:pt x="1150" y="379"/>
                  </a:cubicBezTo>
                  <a:cubicBezTo>
                    <a:pt x="1145" y="384"/>
                    <a:pt x="1142" y="391"/>
                    <a:pt x="1142" y="398"/>
                  </a:cubicBezTo>
                  <a:cubicBezTo>
                    <a:pt x="1142" y="405"/>
                    <a:pt x="1145" y="426"/>
                    <a:pt x="1147" y="429"/>
                  </a:cubicBezTo>
                  <a:cubicBezTo>
                    <a:pt x="1149" y="433"/>
                    <a:pt x="1148" y="442"/>
                    <a:pt x="1150" y="444"/>
                  </a:cubicBezTo>
                  <a:cubicBezTo>
                    <a:pt x="1151" y="446"/>
                    <a:pt x="1151" y="449"/>
                    <a:pt x="1152" y="450"/>
                  </a:cubicBezTo>
                  <a:cubicBezTo>
                    <a:pt x="1153" y="451"/>
                    <a:pt x="1157" y="445"/>
                    <a:pt x="1161" y="442"/>
                  </a:cubicBezTo>
                  <a:cubicBezTo>
                    <a:pt x="1164" y="440"/>
                    <a:pt x="1163" y="439"/>
                    <a:pt x="1165" y="437"/>
                  </a:cubicBezTo>
                  <a:cubicBezTo>
                    <a:pt x="1167" y="436"/>
                    <a:pt x="1166" y="430"/>
                    <a:pt x="1167" y="429"/>
                  </a:cubicBezTo>
                  <a:cubicBezTo>
                    <a:pt x="1167" y="427"/>
                    <a:pt x="1171" y="427"/>
                    <a:pt x="1172" y="425"/>
                  </a:cubicBezTo>
                  <a:cubicBezTo>
                    <a:pt x="1174" y="423"/>
                    <a:pt x="1177" y="424"/>
                    <a:pt x="1179" y="424"/>
                  </a:cubicBezTo>
                  <a:cubicBezTo>
                    <a:pt x="1180" y="423"/>
                    <a:pt x="1179" y="419"/>
                    <a:pt x="1178" y="417"/>
                  </a:cubicBezTo>
                  <a:cubicBezTo>
                    <a:pt x="1177" y="414"/>
                    <a:pt x="1183" y="411"/>
                    <a:pt x="1186" y="409"/>
                  </a:cubicBezTo>
                  <a:cubicBezTo>
                    <a:pt x="1189" y="407"/>
                    <a:pt x="1193" y="410"/>
                    <a:pt x="1196" y="407"/>
                  </a:cubicBezTo>
                  <a:cubicBezTo>
                    <a:pt x="1199" y="404"/>
                    <a:pt x="1196" y="400"/>
                    <a:pt x="1195" y="399"/>
                  </a:cubicBezTo>
                  <a:cubicBezTo>
                    <a:pt x="1193" y="397"/>
                    <a:pt x="1198" y="389"/>
                    <a:pt x="1201" y="389"/>
                  </a:cubicBezTo>
                  <a:cubicBezTo>
                    <a:pt x="1203" y="388"/>
                    <a:pt x="1205" y="390"/>
                    <a:pt x="1207" y="388"/>
                  </a:cubicBezTo>
                  <a:cubicBezTo>
                    <a:pt x="1209" y="386"/>
                    <a:pt x="1205" y="382"/>
                    <a:pt x="1203" y="383"/>
                  </a:cubicBezTo>
                  <a:cubicBezTo>
                    <a:pt x="1201" y="383"/>
                    <a:pt x="1201" y="376"/>
                    <a:pt x="1205" y="373"/>
                  </a:cubicBezTo>
                  <a:cubicBezTo>
                    <a:pt x="1209" y="370"/>
                    <a:pt x="1207" y="369"/>
                    <a:pt x="1205" y="369"/>
                  </a:cubicBezTo>
                  <a:cubicBezTo>
                    <a:pt x="1202" y="368"/>
                    <a:pt x="1201" y="369"/>
                    <a:pt x="1199" y="369"/>
                  </a:cubicBezTo>
                  <a:cubicBezTo>
                    <a:pt x="1197" y="369"/>
                    <a:pt x="1195" y="365"/>
                    <a:pt x="1198" y="360"/>
                  </a:cubicBezTo>
                  <a:cubicBezTo>
                    <a:pt x="1201" y="356"/>
                    <a:pt x="1205" y="357"/>
                    <a:pt x="1205" y="353"/>
                  </a:cubicBezTo>
                  <a:cubicBezTo>
                    <a:pt x="1206" y="349"/>
                    <a:pt x="1210" y="344"/>
                    <a:pt x="1212" y="342"/>
                  </a:cubicBezTo>
                  <a:cubicBezTo>
                    <a:pt x="1213" y="340"/>
                    <a:pt x="1217" y="342"/>
                    <a:pt x="1219" y="342"/>
                  </a:cubicBezTo>
                  <a:cubicBezTo>
                    <a:pt x="1221" y="342"/>
                    <a:pt x="1220" y="345"/>
                    <a:pt x="1222" y="343"/>
                  </a:cubicBezTo>
                  <a:cubicBezTo>
                    <a:pt x="1224" y="342"/>
                    <a:pt x="1228" y="335"/>
                    <a:pt x="1231" y="335"/>
                  </a:cubicBezTo>
                  <a:cubicBezTo>
                    <a:pt x="1234" y="335"/>
                    <a:pt x="1232" y="340"/>
                    <a:pt x="1232" y="343"/>
                  </a:cubicBezTo>
                  <a:cubicBezTo>
                    <a:pt x="1233" y="345"/>
                    <a:pt x="1235" y="342"/>
                    <a:pt x="1240" y="338"/>
                  </a:cubicBezTo>
                  <a:cubicBezTo>
                    <a:pt x="1246" y="334"/>
                    <a:pt x="1258" y="335"/>
                    <a:pt x="1261" y="337"/>
                  </a:cubicBezTo>
                  <a:cubicBezTo>
                    <a:pt x="1265" y="338"/>
                    <a:pt x="1266" y="342"/>
                    <a:pt x="1268" y="342"/>
                  </a:cubicBezTo>
                  <a:cubicBezTo>
                    <a:pt x="1271" y="341"/>
                    <a:pt x="1268" y="338"/>
                    <a:pt x="1271" y="337"/>
                  </a:cubicBezTo>
                  <a:cubicBezTo>
                    <a:pt x="1274" y="336"/>
                    <a:pt x="1279" y="333"/>
                    <a:pt x="1283" y="330"/>
                  </a:cubicBezTo>
                  <a:cubicBezTo>
                    <a:pt x="1287" y="327"/>
                    <a:pt x="1286" y="329"/>
                    <a:pt x="1288" y="327"/>
                  </a:cubicBezTo>
                  <a:cubicBezTo>
                    <a:pt x="1290" y="324"/>
                    <a:pt x="1292" y="325"/>
                    <a:pt x="1293" y="324"/>
                  </a:cubicBezTo>
                  <a:cubicBezTo>
                    <a:pt x="1294" y="322"/>
                    <a:pt x="1299" y="319"/>
                    <a:pt x="1307" y="317"/>
                  </a:cubicBezTo>
                  <a:cubicBezTo>
                    <a:pt x="1315" y="315"/>
                    <a:pt x="1325" y="310"/>
                    <a:pt x="1325" y="309"/>
                  </a:cubicBezTo>
                  <a:cubicBezTo>
                    <a:pt x="1324" y="307"/>
                    <a:pt x="1328" y="306"/>
                    <a:pt x="1328" y="308"/>
                  </a:cubicBezTo>
                  <a:cubicBezTo>
                    <a:pt x="1329" y="309"/>
                    <a:pt x="1331" y="309"/>
                    <a:pt x="1336" y="310"/>
                  </a:cubicBezTo>
                  <a:cubicBezTo>
                    <a:pt x="1340" y="311"/>
                    <a:pt x="1342" y="312"/>
                    <a:pt x="1345" y="309"/>
                  </a:cubicBezTo>
                  <a:cubicBezTo>
                    <a:pt x="1348" y="306"/>
                    <a:pt x="1344" y="305"/>
                    <a:pt x="1345" y="302"/>
                  </a:cubicBezTo>
                  <a:cubicBezTo>
                    <a:pt x="1345" y="300"/>
                    <a:pt x="1339" y="297"/>
                    <a:pt x="1340" y="294"/>
                  </a:cubicBezTo>
                  <a:cubicBezTo>
                    <a:pt x="1340" y="292"/>
                    <a:pt x="1335" y="285"/>
                    <a:pt x="1334" y="286"/>
                  </a:cubicBezTo>
                  <a:cubicBezTo>
                    <a:pt x="1332" y="288"/>
                    <a:pt x="1329" y="285"/>
                    <a:pt x="1329" y="283"/>
                  </a:cubicBezTo>
                  <a:cubicBezTo>
                    <a:pt x="1329" y="281"/>
                    <a:pt x="1329" y="279"/>
                    <a:pt x="1326" y="280"/>
                  </a:cubicBezTo>
                  <a:cubicBezTo>
                    <a:pt x="1324" y="282"/>
                    <a:pt x="1320" y="281"/>
                    <a:pt x="1319" y="279"/>
                  </a:cubicBezTo>
                  <a:cubicBezTo>
                    <a:pt x="1319" y="276"/>
                    <a:pt x="1324" y="275"/>
                    <a:pt x="1328" y="276"/>
                  </a:cubicBezTo>
                  <a:cubicBezTo>
                    <a:pt x="1331" y="278"/>
                    <a:pt x="1330" y="279"/>
                    <a:pt x="1332" y="280"/>
                  </a:cubicBezTo>
                  <a:cubicBezTo>
                    <a:pt x="1334" y="282"/>
                    <a:pt x="1339" y="281"/>
                    <a:pt x="1342" y="280"/>
                  </a:cubicBezTo>
                  <a:cubicBezTo>
                    <a:pt x="1344" y="279"/>
                    <a:pt x="1352" y="276"/>
                    <a:pt x="1353" y="274"/>
                  </a:cubicBezTo>
                  <a:cubicBezTo>
                    <a:pt x="1354" y="272"/>
                    <a:pt x="1353" y="271"/>
                    <a:pt x="1355" y="270"/>
                  </a:cubicBezTo>
                  <a:cubicBezTo>
                    <a:pt x="1358" y="269"/>
                    <a:pt x="1356" y="266"/>
                    <a:pt x="1354" y="265"/>
                  </a:cubicBezTo>
                  <a:cubicBezTo>
                    <a:pt x="1352" y="264"/>
                    <a:pt x="1352" y="261"/>
                    <a:pt x="1354" y="261"/>
                  </a:cubicBezTo>
                  <a:cubicBezTo>
                    <a:pt x="1357" y="261"/>
                    <a:pt x="1356" y="258"/>
                    <a:pt x="1358" y="258"/>
                  </a:cubicBezTo>
                  <a:cubicBezTo>
                    <a:pt x="1359" y="258"/>
                    <a:pt x="1359" y="259"/>
                    <a:pt x="1362" y="258"/>
                  </a:cubicBezTo>
                  <a:cubicBezTo>
                    <a:pt x="1365" y="256"/>
                    <a:pt x="1362" y="260"/>
                    <a:pt x="1361" y="262"/>
                  </a:cubicBezTo>
                  <a:cubicBezTo>
                    <a:pt x="1360" y="265"/>
                    <a:pt x="1363" y="267"/>
                    <a:pt x="1364" y="268"/>
                  </a:cubicBezTo>
                  <a:cubicBezTo>
                    <a:pt x="1364" y="269"/>
                    <a:pt x="1370" y="270"/>
                    <a:pt x="1373" y="268"/>
                  </a:cubicBezTo>
                  <a:cubicBezTo>
                    <a:pt x="1376" y="267"/>
                    <a:pt x="1385" y="270"/>
                    <a:pt x="1386" y="272"/>
                  </a:cubicBezTo>
                  <a:cubicBezTo>
                    <a:pt x="1386" y="275"/>
                    <a:pt x="1388" y="278"/>
                    <a:pt x="1392" y="280"/>
                  </a:cubicBezTo>
                  <a:cubicBezTo>
                    <a:pt x="1396" y="282"/>
                    <a:pt x="1399" y="281"/>
                    <a:pt x="1400" y="283"/>
                  </a:cubicBezTo>
                  <a:cubicBezTo>
                    <a:pt x="1401" y="285"/>
                    <a:pt x="1402" y="286"/>
                    <a:pt x="1405" y="285"/>
                  </a:cubicBezTo>
                  <a:cubicBezTo>
                    <a:pt x="1407" y="285"/>
                    <a:pt x="1408" y="287"/>
                    <a:pt x="1410" y="286"/>
                  </a:cubicBezTo>
                  <a:cubicBezTo>
                    <a:pt x="1411" y="284"/>
                    <a:pt x="1412" y="286"/>
                    <a:pt x="1414" y="285"/>
                  </a:cubicBezTo>
                  <a:cubicBezTo>
                    <a:pt x="1416" y="283"/>
                    <a:pt x="1410" y="281"/>
                    <a:pt x="1411" y="280"/>
                  </a:cubicBezTo>
                  <a:cubicBezTo>
                    <a:pt x="1411" y="278"/>
                    <a:pt x="1413" y="281"/>
                    <a:pt x="1415" y="281"/>
                  </a:cubicBezTo>
                  <a:cubicBezTo>
                    <a:pt x="1417" y="281"/>
                    <a:pt x="1414" y="277"/>
                    <a:pt x="1416" y="277"/>
                  </a:cubicBezTo>
                  <a:cubicBezTo>
                    <a:pt x="1417" y="276"/>
                    <a:pt x="1416" y="269"/>
                    <a:pt x="1414" y="269"/>
                  </a:cubicBezTo>
                  <a:cubicBezTo>
                    <a:pt x="1413" y="268"/>
                    <a:pt x="1414" y="265"/>
                    <a:pt x="1417" y="268"/>
                  </a:cubicBezTo>
                  <a:cubicBezTo>
                    <a:pt x="1420" y="270"/>
                    <a:pt x="1424" y="270"/>
                    <a:pt x="1426" y="270"/>
                  </a:cubicBezTo>
                  <a:cubicBezTo>
                    <a:pt x="1428" y="270"/>
                    <a:pt x="1426" y="268"/>
                    <a:pt x="1424" y="267"/>
                  </a:cubicBezTo>
                  <a:cubicBezTo>
                    <a:pt x="1422" y="267"/>
                    <a:pt x="1425" y="265"/>
                    <a:pt x="1426" y="266"/>
                  </a:cubicBezTo>
                  <a:cubicBezTo>
                    <a:pt x="1428" y="268"/>
                    <a:pt x="1431" y="268"/>
                    <a:pt x="1431" y="267"/>
                  </a:cubicBezTo>
                  <a:cubicBezTo>
                    <a:pt x="1431" y="265"/>
                    <a:pt x="1433" y="262"/>
                    <a:pt x="1435" y="262"/>
                  </a:cubicBezTo>
                  <a:cubicBezTo>
                    <a:pt x="1438" y="262"/>
                    <a:pt x="1439" y="261"/>
                    <a:pt x="1436" y="260"/>
                  </a:cubicBezTo>
                  <a:close/>
                  <a:moveTo>
                    <a:pt x="742" y="423"/>
                  </a:moveTo>
                  <a:cubicBezTo>
                    <a:pt x="735" y="430"/>
                    <a:pt x="721" y="431"/>
                    <a:pt x="721" y="436"/>
                  </a:cubicBezTo>
                  <a:cubicBezTo>
                    <a:pt x="721" y="442"/>
                    <a:pt x="703" y="444"/>
                    <a:pt x="702" y="442"/>
                  </a:cubicBezTo>
                  <a:cubicBezTo>
                    <a:pt x="701" y="440"/>
                    <a:pt x="715" y="439"/>
                    <a:pt x="718" y="432"/>
                  </a:cubicBezTo>
                  <a:cubicBezTo>
                    <a:pt x="721" y="424"/>
                    <a:pt x="734" y="421"/>
                    <a:pt x="740" y="411"/>
                  </a:cubicBezTo>
                  <a:cubicBezTo>
                    <a:pt x="745" y="404"/>
                    <a:pt x="749" y="393"/>
                    <a:pt x="751" y="393"/>
                  </a:cubicBezTo>
                  <a:cubicBezTo>
                    <a:pt x="754" y="394"/>
                    <a:pt x="749" y="417"/>
                    <a:pt x="742" y="423"/>
                  </a:cubicBezTo>
                  <a:close/>
                  <a:moveTo>
                    <a:pt x="774" y="131"/>
                  </a:moveTo>
                  <a:cubicBezTo>
                    <a:pt x="773" y="133"/>
                    <a:pt x="767" y="133"/>
                    <a:pt x="769" y="135"/>
                  </a:cubicBezTo>
                  <a:cubicBezTo>
                    <a:pt x="771" y="138"/>
                    <a:pt x="784" y="136"/>
                    <a:pt x="784" y="132"/>
                  </a:cubicBezTo>
                  <a:cubicBezTo>
                    <a:pt x="784" y="128"/>
                    <a:pt x="775" y="129"/>
                    <a:pt x="774" y="131"/>
                  </a:cubicBezTo>
                  <a:close/>
                  <a:moveTo>
                    <a:pt x="320" y="8"/>
                  </a:moveTo>
                  <a:cubicBezTo>
                    <a:pt x="326" y="8"/>
                    <a:pt x="324" y="4"/>
                    <a:pt x="328" y="5"/>
                  </a:cubicBezTo>
                  <a:cubicBezTo>
                    <a:pt x="332" y="5"/>
                    <a:pt x="338" y="5"/>
                    <a:pt x="336" y="2"/>
                  </a:cubicBezTo>
                  <a:cubicBezTo>
                    <a:pt x="334" y="0"/>
                    <a:pt x="319" y="1"/>
                    <a:pt x="321" y="3"/>
                  </a:cubicBezTo>
                  <a:cubicBezTo>
                    <a:pt x="322" y="5"/>
                    <a:pt x="309" y="4"/>
                    <a:pt x="309" y="5"/>
                  </a:cubicBezTo>
                  <a:cubicBezTo>
                    <a:pt x="310" y="6"/>
                    <a:pt x="314" y="8"/>
                    <a:pt x="320" y="8"/>
                  </a:cubicBezTo>
                  <a:close/>
                  <a:moveTo>
                    <a:pt x="289" y="25"/>
                  </a:moveTo>
                  <a:cubicBezTo>
                    <a:pt x="289" y="21"/>
                    <a:pt x="276" y="25"/>
                    <a:pt x="279" y="26"/>
                  </a:cubicBezTo>
                  <a:cubicBezTo>
                    <a:pt x="281" y="27"/>
                    <a:pt x="289" y="29"/>
                    <a:pt x="289" y="25"/>
                  </a:cubicBezTo>
                  <a:close/>
                  <a:moveTo>
                    <a:pt x="321" y="21"/>
                  </a:moveTo>
                  <a:cubicBezTo>
                    <a:pt x="322" y="23"/>
                    <a:pt x="320" y="24"/>
                    <a:pt x="315" y="24"/>
                  </a:cubicBezTo>
                  <a:cubicBezTo>
                    <a:pt x="310" y="24"/>
                    <a:pt x="308" y="26"/>
                    <a:pt x="310" y="29"/>
                  </a:cubicBezTo>
                  <a:cubicBezTo>
                    <a:pt x="313" y="31"/>
                    <a:pt x="326" y="30"/>
                    <a:pt x="329" y="27"/>
                  </a:cubicBezTo>
                  <a:cubicBezTo>
                    <a:pt x="331" y="24"/>
                    <a:pt x="337" y="27"/>
                    <a:pt x="338" y="24"/>
                  </a:cubicBezTo>
                  <a:cubicBezTo>
                    <a:pt x="339" y="21"/>
                    <a:pt x="321" y="19"/>
                    <a:pt x="321" y="21"/>
                  </a:cubicBezTo>
                  <a:close/>
                  <a:moveTo>
                    <a:pt x="364" y="17"/>
                  </a:moveTo>
                  <a:cubicBezTo>
                    <a:pt x="366" y="14"/>
                    <a:pt x="361" y="14"/>
                    <a:pt x="360" y="12"/>
                  </a:cubicBezTo>
                  <a:cubicBezTo>
                    <a:pt x="360" y="10"/>
                    <a:pt x="346" y="9"/>
                    <a:pt x="347" y="12"/>
                  </a:cubicBezTo>
                  <a:cubicBezTo>
                    <a:pt x="347" y="14"/>
                    <a:pt x="337" y="17"/>
                    <a:pt x="340" y="20"/>
                  </a:cubicBezTo>
                  <a:cubicBezTo>
                    <a:pt x="346" y="24"/>
                    <a:pt x="362" y="19"/>
                    <a:pt x="364" y="17"/>
                  </a:cubicBezTo>
                  <a:close/>
                  <a:moveTo>
                    <a:pt x="324" y="13"/>
                  </a:moveTo>
                  <a:cubicBezTo>
                    <a:pt x="325" y="7"/>
                    <a:pt x="316" y="12"/>
                    <a:pt x="310" y="9"/>
                  </a:cubicBezTo>
                  <a:cubicBezTo>
                    <a:pt x="304" y="6"/>
                    <a:pt x="300" y="6"/>
                    <a:pt x="304" y="10"/>
                  </a:cubicBezTo>
                  <a:cubicBezTo>
                    <a:pt x="306" y="12"/>
                    <a:pt x="293" y="13"/>
                    <a:pt x="295" y="15"/>
                  </a:cubicBezTo>
                  <a:cubicBezTo>
                    <a:pt x="300" y="20"/>
                    <a:pt x="324" y="18"/>
                    <a:pt x="324" y="13"/>
                  </a:cubicBezTo>
                  <a:close/>
                  <a:moveTo>
                    <a:pt x="287" y="151"/>
                  </a:moveTo>
                  <a:cubicBezTo>
                    <a:pt x="288" y="153"/>
                    <a:pt x="286" y="155"/>
                    <a:pt x="281" y="155"/>
                  </a:cubicBezTo>
                  <a:cubicBezTo>
                    <a:pt x="277" y="155"/>
                    <a:pt x="284" y="158"/>
                    <a:pt x="284" y="161"/>
                  </a:cubicBezTo>
                  <a:cubicBezTo>
                    <a:pt x="285" y="164"/>
                    <a:pt x="279" y="162"/>
                    <a:pt x="279" y="166"/>
                  </a:cubicBezTo>
                  <a:cubicBezTo>
                    <a:pt x="279" y="170"/>
                    <a:pt x="270" y="166"/>
                    <a:pt x="269" y="171"/>
                  </a:cubicBezTo>
                  <a:cubicBezTo>
                    <a:pt x="267" y="177"/>
                    <a:pt x="273" y="176"/>
                    <a:pt x="277" y="176"/>
                  </a:cubicBezTo>
                  <a:cubicBezTo>
                    <a:pt x="281" y="177"/>
                    <a:pt x="276" y="180"/>
                    <a:pt x="279" y="182"/>
                  </a:cubicBezTo>
                  <a:cubicBezTo>
                    <a:pt x="282" y="185"/>
                    <a:pt x="284" y="184"/>
                    <a:pt x="282" y="180"/>
                  </a:cubicBezTo>
                  <a:cubicBezTo>
                    <a:pt x="280" y="176"/>
                    <a:pt x="292" y="181"/>
                    <a:pt x="289" y="184"/>
                  </a:cubicBezTo>
                  <a:cubicBezTo>
                    <a:pt x="285" y="188"/>
                    <a:pt x="295" y="190"/>
                    <a:pt x="299" y="190"/>
                  </a:cubicBezTo>
                  <a:cubicBezTo>
                    <a:pt x="304" y="191"/>
                    <a:pt x="321" y="194"/>
                    <a:pt x="321" y="190"/>
                  </a:cubicBezTo>
                  <a:cubicBezTo>
                    <a:pt x="321" y="188"/>
                    <a:pt x="315" y="186"/>
                    <a:pt x="310" y="180"/>
                  </a:cubicBezTo>
                  <a:cubicBezTo>
                    <a:pt x="305" y="175"/>
                    <a:pt x="301" y="166"/>
                    <a:pt x="307" y="162"/>
                  </a:cubicBezTo>
                  <a:cubicBezTo>
                    <a:pt x="313" y="158"/>
                    <a:pt x="308" y="157"/>
                    <a:pt x="314" y="152"/>
                  </a:cubicBezTo>
                  <a:cubicBezTo>
                    <a:pt x="319" y="148"/>
                    <a:pt x="316" y="144"/>
                    <a:pt x="321" y="144"/>
                  </a:cubicBezTo>
                  <a:cubicBezTo>
                    <a:pt x="326" y="143"/>
                    <a:pt x="320" y="139"/>
                    <a:pt x="325" y="138"/>
                  </a:cubicBezTo>
                  <a:cubicBezTo>
                    <a:pt x="330" y="137"/>
                    <a:pt x="331" y="132"/>
                    <a:pt x="331" y="130"/>
                  </a:cubicBezTo>
                  <a:cubicBezTo>
                    <a:pt x="330" y="128"/>
                    <a:pt x="336" y="130"/>
                    <a:pt x="339" y="127"/>
                  </a:cubicBezTo>
                  <a:cubicBezTo>
                    <a:pt x="341" y="124"/>
                    <a:pt x="348" y="126"/>
                    <a:pt x="350" y="122"/>
                  </a:cubicBezTo>
                  <a:cubicBezTo>
                    <a:pt x="352" y="118"/>
                    <a:pt x="380" y="108"/>
                    <a:pt x="397" y="104"/>
                  </a:cubicBezTo>
                  <a:cubicBezTo>
                    <a:pt x="413" y="100"/>
                    <a:pt x="424" y="94"/>
                    <a:pt x="418" y="89"/>
                  </a:cubicBezTo>
                  <a:cubicBezTo>
                    <a:pt x="413" y="85"/>
                    <a:pt x="396" y="91"/>
                    <a:pt x="392" y="94"/>
                  </a:cubicBezTo>
                  <a:cubicBezTo>
                    <a:pt x="388" y="97"/>
                    <a:pt x="383" y="95"/>
                    <a:pt x="379" y="97"/>
                  </a:cubicBezTo>
                  <a:cubicBezTo>
                    <a:pt x="375" y="100"/>
                    <a:pt x="366" y="102"/>
                    <a:pt x="362" y="99"/>
                  </a:cubicBezTo>
                  <a:cubicBezTo>
                    <a:pt x="358" y="96"/>
                    <a:pt x="353" y="102"/>
                    <a:pt x="350" y="102"/>
                  </a:cubicBezTo>
                  <a:cubicBezTo>
                    <a:pt x="346" y="102"/>
                    <a:pt x="343" y="105"/>
                    <a:pt x="339" y="105"/>
                  </a:cubicBezTo>
                  <a:cubicBezTo>
                    <a:pt x="336" y="105"/>
                    <a:pt x="329" y="108"/>
                    <a:pt x="328" y="110"/>
                  </a:cubicBezTo>
                  <a:cubicBezTo>
                    <a:pt x="328" y="112"/>
                    <a:pt x="322" y="111"/>
                    <a:pt x="322" y="114"/>
                  </a:cubicBezTo>
                  <a:cubicBezTo>
                    <a:pt x="322" y="116"/>
                    <a:pt x="317" y="118"/>
                    <a:pt x="314" y="116"/>
                  </a:cubicBezTo>
                  <a:cubicBezTo>
                    <a:pt x="312" y="114"/>
                    <a:pt x="309" y="119"/>
                    <a:pt x="313" y="122"/>
                  </a:cubicBezTo>
                  <a:cubicBezTo>
                    <a:pt x="316" y="125"/>
                    <a:pt x="306" y="125"/>
                    <a:pt x="308" y="127"/>
                  </a:cubicBezTo>
                  <a:cubicBezTo>
                    <a:pt x="310" y="129"/>
                    <a:pt x="304" y="130"/>
                    <a:pt x="305" y="133"/>
                  </a:cubicBezTo>
                  <a:cubicBezTo>
                    <a:pt x="307" y="135"/>
                    <a:pt x="302" y="136"/>
                    <a:pt x="298" y="136"/>
                  </a:cubicBezTo>
                  <a:cubicBezTo>
                    <a:pt x="294" y="137"/>
                    <a:pt x="292" y="142"/>
                    <a:pt x="297" y="142"/>
                  </a:cubicBezTo>
                  <a:cubicBezTo>
                    <a:pt x="302" y="143"/>
                    <a:pt x="294" y="143"/>
                    <a:pt x="295" y="147"/>
                  </a:cubicBezTo>
                  <a:cubicBezTo>
                    <a:pt x="295" y="151"/>
                    <a:pt x="287" y="148"/>
                    <a:pt x="287" y="15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63">
              <a:extLst>
                <a:ext uri="{FF2B5EF4-FFF2-40B4-BE49-F238E27FC236}">
                  <a16:creationId xmlns:a16="http://schemas.microsoft.com/office/drawing/2014/main" id="{D638E79C-8DEE-4515-BB3B-0AF1A144C166}"/>
                </a:ext>
              </a:extLst>
            </p:cNvPr>
            <p:cNvSpPr>
              <a:spLocks noEditPoints="1"/>
            </p:cNvSpPr>
            <p:nvPr/>
          </p:nvSpPr>
          <p:spPr bwMode="auto">
            <a:xfrm>
              <a:off x="3938385" y="2616820"/>
              <a:ext cx="2514060" cy="1050591"/>
            </a:xfrm>
            <a:custGeom>
              <a:avLst/>
              <a:gdLst>
                <a:gd name="T0" fmla="*/ 378 w 1439"/>
                <a:gd name="T1" fmla="*/ 11 h 552"/>
                <a:gd name="T2" fmla="*/ 639 w 1439"/>
                <a:gd name="T3" fmla="*/ 5 h 552"/>
                <a:gd name="T4" fmla="*/ 503 w 1439"/>
                <a:gd name="T5" fmla="*/ 158 h 552"/>
                <a:gd name="T6" fmla="*/ 694 w 1439"/>
                <a:gd name="T7" fmla="*/ 52 h 552"/>
                <a:gd name="T8" fmla="*/ 1050 w 1439"/>
                <a:gd name="T9" fmla="*/ 116 h 552"/>
                <a:gd name="T10" fmla="*/ 1103 w 1439"/>
                <a:gd name="T11" fmla="*/ 123 h 552"/>
                <a:gd name="T12" fmla="*/ 1028 w 1439"/>
                <a:gd name="T13" fmla="*/ 446 h 552"/>
                <a:gd name="T14" fmla="*/ 255 w 1439"/>
                <a:gd name="T15" fmla="*/ 23 h 552"/>
                <a:gd name="T16" fmla="*/ 1395 w 1439"/>
                <a:gd name="T17" fmla="*/ 253 h 552"/>
                <a:gd name="T18" fmla="*/ 1250 w 1439"/>
                <a:gd name="T19" fmla="*/ 212 h 552"/>
                <a:gd name="T20" fmla="*/ 1113 w 1439"/>
                <a:gd name="T21" fmla="*/ 185 h 552"/>
                <a:gd name="T22" fmla="*/ 1019 w 1439"/>
                <a:gd name="T23" fmla="*/ 157 h 552"/>
                <a:gd name="T24" fmla="*/ 945 w 1439"/>
                <a:gd name="T25" fmla="*/ 176 h 552"/>
                <a:gd name="T26" fmla="*/ 884 w 1439"/>
                <a:gd name="T27" fmla="*/ 145 h 552"/>
                <a:gd name="T28" fmla="*/ 783 w 1439"/>
                <a:gd name="T29" fmla="*/ 143 h 552"/>
                <a:gd name="T30" fmla="*/ 772 w 1439"/>
                <a:gd name="T31" fmla="*/ 123 h 552"/>
                <a:gd name="T32" fmla="*/ 732 w 1439"/>
                <a:gd name="T33" fmla="*/ 88 h 552"/>
                <a:gd name="T34" fmla="*/ 660 w 1439"/>
                <a:gd name="T35" fmla="*/ 100 h 552"/>
                <a:gd name="T36" fmla="*/ 572 w 1439"/>
                <a:gd name="T37" fmla="*/ 120 h 552"/>
                <a:gd name="T38" fmla="*/ 544 w 1439"/>
                <a:gd name="T39" fmla="*/ 144 h 552"/>
                <a:gd name="T40" fmla="*/ 501 w 1439"/>
                <a:gd name="T41" fmla="*/ 186 h 552"/>
                <a:gd name="T42" fmla="*/ 477 w 1439"/>
                <a:gd name="T43" fmla="*/ 214 h 552"/>
                <a:gd name="T44" fmla="*/ 442 w 1439"/>
                <a:gd name="T45" fmla="*/ 255 h 552"/>
                <a:gd name="T46" fmla="*/ 458 w 1439"/>
                <a:gd name="T47" fmla="*/ 223 h 552"/>
                <a:gd name="T48" fmla="*/ 405 w 1439"/>
                <a:gd name="T49" fmla="*/ 196 h 552"/>
                <a:gd name="T50" fmla="*/ 342 w 1439"/>
                <a:gd name="T51" fmla="*/ 205 h 552"/>
                <a:gd name="T52" fmla="*/ 281 w 1439"/>
                <a:gd name="T53" fmla="*/ 221 h 552"/>
                <a:gd name="T54" fmla="*/ 205 w 1439"/>
                <a:gd name="T55" fmla="*/ 224 h 552"/>
                <a:gd name="T56" fmla="*/ 157 w 1439"/>
                <a:gd name="T57" fmla="*/ 275 h 552"/>
                <a:gd name="T58" fmla="*/ 108 w 1439"/>
                <a:gd name="T59" fmla="*/ 244 h 552"/>
                <a:gd name="T60" fmla="*/ 112 w 1439"/>
                <a:gd name="T61" fmla="*/ 209 h 552"/>
                <a:gd name="T62" fmla="*/ 82 w 1439"/>
                <a:gd name="T63" fmla="*/ 241 h 552"/>
                <a:gd name="T64" fmla="*/ 74 w 1439"/>
                <a:gd name="T65" fmla="*/ 330 h 552"/>
                <a:gd name="T66" fmla="*/ 77 w 1439"/>
                <a:gd name="T67" fmla="*/ 388 h 552"/>
                <a:gd name="T68" fmla="*/ 120 w 1439"/>
                <a:gd name="T69" fmla="*/ 432 h 552"/>
                <a:gd name="T70" fmla="*/ 168 w 1439"/>
                <a:gd name="T71" fmla="*/ 472 h 552"/>
                <a:gd name="T72" fmla="*/ 172 w 1439"/>
                <a:gd name="T73" fmla="*/ 526 h 552"/>
                <a:gd name="T74" fmla="*/ 250 w 1439"/>
                <a:gd name="T75" fmla="*/ 499 h 552"/>
                <a:gd name="T76" fmla="*/ 248 w 1439"/>
                <a:gd name="T77" fmla="*/ 450 h 552"/>
                <a:gd name="T78" fmla="*/ 341 w 1439"/>
                <a:gd name="T79" fmla="*/ 453 h 552"/>
                <a:gd name="T80" fmla="*/ 391 w 1439"/>
                <a:gd name="T81" fmla="*/ 407 h 552"/>
                <a:gd name="T82" fmla="*/ 472 w 1439"/>
                <a:gd name="T83" fmla="*/ 414 h 552"/>
                <a:gd name="T84" fmla="*/ 567 w 1439"/>
                <a:gd name="T85" fmla="*/ 463 h 552"/>
                <a:gd name="T86" fmla="*/ 654 w 1439"/>
                <a:gd name="T87" fmla="*/ 453 h 552"/>
                <a:gd name="T88" fmla="*/ 729 w 1439"/>
                <a:gd name="T89" fmla="*/ 458 h 552"/>
                <a:gd name="T90" fmla="*/ 842 w 1439"/>
                <a:gd name="T91" fmla="*/ 439 h 552"/>
                <a:gd name="T92" fmla="*/ 930 w 1439"/>
                <a:gd name="T93" fmla="*/ 474 h 552"/>
                <a:gd name="T94" fmla="*/ 941 w 1439"/>
                <a:gd name="T95" fmla="*/ 532 h 552"/>
                <a:gd name="T96" fmla="*/ 1006 w 1439"/>
                <a:gd name="T97" fmla="*/ 412 h 552"/>
                <a:gd name="T98" fmla="*/ 1015 w 1439"/>
                <a:gd name="T99" fmla="*/ 365 h 552"/>
                <a:gd name="T100" fmla="*/ 1129 w 1439"/>
                <a:gd name="T101" fmla="*/ 353 h 552"/>
                <a:gd name="T102" fmla="*/ 1206 w 1439"/>
                <a:gd name="T103" fmla="*/ 313 h 552"/>
                <a:gd name="T104" fmla="*/ 1150 w 1439"/>
                <a:gd name="T105" fmla="*/ 444 h 552"/>
                <a:gd name="T106" fmla="*/ 1205 w 1439"/>
                <a:gd name="T107" fmla="*/ 369 h 552"/>
                <a:gd name="T108" fmla="*/ 1293 w 1439"/>
                <a:gd name="T109" fmla="*/ 324 h 552"/>
                <a:gd name="T110" fmla="*/ 1353 w 1439"/>
                <a:gd name="T111" fmla="*/ 274 h 552"/>
                <a:gd name="T112" fmla="*/ 1411 w 1439"/>
                <a:gd name="T113" fmla="*/ 280 h 552"/>
                <a:gd name="T114" fmla="*/ 740 w 1439"/>
                <a:gd name="T115" fmla="*/ 411 h 552"/>
                <a:gd name="T116" fmla="*/ 289 w 1439"/>
                <a:gd name="T117" fmla="*/ 25 h 552"/>
                <a:gd name="T118" fmla="*/ 295 w 1439"/>
                <a:gd name="T119" fmla="*/ 15 h 552"/>
                <a:gd name="T120" fmla="*/ 314 w 1439"/>
                <a:gd name="T121" fmla="*/ 152 h 552"/>
                <a:gd name="T122" fmla="*/ 314 w 1439"/>
                <a:gd name="T123" fmla="*/ 11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52">
                  <a:moveTo>
                    <a:pt x="22" y="399"/>
                  </a:moveTo>
                  <a:cubicBezTo>
                    <a:pt x="21" y="399"/>
                    <a:pt x="18" y="398"/>
                    <a:pt x="17" y="397"/>
                  </a:cubicBezTo>
                  <a:cubicBezTo>
                    <a:pt x="16" y="396"/>
                    <a:pt x="14" y="396"/>
                    <a:pt x="12" y="397"/>
                  </a:cubicBezTo>
                  <a:cubicBezTo>
                    <a:pt x="12" y="397"/>
                    <a:pt x="13" y="397"/>
                    <a:pt x="13" y="398"/>
                  </a:cubicBezTo>
                  <a:cubicBezTo>
                    <a:pt x="14" y="400"/>
                    <a:pt x="9" y="400"/>
                    <a:pt x="10" y="402"/>
                  </a:cubicBezTo>
                  <a:cubicBezTo>
                    <a:pt x="12" y="405"/>
                    <a:pt x="6" y="405"/>
                    <a:pt x="6" y="402"/>
                  </a:cubicBezTo>
                  <a:cubicBezTo>
                    <a:pt x="6" y="400"/>
                    <a:pt x="0" y="401"/>
                    <a:pt x="1" y="403"/>
                  </a:cubicBezTo>
                  <a:cubicBezTo>
                    <a:pt x="1" y="403"/>
                    <a:pt x="1" y="404"/>
                    <a:pt x="0" y="405"/>
                  </a:cubicBezTo>
                  <a:cubicBezTo>
                    <a:pt x="2" y="405"/>
                    <a:pt x="4" y="406"/>
                    <a:pt x="4" y="406"/>
                  </a:cubicBezTo>
                  <a:cubicBezTo>
                    <a:pt x="6" y="407"/>
                    <a:pt x="20" y="408"/>
                    <a:pt x="26" y="407"/>
                  </a:cubicBezTo>
                  <a:cubicBezTo>
                    <a:pt x="26" y="406"/>
                    <a:pt x="27" y="403"/>
                    <a:pt x="27" y="402"/>
                  </a:cubicBezTo>
                  <a:cubicBezTo>
                    <a:pt x="27" y="400"/>
                    <a:pt x="23" y="398"/>
                    <a:pt x="22" y="399"/>
                  </a:cubicBezTo>
                  <a:close/>
                  <a:moveTo>
                    <a:pt x="382" y="15"/>
                  </a:moveTo>
                  <a:cubicBezTo>
                    <a:pt x="392" y="14"/>
                    <a:pt x="391" y="9"/>
                    <a:pt x="386" y="8"/>
                  </a:cubicBezTo>
                  <a:cubicBezTo>
                    <a:pt x="381" y="7"/>
                    <a:pt x="381" y="11"/>
                    <a:pt x="378" y="11"/>
                  </a:cubicBezTo>
                  <a:cubicBezTo>
                    <a:pt x="376" y="11"/>
                    <a:pt x="366" y="13"/>
                    <a:pt x="368" y="15"/>
                  </a:cubicBezTo>
                  <a:cubicBezTo>
                    <a:pt x="371" y="17"/>
                    <a:pt x="377" y="16"/>
                    <a:pt x="382" y="15"/>
                  </a:cubicBezTo>
                  <a:close/>
                  <a:moveTo>
                    <a:pt x="430" y="154"/>
                  </a:moveTo>
                  <a:cubicBezTo>
                    <a:pt x="434" y="154"/>
                    <a:pt x="442" y="153"/>
                    <a:pt x="443" y="151"/>
                  </a:cubicBezTo>
                  <a:cubicBezTo>
                    <a:pt x="444" y="149"/>
                    <a:pt x="440" y="147"/>
                    <a:pt x="434" y="147"/>
                  </a:cubicBezTo>
                  <a:cubicBezTo>
                    <a:pt x="428" y="147"/>
                    <a:pt x="427" y="153"/>
                    <a:pt x="430" y="154"/>
                  </a:cubicBezTo>
                  <a:close/>
                  <a:moveTo>
                    <a:pt x="614" y="27"/>
                  </a:moveTo>
                  <a:cubicBezTo>
                    <a:pt x="619" y="29"/>
                    <a:pt x="617" y="30"/>
                    <a:pt x="612" y="30"/>
                  </a:cubicBezTo>
                  <a:cubicBezTo>
                    <a:pt x="607" y="30"/>
                    <a:pt x="603" y="32"/>
                    <a:pt x="606" y="33"/>
                  </a:cubicBezTo>
                  <a:cubicBezTo>
                    <a:pt x="609" y="34"/>
                    <a:pt x="609" y="37"/>
                    <a:pt x="614" y="38"/>
                  </a:cubicBezTo>
                  <a:cubicBezTo>
                    <a:pt x="619" y="39"/>
                    <a:pt x="624" y="35"/>
                    <a:pt x="624" y="32"/>
                  </a:cubicBezTo>
                  <a:cubicBezTo>
                    <a:pt x="623" y="29"/>
                    <a:pt x="642" y="26"/>
                    <a:pt x="647" y="25"/>
                  </a:cubicBezTo>
                  <a:cubicBezTo>
                    <a:pt x="652" y="24"/>
                    <a:pt x="644" y="18"/>
                    <a:pt x="649" y="18"/>
                  </a:cubicBezTo>
                  <a:cubicBezTo>
                    <a:pt x="655" y="17"/>
                    <a:pt x="652" y="15"/>
                    <a:pt x="646" y="14"/>
                  </a:cubicBezTo>
                  <a:cubicBezTo>
                    <a:pt x="639" y="13"/>
                    <a:pt x="642" y="7"/>
                    <a:pt x="639" y="5"/>
                  </a:cubicBezTo>
                  <a:cubicBezTo>
                    <a:pt x="637" y="3"/>
                    <a:pt x="636" y="8"/>
                    <a:pt x="627" y="9"/>
                  </a:cubicBezTo>
                  <a:cubicBezTo>
                    <a:pt x="618" y="11"/>
                    <a:pt x="614" y="13"/>
                    <a:pt x="618" y="15"/>
                  </a:cubicBezTo>
                  <a:cubicBezTo>
                    <a:pt x="621" y="17"/>
                    <a:pt x="618" y="21"/>
                    <a:pt x="614" y="21"/>
                  </a:cubicBezTo>
                  <a:cubicBezTo>
                    <a:pt x="610" y="21"/>
                    <a:pt x="610" y="25"/>
                    <a:pt x="614" y="27"/>
                  </a:cubicBezTo>
                  <a:close/>
                  <a:moveTo>
                    <a:pt x="627" y="34"/>
                  </a:moveTo>
                  <a:cubicBezTo>
                    <a:pt x="627" y="36"/>
                    <a:pt x="619" y="39"/>
                    <a:pt x="622" y="41"/>
                  </a:cubicBezTo>
                  <a:cubicBezTo>
                    <a:pt x="624" y="43"/>
                    <a:pt x="625" y="42"/>
                    <a:pt x="628" y="43"/>
                  </a:cubicBezTo>
                  <a:cubicBezTo>
                    <a:pt x="630" y="43"/>
                    <a:pt x="632" y="50"/>
                    <a:pt x="636" y="49"/>
                  </a:cubicBezTo>
                  <a:cubicBezTo>
                    <a:pt x="641" y="48"/>
                    <a:pt x="653" y="54"/>
                    <a:pt x="660" y="54"/>
                  </a:cubicBezTo>
                  <a:cubicBezTo>
                    <a:pt x="667" y="54"/>
                    <a:pt x="668" y="48"/>
                    <a:pt x="666" y="47"/>
                  </a:cubicBezTo>
                  <a:cubicBezTo>
                    <a:pt x="664" y="47"/>
                    <a:pt x="666" y="44"/>
                    <a:pt x="670" y="38"/>
                  </a:cubicBezTo>
                  <a:cubicBezTo>
                    <a:pt x="673" y="32"/>
                    <a:pt x="657" y="28"/>
                    <a:pt x="657" y="32"/>
                  </a:cubicBezTo>
                  <a:cubicBezTo>
                    <a:pt x="657" y="37"/>
                    <a:pt x="652" y="31"/>
                    <a:pt x="651" y="29"/>
                  </a:cubicBezTo>
                  <a:cubicBezTo>
                    <a:pt x="649" y="26"/>
                    <a:pt x="627" y="31"/>
                    <a:pt x="627" y="34"/>
                  </a:cubicBezTo>
                  <a:close/>
                  <a:moveTo>
                    <a:pt x="503" y="158"/>
                  </a:moveTo>
                  <a:cubicBezTo>
                    <a:pt x="507" y="160"/>
                    <a:pt x="510" y="159"/>
                    <a:pt x="509" y="155"/>
                  </a:cubicBezTo>
                  <a:cubicBezTo>
                    <a:pt x="509" y="151"/>
                    <a:pt x="500" y="156"/>
                    <a:pt x="503" y="158"/>
                  </a:cubicBezTo>
                  <a:close/>
                  <a:moveTo>
                    <a:pt x="608" y="9"/>
                  </a:moveTo>
                  <a:cubicBezTo>
                    <a:pt x="609" y="5"/>
                    <a:pt x="592" y="7"/>
                    <a:pt x="597" y="10"/>
                  </a:cubicBezTo>
                  <a:cubicBezTo>
                    <a:pt x="598" y="12"/>
                    <a:pt x="607" y="13"/>
                    <a:pt x="608" y="9"/>
                  </a:cubicBezTo>
                  <a:close/>
                  <a:moveTo>
                    <a:pt x="1340" y="189"/>
                  </a:moveTo>
                  <a:cubicBezTo>
                    <a:pt x="1345" y="192"/>
                    <a:pt x="1348" y="186"/>
                    <a:pt x="1352" y="189"/>
                  </a:cubicBezTo>
                  <a:cubicBezTo>
                    <a:pt x="1356" y="192"/>
                    <a:pt x="1366" y="188"/>
                    <a:pt x="1370" y="187"/>
                  </a:cubicBezTo>
                  <a:cubicBezTo>
                    <a:pt x="1374" y="186"/>
                    <a:pt x="1372" y="181"/>
                    <a:pt x="1361" y="180"/>
                  </a:cubicBezTo>
                  <a:cubicBezTo>
                    <a:pt x="1350" y="179"/>
                    <a:pt x="1335" y="187"/>
                    <a:pt x="1340" y="189"/>
                  </a:cubicBezTo>
                  <a:close/>
                  <a:moveTo>
                    <a:pt x="666" y="69"/>
                  </a:moveTo>
                  <a:cubicBezTo>
                    <a:pt x="670" y="71"/>
                    <a:pt x="681" y="66"/>
                    <a:pt x="688" y="66"/>
                  </a:cubicBezTo>
                  <a:cubicBezTo>
                    <a:pt x="696" y="67"/>
                    <a:pt x="717" y="61"/>
                    <a:pt x="717" y="57"/>
                  </a:cubicBezTo>
                  <a:cubicBezTo>
                    <a:pt x="718" y="53"/>
                    <a:pt x="710" y="53"/>
                    <a:pt x="706" y="50"/>
                  </a:cubicBezTo>
                  <a:cubicBezTo>
                    <a:pt x="703" y="46"/>
                    <a:pt x="696" y="49"/>
                    <a:pt x="694" y="52"/>
                  </a:cubicBezTo>
                  <a:cubicBezTo>
                    <a:pt x="692" y="55"/>
                    <a:pt x="690" y="52"/>
                    <a:pt x="695" y="48"/>
                  </a:cubicBezTo>
                  <a:cubicBezTo>
                    <a:pt x="700" y="43"/>
                    <a:pt x="690" y="39"/>
                    <a:pt x="690" y="42"/>
                  </a:cubicBezTo>
                  <a:cubicBezTo>
                    <a:pt x="690" y="45"/>
                    <a:pt x="681" y="43"/>
                    <a:pt x="681" y="45"/>
                  </a:cubicBezTo>
                  <a:cubicBezTo>
                    <a:pt x="681" y="48"/>
                    <a:pt x="678" y="49"/>
                    <a:pt x="678" y="52"/>
                  </a:cubicBezTo>
                  <a:cubicBezTo>
                    <a:pt x="678" y="55"/>
                    <a:pt x="672" y="51"/>
                    <a:pt x="672" y="57"/>
                  </a:cubicBezTo>
                  <a:cubicBezTo>
                    <a:pt x="672" y="63"/>
                    <a:pt x="662" y="67"/>
                    <a:pt x="666" y="69"/>
                  </a:cubicBezTo>
                  <a:close/>
                  <a:moveTo>
                    <a:pt x="987" y="120"/>
                  </a:moveTo>
                  <a:cubicBezTo>
                    <a:pt x="991" y="122"/>
                    <a:pt x="992" y="123"/>
                    <a:pt x="994" y="125"/>
                  </a:cubicBezTo>
                  <a:cubicBezTo>
                    <a:pt x="996" y="127"/>
                    <a:pt x="1003" y="124"/>
                    <a:pt x="1006" y="123"/>
                  </a:cubicBezTo>
                  <a:cubicBezTo>
                    <a:pt x="1009" y="122"/>
                    <a:pt x="1010" y="128"/>
                    <a:pt x="1014" y="125"/>
                  </a:cubicBezTo>
                  <a:cubicBezTo>
                    <a:pt x="1019" y="122"/>
                    <a:pt x="1024" y="123"/>
                    <a:pt x="1029" y="123"/>
                  </a:cubicBezTo>
                  <a:cubicBezTo>
                    <a:pt x="1035" y="123"/>
                    <a:pt x="1028" y="117"/>
                    <a:pt x="1029" y="114"/>
                  </a:cubicBezTo>
                  <a:cubicBezTo>
                    <a:pt x="1029" y="111"/>
                    <a:pt x="1035" y="113"/>
                    <a:pt x="1033" y="115"/>
                  </a:cubicBezTo>
                  <a:cubicBezTo>
                    <a:pt x="1031" y="118"/>
                    <a:pt x="1036" y="123"/>
                    <a:pt x="1044" y="123"/>
                  </a:cubicBezTo>
                  <a:cubicBezTo>
                    <a:pt x="1052" y="122"/>
                    <a:pt x="1046" y="118"/>
                    <a:pt x="1050" y="116"/>
                  </a:cubicBezTo>
                  <a:cubicBezTo>
                    <a:pt x="1054" y="114"/>
                    <a:pt x="1053" y="112"/>
                    <a:pt x="1048" y="109"/>
                  </a:cubicBezTo>
                  <a:cubicBezTo>
                    <a:pt x="1042" y="105"/>
                    <a:pt x="1034" y="107"/>
                    <a:pt x="1030" y="105"/>
                  </a:cubicBezTo>
                  <a:cubicBezTo>
                    <a:pt x="1024" y="103"/>
                    <a:pt x="1018" y="103"/>
                    <a:pt x="1018" y="108"/>
                  </a:cubicBezTo>
                  <a:cubicBezTo>
                    <a:pt x="1017" y="114"/>
                    <a:pt x="1007" y="102"/>
                    <a:pt x="1001" y="100"/>
                  </a:cubicBezTo>
                  <a:cubicBezTo>
                    <a:pt x="996" y="99"/>
                    <a:pt x="979" y="116"/>
                    <a:pt x="987" y="120"/>
                  </a:cubicBezTo>
                  <a:close/>
                  <a:moveTo>
                    <a:pt x="1039" y="152"/>
                  </a:moveTo>
                  <a:cubicBezTo>
                    <a:pt x="1044" y="151"/>
                    <a:pt x="1036" y="143"/>
                    <a:pt x="1028" y="141"/>
                  </a:cubicBezTo>
                  <a:cubicBezTo>
                    <a:pt x="1021" y="140"/>
                    <a:pt x="1013" y="147"/>
                    <a:pt x="1014" y="148"/>
                  </a:cubicBezTo>
                  <a:cubicBezTo>
                    <a:pt x="1017" y="151"/>
                    <a:pt x="1035" y="153"/>
                    <a:pt x="1039" y="152"/>
                  </a:cubicBezTo>
                  <a:close/>
                  <a:moveTo>
                    <a:pt x="1019" y="135"/>
                  </a:moveTo>
                  <a:cubicBezTo>
                    <a:pt x="1019" y="132"/>
                    <a:pt x="1006" y="137"/>
                    <a:pt x="1011" y="139"/>
                  </a:cubicBezTo>
                  <a:cubicBezTo>
                    <a:pt x="1014" y="140"/>
                    <a:pt x="1019" y="139"/>
                    <a:pt x="1019" y="135"/>
                  </a:cubicBezTo>
                  <a:close/>
                  <a:moveTo>
                    <a:pt x="1063" y="120"/>
                  </a:moveTo>
                  <a:cubicBezTo>
                    <a:pt x="1069" y="120"/>
                    <a:pt x="1072" y="126"/>
                    <a:pt x="1083" y="127"/>
                  </a:cubicBezTo>
                  <a:cubicBezTo>
                    <a:pt x="1094" y="127"/>
                    <a:pt x="1103" y="125"/>
                    <a:pt x="1103" y="123"/>
                  </a:cubicBezTo>
                  <a:cubicBezTo>
                    <a:pt x="1103" y="120"/>
                    <a:pt x="1093" y="117"/>
                    <a:pt x="1090" y="119"/>
                  </a:cubicBezTo>
                  <a:cubicBezTo>
                    <a:pt x="1086" y="120"/>
                    <a:pt x="1084" y="115"/>
                    <a:pt x="1080" y="117"/>
                  </a:cubicBezTo>
                  <a:cubicBezTo>
                    <a:pt x="1076" y="118"/>
                    <a:pt x="1070" y="118"/>
                    <a:pt x="1068" y="114"/>
                  </a:cubicBezTo>
                  <a:cubicBezTo>
                    <a:pt x="1066" y="111"/>
                    <a:pt x="1060" y="120"/>
                    <a:pt x="1063" y="120"/>
                  </a:cubicBezTo>
                  <a:close/>
                  <a:moveTo>
                    <a:pt x="231" y="19"/>
                  </a:moveTo>
                  <a:cubicBezTo>
                    <a:pt x="237" y="13"/>
                    <a:pt x="244" y="18"/>
                    <a:pt x="245" y="16"/>
                  </a:cubicBezTo>
                  <a:cubicBezTo>
                    <a:pt x="246" y="13"/>
                    <a:pt x="234" y="13"/>
                    <a:pt x="230" y="15"/>
                  </a:cubicBezTo>
                  <a:cubicBezTo>
                    <a:pt x="226" y="17"/>
                    <a:pt x="216" y="15"/>
                    <a:pt x="217" y="18"/>
                  </a:cubicBezTo>
                  <a:cubicBezTo>
                    <a:pt x="218" y="20"/>
                    <a:pt x="225" y="24"/>
                    <a:pt x="231" y="19"/>
                  </a:cubicBezTo>
                  <a:close/>
                  <a:moveTo>
                    <a:pt x="1037" y="439"/>
                  </a:moveTo>
                  <a:cubicBezTo>
                    <a:pt x="1034" y="432"/>
                    <a:pt x="1041" y="425"/>
                    <a:pt x="1036" y="421"/>
                  </a:cubicBezTo>
                  <a:cubicBezTo>
                    <a:pt x="1031" y="418"/>
                    <a:pt x="1033" y="410"/>
                    <a:pt x="1031" y="412"/>
                  </a:cubicBezTo>
                  <a:cubicBezTo>
                    <a:pt x="1028" y="413"/>
                    <a:pt x="1031" y="420"/>
                    <a:pt x="1027" y="420"/>
                  </a:cubicBezTo>
                  <a:cubicBezTo>
                    <a:pt x="1023" y="421"/>
                    <a:pt x="1027" y="424"/>
                    <a:pt x="1025" y="429"/>
                  </a:cubicBezTo>
                  <a:cubicBezTo>
                    <a:pt x="1024" y="434"/>
                    <a:pt x="1026" y="442"/>
                    <a:pt x="1028" y="446"/>
                  </a:cubicBezTo>
                  <a:cubicBezTo>
                    <a:pt x="1030" y="451"/>
                    <a:pt x="1025" y="475"/>
                    <a:pt x="1027" y="479"/>
                  </a:cubicBezTo>
                  <a:cubicBezTo>
                    <a:pt x="1029" y="482"/>
                    <a:pt x="1024" y="500"/>
                    <a:pt x="1026" y="502"/>
                  </a:cubicBezTo>
                  <a:cubicBezTo>
                    <a:pt x="1029" y="506"/>
                    <a:pt x="1027" y="497"/>
                    <a:pt x="1031" y="497"/>
                  </a:cubicBezTo>
                  <a:cubicBezTo>
                    <a:pt x="1035" y="496"/>
                    <a:pt x="1035" y="502"/>
                    <a:pt x="1038" y="503"/>
                  </a:cubicBezTo>
                  <a:cubicBezTo>
                    <a:pt x="1041" y="504"/>
                    <a:pt x="1039" y="495"/>
                    <a:pt x="1037" y="495"/>
                  </a:cubicBezTo>
                  <a:cubicBezTo>
                    <a:pt x="1034" y="496"/>
                    <a:pt x="1032" y="489"/>
                    <a:pt x="1031" y="485"/>
                  </a:cubicBezTo>
                  <a:cubicBezTo>
                    <a:pt x="1030" y="481"/>
                    <a:pt x="1033" y="477"/>
                    <a:pt x="1033" y="472"/>
                  </a:cubicBezTo>
                  <a:cubicBezTo>
                    <a:pt x="1033" y="467"/>
                    <a:pt x="1040" y="467"/>
                    <a:pt x="1043" y="471"/>
                  </a:cubicBezTo>
                  <a:cubicBezTo>
                    <a:pt x="1047" y="475"/>
                    <a:pt x="1048" y="472"/>
                    <a:pt x="1046" y="469"/>
                  </a:cubicBezTo>
                  <a:cubicBezTo>
                    <a:pt x="1045" y="467"/>
                    <a:pt x="1040" y="447"/>
                    <a:pt x="1037" y="439"/>
                  </a:cubicBezTo>
                  <a:close/>
                  <a:moveTo>
                    <a:pt x="254" y="16"/>
                  </a:moveTo>
                  <a:cubicBezTo>
                    <a:pt x="258" y="19"/>
                    <a:pt x="245" y="18"/>
                    <a:pt x="243" y="21"/>
                  </a:cubicBezTo>
                  <a:cubicBezTo>
                    <a:pt x="241" y="23"/>
                    <a:pt x="233" y="22"/>
                    <a:pt x="235" y="25"/>
                  </a:cubicBezTo>
                  <a:cubicBezTo>
                    <a:pt x="236" y="28"/>
                    <a:pt x="249" y="28"/>
                    <a:pt x="249" y="26"/>
                  </a:cubicBezTo>
                  <a:cubicBezTo>
                    <a:pt x="249" y="23"/>
                    <a:pt x="255" y="26"/>
                    <a:pt x="255" y="23"/>
                  </a:cubicBezTo>
                  <a:cubicBezTo>
                    <a:pt x="256" y="21"/>
                    <a:pt x="258" y="19"/>
                    <a:pt x="265" y="18"/>
                  </a:cubicBezTo>
                  <a:cubicBezTo>
                    <a:pt x="272" y="18"/>
                    <a:pt x="272" y="15"/>
                    <a:pt x="266" y="12"/>
                  </a:cubicBezTo>
                  <a:cubicBezTo>
                    <a:pt x="259" y="9"/>
                    <a:pt x="251" y="14"/>
                    <a:pt x="254" y="16"/>
                  </a:cubicBezTo>
                  <a:close/>
                  <a:moveTo>
                    <a:pt x="244" y="218"/>
                  </a:moveTo>
                  <a:cubicBezTo>
                    <a:pt x="250" y="224"/>
                    <a:pt x="256" y="215"/>
                    <a:pt x="259" y="214"/>
                  </a:cubicBezTo>
                  <a:cubicBezTo>
                    <a:pt x="262" y="214"/>
                    <a:pt x="257" y="210"/>
                    <a:pt x="252" y="209"/>
                  </a:cubicBezTo>
                  <a:cubicBezTo>
                    <a:pt x="246" y="207"/>
                    <a:pt x="238" y="213"/>
                    <a:pt x="244" y="218"/>
                  </a:cubicBezTo>
                  <a:close/>
                  <a:moveTo>
                    <a:pt x="1436" y="260"/>
                  </a:moveTo>
                  <a:cubicBezTo>
                    <a:pt x="1434" y="259"/>
                    <a:pt x="1426" y="254"/>
                    <a:pt x="1424" y="251"/>
                  </a:cubicBezTo>
                  <a:cubicBezTo>
                    <a:pt x="1422" y="248"/>
                    <a:pt x="1412" y="247"/>
                    <a:pt x="1412" y="248"/>
                  </a:cubicBezTo>
                  <a:cubicBezTo>
                    <a:pt x="1412" y="250"/>
                    <a:pt x="1409" y="248"/>
                    <a:pt x="1408" y="246"/>
                  </a:cubicBezTo>
                  <a:cubicBezTo>
                    <a:pt x="1408" y="245"/>
                    <a:pt x="1397" y="245"/>
                    <a:pt x="1397" y="246"/>
                  </a:cubicBezTo>
                  <a:cubicBezTo>
                    <a:pt x="1397" y="248"/>
                    <a:pt x="1400" y="248"/>
                    <a:pt x="1401" y="250"/>
                  </a:cubicBezTo>
                  <a:cubicBezTo>
                    <a:pt x="1403" y="252"/>
                    <a:pt x="1399" y="253"/>
                    <a:pt x="1400" y="256"/>
                  </a:cubicBezTo>
                  <a:cubicBezTo>
                    <a:pt x="1401" y="258"/>
                    <a:pt x="1396" y="254"/>
                    <a:pt x="1395" y="253"/>
                  </a:cubicBezTo>
                  <a:cubicBezTo>
                    <a:pt x="1393" y="252"/>
                    <a:pt x="1394" y="247"/>
                    <a:pt x="1394" y="245"/>
                  </a:cubicBezTo>
                  <a:cubicBezTo>
                    <a:pt x="1395" y="242"/>
                    <a:pt x="1391" y="243"/>
                    <a:pt x="1391" y="240"/>
                  </a:cubicBezTo>
                  <a:cubicBezTo>
                    <a:pt x="1391" y="238"/>
                    <a:pt x="1379" y="233"/>
                    <a:pt x="1375" y="231"/>
                  </a:cubicBezTo>
                  <a:cubicBezTo>
                    <a:pt x="1370" y="229"/>
                    <a:pt x="1364" y="227"/>
                    <a:pt x="1362" y="224"/>
                  </a:cubicBezTo>
                  <a:cubicBezTo>
                    <a:pt x="1361" y="222"/>
                    <a:pt x="1352" y="222"/>
                    <a:pt x="1349" y="218"/>
                  </a:cubicBezTo>
                  <a:cubicBezTo>
                    <a:pt x="1346" y="215"/>
                    <a:pt x="1331" y="209"/>
                    <a:pt x="1325" y="209"/>
                  </a:cubicBezTo>
                  <a:cubicBezTo>
                    <a:pt x="1319" y="208"/>
                    <a:pt x="1321" y="205"/>
                    <a:pt x="1318" y="205"/>
                  </a:cubicBezTo>
                  <a:cubicBezTo>
                    <a:pt x="1315" y="206"/>
                    <a:pt x="1302" y="205"/>
                    <a:pt x="1298" y="205"/>
                  </a:cubicBezTo>
                  <a:cubicBezTo>
                    <a:pt x="1294" y="204"/>
                    <a:pt x="1293" y="207"/>
                    <a:pt x="1290" y="206"/>
                  </a:cubicBezTo>
                  <a:cubicBezTo>
                    <a:pt x="1287" y="205"/>
                    <a:pt x="1272" y="199"/>
                    <a:pt x="1271" y="201"/>
                  </a:cubicBezTo>
                  <a:cubicBezTo>
                    <a:pt x="1269" y="203"/>
                    <a:pt x="1270" y="206"/>
                    <a:pt x="1268" y="207"/>
                  </a:cubicBezTo>
                  <a:cubicBezTo>
                    <a:pt x="1266" y="207"/>
                    <a:pt x="1268" y="210"/>
                    <a:pt x="1272" y="213"/>
                  </a:cubicBezTo>
                  <a:cubicBezTo>
                    <a:pt x="1276" y="217"/>
                    <a:pt x="1274" y="220"/>
                    <a:pt x="1270" y="222"/>
                  </a:cubicBezTo>
                  <a:cubicBezTo>
                    <a:pt x="1266" y="223"/>
                    <a:pt x="1260" y="220"/>
                    <a:pt x="1258" y="217"/>
                  </a:cubicBezTo>
                  <a:cubicBezTo>
                    <a:pt x="1257" y="214"/>
                    <a:pt x="1251" y="216"/>
                    <a:pt x="1250" y="212"/>
                  </a:cubicBezTo>
                  <a:cubicBezTo>
                    <a:pt x="1249" y="208"/>
                    <a:pt x="1252" y="208"/>
                    <a:pt x="1254" y="210"/>
                  </a:cubicBezTo>
                  <a:cubicBezTo>
                    <a:pt x="1257" y="212"/>
                    <a:pt x="1260" y="210"/>
                    <a:pt x="1260" y="207"/>
                  </a:cubicBezTo>
                  <a:cubicBezTo>
                    <a:pt x="1261" y="205"/>
                    <a:pt x="1254" y="203"/>
                    <a:pt x="1250" y="203"/>
                  </a:cubicBezTo>
                  <a:cubicBezTo>
                    <a:pt x="1246" y="203"/>
                    <a:pt x="1244" y="209"/>
                    <a:pt x="1240" y="211"/>
                  </a:cubicBezTo>
                  <a:cubicBezTo>
                    <a:pt x="1236" y="213"/>
                    <a:pt x="1220" y="210"/>
                    <a:pt x="1219" y="208"/>
                  </a:cubicBezTo>
                  <a:cubicBezTo>
                    <a:pt x="1217" y="207"/>
                    <a:pt x="1196" y="208"/>
                    <a:pt x="1193" y="210"/>
                  </a:cubicBezTo>
                  <a:cubicBezTo>
                    <a:pt x="1191" y="211"/>
                    <a:pt x="1193" y="217"/>
                    <a:pt x="1192" y="218"/>
                  </a:cubicBezTo>
                  <a:cubicBezTo>
                    <a:pt x="1191" y="218"/>
                    <a:pt x="1189" y="211"/>
                    <a:pt x="1189" y="210"/>
                  </a:cubicBezTo>
                  <a:cubicBezTo>
                    <a:pt x="1189" y="208"/>
                    <a:pt x="1187" y="207"/>
                    <a:pt x="1183" y="207"/>
                  </a:cubicBezTo>
                  <a:cubicBezTo>
                    <a:pt x="1179" y="207"/>
                    <a:pt x="1177" y="207"/>
                    <a:pt x="1179" y="206"/>
                  </a:cubicBezTo>
                  <a:cubicBezTo>
                    <a:pt x="1180" y="204"/>
                    <a:pt x="1177" y="202"/>
                    <a:pt x="1180" y="200"/>
                  </a:cubicBezTo>
                  <a:cubicBezTo>
                    <a:pt x="1183" y="198"/>
                    <a:pt x="1175" y="191"/>
                    <a:pt x="1166" y="188"/>
                  </a:cubicBezTo>
                  <a:cubicBezTo>
                    <a:pt x="1158" y="185"/>
                    <a:pt x="1139" y="187"/>
                    <a:pt x="1134" y="188"/>
                  </a:cubicBezTo>
                  <a:cubicBezTo>
                    <a:pt x="1129" y="190"/>
                    <a:pt x="1120" y="189"/>
                    <a:pt x="1115" y="189"/>
                  </a:cubicBezTo>
                  <a:cubicBezTo>
                    <a:pt x="1110" y="190"/>
                    <a:pt x="1114" y="188"/>
                    <a:pt x="1113" y="185"/>
                  </a:cubicBezTo>
                  <a:cubicBezTo>
                    <a:pt x="1111" y="183"/>
                    <a:pt x="1103" y="180"/>
                    <a:pt x="1102" y="182"/>
                  </a:cubicBezTo>
                  <a:cubicBezTo>
                    <a:pt x="1101" y="184"/>
                    <a:pt x="1099" y="182"/>
                    <a:pt x="1099" y="181"/>
                  </a:cubicBezTo>
                  <a:cubicBezTo>
                    <a:pt x="1099" y="180"/>
                    <a:pt x="1091" y="177"/>
                    <a:pt x="1088" y="177"/>
                  </a:cubicBezTo>
                  <a:cubicBezTo>
                    <a:pt x="1085" y="178"/>
                    <a:pt x="1084" y="175"/>
                    <a:pt x="1087" y="175"/>
                  </a:cubicBezTo>
                  <a:cubicBezTo>
                    <a:pt x="1091" y="175"/>
                    <a:pt x="1097" y="175"/>
                    <a:pt x="1094" y="171"/>
                  </a:cubicBezTo>
                  <a:cubicBezTo>
                    <a:pt x="1091" y="167"/>
                    <a:pt x="1069" y="166"/>
                    <a:pt x="1067" y="167"/>
                  </a:cubicBezTo>
                  <a:cubicBezTo>
                    <a:pt x="1065" y="168"/>
                    <a:pt x="1067" y="171"/>
                    <a:pt x="1062" y="175"/>
                  </a:cubicBezTo>
                  <a:cubicBezTo>
                    <a:pt x="1057" y="180"/>
                    <a:pt x="1052" y="177"/>
                    <a:pt x="1053" y="174"/>
                  </a:cubicBezTo>
                  <a:cubicBezTo>
                    <a:pt x="1054" y="172"/>
                    <a:pt x="1060" y="173"/>
                    <a:pt x="1060" y="170"/>
                  </a:cubicBezTo>
                  <a:cubicBezTo>
                    <a:pt x="1060" y="168"/>
                    <a:pt x="1051" y="169"/>
                    <a:pt x="1050" y="167"/>
                  </a:cubicBezTo>
                  <a:cubicBezTo>
                    <a:pt x="1049" y="166"/>
                    <a:pt x="1052" y="164"/>
                    <a:pt x="1055" y="165"/>
                  </a:cubicBezTo>
                  <a:cubicBezTo>
                    <a:pt x="1058" y="166"/>
                    <a:pt x="1063" y="167"/>
                    <a:pt x="1063" y="165"/>
                  </a:cubicBezTo>
                  <a:cubicBezTo>
                    <a:pt x="1064" y="164"/>
                    <a:pt x="1060" y="164"/>
                    <a:pt x="1055" y="163"/>
                  </a:cubicBezTo>
                  <a:cubicBezTo>
                    <a:pt x="1050" y="162"/>
                    <a:pt x="1038" y="159"/>
                    <a:pt x="1032" y="160"/>
                  </a:cubicBezTo>
                  <a:cubicBezTo>
                    <a:pt x="1026" y="160"/>
                    <a:pt x="1023" y="157"/>
                    <a:pt x="1019" y="157"/>
                  </a:cubicBezTo>
                  <a:cubicBezTo>
                    <a:pt x="1016" y="157"/>
                    <a:pt x="1016" y="159"/>
                    <a:pt x="1017" y="161"/>
                  </a:cubicBezTo>
                  <a:cubicBezTo>
                    <a:pt x="1019" y="163"/>
                    <a:pt x="1014" y="164"/>
                    <a:pt x="1010" y="163"/>
                  </a:cubicBezTo>
                  <a:cubicBezTo>
                    <a:pt x="1006" y="163"/>
                    <a:pt x="1000" y="166"/>
                    <a:pt x="1002" y="169"/>
                  </a:cubicBezTo>
                  <a:cubicBezTo>
                    <a:pt x="1004" y="172"/>
                    <a:pt x="1007" y="168"/>
                    <a:pt x="1009" y="169"/>
                  </a:cubicBezTo>
                  <a:cubicBezTo>
                    <a:pt x="1011" y="170"/>
                    <a:pt x="1004" y="172"/>
                    <a:pt x="1007" y="173"/>
                  </a:cubicBezTo>
                  <a:cubicBezTo>
                    <a:pt x="1010" y="175"/>
                    <a:pt x="1009" y="178"/>
                    <a:pt x="1009" y="179"/>
                  </a:cubicBezTo>
                  <a:cubicBezTo>
                    <a:pt x="1009" y="180"/>
                    <a:pt x="1004" y="181"/>
                    <a:pt x="1002" y="179"/>
                  </a:cubicBezTo>
                  <a:cubicBezTo>
                    <a:pt x="1001" y="177"/>
                    <a:pt x="998" y="179"/>
                    <a:pt x="994" y="179"/>
                  </a:cubicBezTo>
                  <a:cubicBezTo>
                    <a:pt x="991" y="178"/>
                    <a:pt x="988" y="180"/>
                    <a:pt x="992" y="180"/>
                  </a:cubicBezTo>
                  <a:cubicBezTo>
                    <a:pt x="996" y="181"/>
                    <a:pt x="997" y="183"/>
                    <a:pt x="992" y="184"/>
                  </a:cubicBezTo>
                  <a:cubicBezTo>
                    <a:pt x="987" y="184"/>
                    <a:pt x="988" y="179"/>
                    <a:pt x="985" y="180"/>
                  </a:cubicBezTo>
                  <a:cubicBezTo>
                    <a:pt x="982" y="180"/>
                    <a:pt x="976" y="177"/>
                    <a:pt x="972" y="178"/>
                  </a:cubicBezTo>
                  <a:cubicBezTo>
                    <a:pt x="969" y="178"/>
                    <a:pt x="967" y="180"/>
                    <a:pt x="963" y="181"/>
                  </a:cubicBezTo>
                  <a:cubicBezTo>
                    <a:pt x="958" y="181"/>
                    <a:pt x="952" y="178"/>
                    <a:pt x="950" y="176"/>
                  </a:cubicBezTo>
                  <a:cubicBezTo>
                    <a:pt x="948" y="173"/>
                    <a:pt x="947" y="173"/>
                    <a:pt x="945" y="176"/>
                  </a:cubicBezTo>
                  <a:cubicBezTo>
                    <a:pt x="943" y="178"/>
                    <a:pt x="943" y="184"/>
                    <a:pt x="941" y="184"/>
                  </a:cubicBezTo>
                  <a:cubicBezTo>
                    <a:pt x="938" y="185"/>
                    <a:pt x="938" y="189"/>
                    <a:pt x="935" y="191"/>
                  </a:cubicBezTo>
                  <a:cubicBezTo>
                    <a:pt x="933" y="192"/>
                    <a:pt x="933" y="189"/>
                    <a:pt x="930" y="189"/>
                  </a:cubicBezTo>
                  <a:cubicBezTo>
                    <a:pt x="927" y="189"/>
                    <a:pt x="918" y="180"/>
                    <a:pt x="917" y="178"/>
                  </a:cubicBezTo>
                  <a:cubicBezTo>
                    <a:pt x="917" y="175"/>
                    <a:pt x="911" y="170"/>
                    <a:pt x="910" y="169"/>
                  </a:cubicBezTo>
                  <a:cubicBezTo>
                    <a:pt x="908" y="168"/>
                    <a:pt x="911" y="168"/>
                    <a:pt x="913" y="169"/>
                  </a:cubicBezTo>
                  <a:cubicBezTo>
                    <a:pt x="915" y="171"/>
                    <a:pt x="917" y="171"/>
                    <a:pt x="919" y="170"/>
                  </a:cubicBezTo>
                  <a:cubicBezTo>
                    <a:pt x="921" y="169"/>
                    <a:pt x="921" y="164"/>
                    <a:pt x="918" y="164"/>
                  </a:cubicBezTo>
                  <a:cubicBezTo>
                    <a:pt x="914" y="164"/>
                    <a:pt x="916" y="161"/>
                    <a:pt x="917" y="161"/>
                  </a:cubicBezTo>
                  <a:cubicBezTo>
                    <a:pt x="919" y="160"/>
                    <a:pt x="913" y="155"/>
                    <a:pt x="915" y="155"/>
                  </a:cubicBezTo>
                  <a:cubicBezTo>
                    <a:pt x="917" y="154"/>
                    <a:pt x="917" y="152"/>
                    <a:pt x="914" y="152"/>
                  </a:cubicBezTo>
                  <a:cubicBezTo>
                    <a:pt x="911" y="152"/>
                    <a:pt x="908" y="149"/>
                    <a:pt x="908" y="148"/>
                  </a:cubicBezTo>
                  <a:cubicBezTo>
                    <a:pt x="908" y="147"/>
                    <a:pt x="896" y="146"/>
                    <a:pt x="897" y="148"/>
                  </a:cubicBezTo>
                  <a:cubicBezTo>
                    <a:pt x="897" y="150"/>
                    <a:pt x="893" y="150"/>
                    <a:pt x="894" y="148"/>
                  </a:cubicBezTo>
                  <a:cubicBezTo>
                    <a:pt x="894" y="146"/>
                    <a:pt x="890" y="147"/>
                    <a:pt x="884" y="145"/>
                  </a:cubicBezTo>
                  <a:cubicBezTo>
                    <a:pt x="879" y="144"/>
                    <a:pt x="879" y="140"/>
                    <a:pt x="877" y="140"/>
                  </a:cubicBezTo>
                  <a:cubicBezTo>
                    <a:pt x="875" y="139"/>
                    <a:pt x="876" y="145"/>
                    <a:pt x="873" y="144"/>
                  </a:cubicBezTo>
                  <a:cubicBezTo>
                    <a:pt x="870" y="143"/>
                    <a:pt x="867" y="145"/>
                    <a:pt x="869" y="148"/>
                  </a:cubicBezTo>
                  <a:cubicBezTo>
                    <a:pt x="870" y="151"/>
                    <a:pt x="869" y="152"/>
                    <a:pt x="868" y="154"/>
                  </a:cubicBezTo>
                  <a:cubicBezTo>
                    <a:pt x="868" y="157"/>
                    <a:pt x="867" y="156"/>
                    <a:pt x="863" y="155"/>
                  </a:cubicBezTo>
                  <a:cubicBezTo>
                    <a:pt x="860" y="154"/>
                    <a:pt x="860" y="158"/>
                    <a:pt x="853" y="156"/>
                  </a:cubicBezTo>
                  <a:cubicBezTo>
                    <a:pt x="846" y="154"/>
                    <a:pt x="843" y="156"/>
                    <a:pt x="842" y="154"/>
                  </a:cubicBezTo>
                  <a:cubicBezTo>
                    <a:pt x="841" y="151"/>
                    <a:pt x="839" y="151"/>
                    <a:pt x="838" y="153"/>
                  </a:cubicBezTo>
                  <a:cubicBezTo>
                    <a:pt x="838" y="155"/>
                    <a:pt x="827" y="154"/>
                    <a:pt x="826" y="151"/>
                  </a:cubicBezTo>
                  <a:cubicBezTo>
                    <a:pt x="826" y="149"/>
                    <a:pt x="828" y="148"/>
                    <a:pt x="830" y="148"/>
                  </a:cubicBezTo>
                  <a:cubicBezTo>
                    <a:pt x="832" y="147"/>
                    <a:pt x="828" y="146"/>
                    <a:pt x="822" y="146"/>
                  </a:cubicBezTo>
                  <a:cubicBezTo>
                    <a:pt x="817" y="146"/>
                    <a:pt x="813" y="143"/>
                    <a:pt x="807" y="144"/>
                  </a:cubicBezTo>
                  <a:cubicBezTo>
                    <a:pt x="801" y="144"/>
                    <a:pt x="788" y="146"/>
                    <a:pt x="786" y="146"/>
                  </a:cubicBezTo>
                  <a:cubicBezTo>
                    <a:pt x="784" y="147"/>
                    <a:pt x="787" y="151"/>
                    <a:pt x="785" y="151"/>
                  </a:cubicBezTo>
                  <a:cubicBezTo>
                    <a:pt x="782" y="151"/>
                    <a:pt x="784" y="145"/>
                    <a:pt x="783" y="143"/>
                  </a:cubicBezTo>
                  <a:cubicBezTo>
                    <a:pt x="783" y="140"/>
                    <a:pt x="778" y="140"/>
                    <a:pt x="779" y="142"/>
                  </a:cubicBezTo>
                  <a:cubicBezTo>
                    <a:pt x="780" y="144"/>
                    <a:pt x="772" y="145"/>
                    <a:pt x="770" y="143"/>
                  </a:cubicBezTo>
                  <a:cubicBezTo>
                    <a:pt x="768" y="141"/>
                    <a:pt x="765" y="139"/>
                    <a:pt x="761" y="138"/>
                  </a:cubicBezTo>
                  <a:cubicBezTo>
                    <a:pt x="756" y="137"/>
                    <a:pt x="750" y="142"/>
                    <a:pt x="751" y="143"/>
                  </a:cubicBezTo>
                  <a:cubicBezTo>
                    <a:pt x="752" y="145"/>
                    <a:pt x="756" y="144"/>
                    <a:pt x="756" y="145"/>
                  </a:cubicBezTo>
                  <a:cubicBezTo>
                    <a:pt x="756" y="147"/>
                    <a:pt x="746" y="146"/>
                    <a:pt x="746" y="148"/>
                  </a:cubicBezTo>
                  <a:cubicBezTo>
                    <a:pt x="746" y="150"/>
                    <a:pt x="736" y="152"/>
                    <a:pt x="733" y="152"/>
                  </a:cubicBezTo>
                  <a:cubicBezTo>
                    <a:pt x="725" y="153"/>
                    <a:pt x="723" y="153"/>
                    <a:pt x="719" y="156"/>
                  </a:cubicBezTo>
                  <a:cubicBezTo>
                    <a:pt x="715" y="160"/>
                    <a:pt x="718" y="154"/>
                    <a:pt x="721" y="151"/>
                  </a:cubicBezTo>
                  <a:cubicBezTo>
                    <a:pt x="724" y="148"/>
                    <a:pt x="727" y="149"/>
                    <a:pt x="729" y="147"/>
                  </a:cubicBezTo>
                  <a:cubicBezTo>
                    <a:pt x="731" y="144"/>
                    <a:pt x="734" y="144"/>
                    <a:pt x="738" y="144"/>
                  </a:cubicBezTo>
                  <a:cubicBezTo>
                    <a:pt x="743" y="143"/>
                    <a:pt x="743" y="140"/>
                    <a:pt x="745" y="139"/>
                  </a:cubicBezTo>
                  <a:cubicBezTo>
                    <a:pt x="747" y="138"/>
                    <a:pt x="753" y="136"/>
                    <a:pt x="754" y="134"/>
                  </a:cubicBezTo>
                  <a:cubicBezTo>
                    <a:pt x="755" y="132"/>
                    <a:pt x="766" y="128"/>
                    <a:pt x="768" y="128"/>
                  </a:cubicBezTo>
                  <a:cubicBezTo>
                    <a:pt x="770" y="128"/>
                    <a:pt x="771" y="123"/>
                    <a:pt x="772" y="123"/>
                  </a:cubicBezTo>
                  <a:cubicBezTo>
                    <a:pt x="773" y="123"/>
                    <a:pt x="780" y="121"/>
                    <a:pt x="782" y="120"/>
                  </a:cubicBezTo>
                  <a:cubicBezTo>
                    <a:pt x="785" y="118"/>
                    <a:pt x="786" y="116"/>
                    <a:pt x="786" y="114"/>
                  </a:cubicBezTo>
                  <a:cubicBezTo>
                    <a:pt x="786" y="113"/>
                    <a:pt x="783" y="113"/>
                    <a:pt x="783" y="112"/>
                  </a:cubicBezTo>
                  <a:cubicBezTo>
                    <a:pt x="782" y="110"/>
                    <a:pt x="784" y="111"/>
                    <a:pt x="787" y="110"/>
                  </a:cubicBezTo>
                  <a:cubicBezTo>
                    <a:pt x="789" y="109"/>
                    <a:pt x="787" y="106"/>
                    <a:pt x="785" y="106"/>
                  </a:cubicBezTo>
                  <a:cubicBezTo>
                    <a:pt x="783" y="107"/>
                    <a:pt x="786" y="104"/>
                    <a:pt x="784" y="102"/>
                  </a:cubicBezTo>
                  <a:cubicBezTo>
                    <a:pt x="782" y="100"/>
                    <a:pt x="778" y="103"/>
                    <a:pt x="778" y="101"/>
                  </a:cubicBezTo>
                  <a:cubicBezTo>
                    <a:pt x="779" y="99"/>
                    <a:pt x="778" y="96"/>
                    <a:pt x="777" y="94"/>
                  </a:cubicBezTo>
                  <a:cubicBezTo>
                    <a:pt x="775" y="93"/>
                    <a:pt x="772" y="97"/>
                    <a:pt x="769" y="94"/>
                  </a:cubicBezTo>
                  <a:cubicBezTo>
                    <a:pt x="766" y="92"/>
                    <a:pt x="757" y="91"/>
                    <a:pt x="757" y="92"/>
                  </a:cubicBezTo>
                  <a:cubicBezTo>
                    <a:pt x="757" y="93"/>
                    <a:pt x="753" y="90"/>
                    <a:pt x="752" y="91"/>
                  </a:cubicBezTo>
                  <a:cubicBezTo>
                    <a:pt x="751" y="92"/>
                    <a:pt x="744" y="92"/>
                    <a:pt x="742" y="91"/>
                  </a:cubicBezTo>
                  <a:cubicBezTo>
                    <a:pt x="739" y="91"/>
                    <a:pt x="736" y="92"/>
                    <a:pt x="736" y="94"/>
                  </a:cubicBezTo>
                  <a:cubicBezTo>
                    <a:pt x="736" y="97"/>
                    <a:pt x="727" y="96"/>
                    <a:pt x="726" y="95"/>
                  </a:cubicBezTo>
                  <a:cubicBezTo>
                    <a:pt x="724" y="95"/>
                    <a:pt x="732" y="89"/>
                    <a:pt x="732" y="88"/>
                  </a:cubicBezTo>
                  <a:cubicBezTo>
                    <a:pt x="732" y="87"/>
                    <a:pt x="719" y="88"/>
                    <a:pt x="718" y="87"/>
                  </a:cubicBezTo>
                  <a:cubicBezTo>
                    <a:pt x="717" y="85"/>
                    <a:pt x="711" y="85"/>
                    <a:pt x="708" y="85"/>
                  </a:cubicBezTo>
                  <a:cubicBezTo>
                    <a:pt x="705" y="85"/>
                    <a:pt x="708" y="84"/>
                    <a:pt x="710" y="84"/>
                  </a:cubicBezTo>
                  <a:cubicBezTo>
                    <a:pt x="713" y="84"/>
                    <a:pt x="715" y="82"/>
                    <a:pt x="718" y="81"/>
                  </a:cubicBezTo>
                  <a:cubicBezTo>
                    <a:pt x="721" y="81"/>
                    <a:pt x="720" y="80"/>
                    <a:pt x="719" y="78"/>
                  </a:cubicBezTo>
                  <a:cubicBezTo>
                    <a:pt x="718" y="76"/>
                    <a:pt x="715" y="77"/>
                    <a:pt x="712" y="76"/>
                  </a:cubicBezTo>
                  <a:cubicBezTo>
                    <a:pt x="709" y="75"/>
                    <a:pt x="706" y="74"/>
                    <a:pt x="703" y="74"/>
                  </a:cubicBezTo>
                  <a:cubicBezTo>
                    <a:pt x="701" y="74"/>
                    <a:pt x="698" y="75"/>
                    <a:pt x="692" y="76"/>
                  </a:cubicBezTo>
                  <a:cubicBezTo>
                    <a:pt x="686" y="77"/>
                    <a:pt x="686" y="82"/>
                    <a:pt x="683" y="83"/>
                  </a:cubicBezTo>
                  <a:cubicBezTo>
                    <a:pt x="680" y="85"/>
                    <a:pt x="675" y="90"/>
                    <a:pt x="677" y="91"/>
                  </a:cubicBezTo>
                  <a:cubicBezTo>
                    <a:pt x="680" y="91"/>
                    <a:pt x="678" y="93"/>
                    <a:pt x="679" y="94"/>
                  </a:cubicBezTo>
                  <a:cubicBezTo>
                    <a:pt x="679" y="96"/>
                    <a:pt x="677" y="96"/>
                    <a:pt x="674" y="96"/>
                  </a:cubicBezTo>
                  <a:cubicBezTo>
                    <a:pt x="671" y="95"/>
                    <a:pt x="661" y="95"/>
                    <a:pt x="661" y="97"/>
                  </a:cubicBezTo>
                  <a:cubicBezTo>
                    <a:pt x="661" y="100"/>
                    <a:pt x="667" y="101"/>
                    <a:pt x="667" y="102"/>
                  </a:cubicBezTo>
                  <a:cubicBezTo>
                    <a:pt x="666" y="103"/>
                    <a:pt x="662" y="102"/>
                    <a:pt x="660" y="100"/>
                  </a:cubicBezTo>
                  <a:cubicBezTo>
                    <a:pt x="658" y="99"/>
                    <a:pt x="654" y="100"/>
                    <a:pt x="653" y="102"/>
                  </a:cubicBezTo>
                  <a:cubicBezTo>
                    <a:pt x="652" y="104"/>
                    <a:pt x="649" y="104"/>
                    <a:pt x="647" y="103"/>
                  </a:cubicBezTo>
                  <a:cubicBezTo>
                    <a:pt x="646" y="103"/>
                    <a:pt x="644" y="104"/>
                    <a:pt x="642" y="104"/>
                  </a:cubicBezTo>
                  <a:cubicBezTo>
                    <a:pt x="640" y="103"/>
                    <a:pt x="646" y="100"/>
                    <a:pt x="644" y="99"/>
                  </a:cubicBezTo>
                  <a:cubicBezTo>
                    <a:pt x="643" y="97"/>
                    <a:pt x="637" y="99"/>
                    <a:pt x="636" y="101"/>
                  </a:cubicBezTo>
                  <a:cubicBezTo>
                    <a:pt x="636" y="103"/>
                    <a:pt x="632" y="99"/>
                    <a:pt x="631" y="100"/>
                  </a:cubicBezTo>
                  <a:cubicBezTo>
                    <a:pt x="629" y="101"/>
                    <a:pt x="628" y="102"/>
                    <a:pt x="625" y="103"/>
                  </a:cubicBezTo>
                  <a:cubicBezTo>
                    <a:pt x="623" y="104"/>
                    <a:pt x="618" y="102"/>
                    <a:pt x="617" y="104"/>
                  </a:cubicBezTo>
                  <a:cubicBezTo>
                    <a:pt x="616" y="106"/>
                    <a:pt x="622" y="106"/>
                    <a:pt x="622" y="107"/>
                  </a:cubicBezTo>
                  <a:cubicBezTo>
                    <a:pt x="622" y="108"/>
                    <a:pt x="609" y="108"/>
                    <a:pt x="608" y="109"/>
                  </a:cubicBezTo>
                  <a:cubicBezTo>
                    <a:pt x="608" y="111"/>
                    <a:pt x="603" y="111"/>
                    <a:pt x="598" y="111"/>
                  </a:cubicBezTo>
                  <a:cubicBezTo>
                    <a:pt x="592" y="111"/>
                    <a:pt x="594" y="114"/>
                    <a:pt x="590" y="114"/>
                  </a:cubicBezTo>
                  <a:cubicBezTo>
                    <a:pt x="585" y="115"/>
                    <a:pt x="583" y="115"/>
                    <a:pt x="582" y="118"/>
                  </a:cubicBezTo>
                  <a:cubicBezTo>
                    <a:pt x="581" y="120"/>
                    <a:pt x="577" y="120"/>
                    <a:pt x="576" y="119"/>
                  </a:cubicBezTo>
                  <a:cubicBezTo>
                    <a:pt x="574" y="117"/>
                    <a:pt x="570" y="119"/>
                    <a:pt x="572" y="120"/>
                  </a:cubicBezTo>
                  <a:cubicBezTo>
                    <a:pt x="574" y="120"/>
                    <a:pt x="572" y="122"/>
                    <a:pt x="571" y="122"/>
                  </a:cubicBezTo>
                  <a:cubicBezTo>
                    <a:pt x="570" y="121"/>
                    <a:pt x="566" y="124"/>
                    <a:pt x="568" y="124"/>
                  </a:cubicBezTo>
                  <a:cubicBezTo>
                    <a:pt x="570" y="123"/>
                    <a:pt x="571" y="125"/>
                    <a:pt x="570" y="127"/>
                  </a:cubicBezTo>
                  <a:cubicBezTo>
                    <a:pt x="569" y="128"/>
                    <a:pt x="564" y="125"/>
                    <a:pt x="563" y="126"/>
                  </a:cubicBezTo>
                  <a:cubicBezTo>
                    <a:pt x="562" y="128"/>
                    <a:pt x="565" y="129"/>
                    <a:pt x="567" y="129"/>
                  </a:cubicBezTo>
                  <a:cubicBezTo>
                    <a:pt x="570" y="129"/>
                    <a:pt x="571" y="130"/>
                    <a:pt x="571" y="132"/>
                  </a:cubicBezTo>
                  <a:cubicBezTo>
                    <a:pt x="571" y="133"/>
                    <a:pt x="566" y="131"/>
                    <a:pt x="565" y="132"/>
                  </a:cubicBezTo>
                  <a:cubicBezTo>
                    <a:pt x="564" y="134"/>
                    <a:pt x="566" y="134"/>
                    <a:pt x="568" y="134"/>
                  </a:cubicBezTo>
                  <a:cubicBezTo>
                    <a:pt x="570" y="135"/>
                    <a:pt x="569" y="136"/>
                    <a:pt x="571" y="137"/>
                  </a:cubicBezTo>
                  <a:cubicBezTo>
                    <a:pt x="571" y="138"/>
                    <a:pt x="571" y="138"/>
                    <a:pt x="571" y="138"/>
                  </a:cubicBezTo>
                  <a:cubicBezTo>
                    <a:pt x="572" y="139"/>
                    <a:pt x="570" y="140"/>
                    <a:pt x="570" y="141"/>
                  </a:cubicBezTo>
                  <a:cubicBezTo>
                    <a:pt x="571" y="143"/>
                    <a:pt x="568" y="144"/>
                    <a:pt x="568" y="142"/>
                  </a:cubicBezTo>
                  <a:cubicBezTo>
                    <a:pt x="568" y="141"/>
                    <a:pt x="561" y="140"/>
                    <a:pt x="560" y="142"/>
                  </a:cubicBezTo>
                  <a:cubicBezTo>
                    <a:pt x="559" y="143"/>
                    <a:pt x="558" y="145"/>
                    <a:pt x="556" y="143"/>
                  </a:cubicBezTo>
                  <a:cubicBezTo>
                    <a:pt x="554" y="142"/>
                    <a:pt x="550" y="144"/>
                    <a:pt x="544" y="144"/>
                  </a:cubicBezTo>
                  <a:cubicBezTo>
                    <a:pt x="537" y="144"/>
                    <a:pt x="525" y="145"/>
                    <a:pt x="522" y="146"/>
                  </a:cubicBezTo>
                  <a:cubicBezTo>
                    <a:pt x="519" y="147"/>
                    <a:pt x="516" y="151"/>
                    <a:pt x="519" y="154"/>
                  </a:cubicBezTo>
                  <a:cubicBezTo>
                    <a:pt x="522" y="157"/>
                    <a:pt x="519" y="158"/>
                    <a:pt x="519" y="160"/>
                  </a:cubicBezTo>
                  <a:cubicBezTo>
                    <a:pt x="519" y="162"/>
                    <a:pt x="526" y="166"/>
                    <a:pt x="530" y="166"/>
                  </a:cubicBezTo>
                  <a:cubicBezTo>
                    <a:pt x="534" y="166"/>
                    <a:pt x="538" y="171"/>
                    <a:pt x="535" y="174"/>
                  </a:cubicBezTo>
                  <a:cubicBezTo>
                    <a:pt x="533" y="177"/>
                    <a:pt x="526" y="173"/>
                    <a:pt x="521" y="170"/>
                  </a:cubicBezTo>
                  <a:cubicBezTo>
                    <a:pt x="516" y="166"/>
                    <a:pt x="505" y="164"/>
                    <a:pt x="502" y="165"/>
                  </a:cubicBezTo>
                  <a:cubicBezTo>
                    <a:pt x="498" y="165"/>
                    <a:pt x="500" y="161"/>
                    <a:pt x="496" y="162"/>
                  </a:cubicBezTo>
                  <a:cubicBezTo>
                    <a:pt x="491" y="162"/>
                    <a:pt x="487" y="166"/>
                    <a:pt x="490" y="166"/>
                  </a:cubicBezTo>
                  <a:cubicBezTo>
                    <a:pt x="493" y="166"/>
                    <a:pt x="495" y="166"/>
                    <a:pt x="494" y="167"/>
                  </a:cubicBezTo>
                  <a:cubicBezTo>
                    <a:pt x="492" y="169"/>
                    <a:pt x="495" y="168"/>
                    <a:pt x="498" y="170"/>
                  </a:cubicBezTo>
                  <a:cubicBezTo>
                    <a:pt x="502" y="171"/>
                    <a:pt x="495" y="174"/>
                    <a:pt x="491" y="171"/>
                  </a:cubicBezTo>
                  <a:cubicBezTo>
                    <a:pt x="488" y="168"/>
                    <a:pt x="483" y="171"/>
                    <a:pt x="482" y="173"/>
                  </a:cubicBezTo>
                  <a:cubicBezTo>
                    <a:pt x="481" y="175"/>
                    <a:pt x="487" y="181"/>
                    <a:pt x="493" y="182"/>
                  </a:cubicBezTo>
                  <a:cubicBezTo>
                    <a:pt x="500" y="183"/>
                    <a:pt x="498" y="185"/>
                    <a:pt x="501" y="186"/>
                  </a:cubicBezTo>
                  <a:cubicBezTo>
                    <a:pt x="504" y="187"/>
                    <a:pt x="502" y="188"/>
                    <a:pt x="500" y="188"/>
                  </a:cubicBezTo>
                  <a:cubicBezTo>
                    <a:pt x="498" y="188"/>
                    <a:pt x="493" y="185"/>
                    <a:pt x="490" y="183"/>
                  </a:cubicBezTo>
                  <a:cubicBezTo>
                    <a:pt x="487" y="182"/>
                    <a:pt x="478" y="184"/>
                    <a:pt x="476" y="182"/>
                  </a:cubicBezTo>
                  <a:cubicBezTo>
                    <a:pt x="474" y="180"/>
                    <a:pt x="477" y="178"/>
                    <a:pt x="475" y="177"/>
                  </a:cubicBezTo>
                  <a:cubicBezTo>
                    <a:pt x="474" y="175"/>
                    <a:pt x="475" y="172"/>
                    <a:pt x="477" y="168"/>
                  </a:cubicBezTo>
                  <a:cubicBezTo>
                    <a:pt x="480" y="165"/>
                    <a:pt x="477" y="159"/>
                    <a:pt x="474" y="158"/>
                  </a:cubicBezTo>
                  <a:cubicBezTo>
                    <a:pt x="470" y="157"/>
                    <a:pt x="471" y="160"/>
                    <a:pt x="471" y="161"/>
                  </a:cubicBezTo>
                  <a:cubicBezTo>
                    <a:pt x="472" y="162"/>
                    <a:pt x="472" y="167"/>
                    <a:pt x="469" y="170"/>
                  </a:cubicBezTo>
                  <a:cubicBezTo>
                    <a:pt x="467" y="173"/>
                    <a:pt x="459" y="173"/>
                    <a:pt x="459" y="175"/>
                  </a:cubicBezTo>
                  <a:cubicBezTo>
                    <a:pt x="459" y="177"/>
                    <a:pt x="454" y="179"/>
                    <a:pt x="456" y="180"/>
                  </a:cubicBezTo>
                  <a:cubicBezTo>
                    <a:pt x="458" y="182"/>
                    <a:pt x="464" y="190"/>
                    <a:pt x="465" y="192"/>
                  </a:cubicBezTo>
                  <a:cubicBezTo>
                    <a:pt x="466" y="194"/>
                    <a:pt x="459" y="202"/>
                    <a:pt x="461" y="206"/>
                  </a:cubicBezTo>
                  <a:cubicBezTo>
                    <a:pt x="462" y="211"/>
                    <a:pt x="460" y="213"/>
                    <a:pt x="461" y="215"/>
                  </a:cubicBezTo>
                  <a:cubicBezTo>
                    <a:pt x="462" y="217"/>
                    <a:pt x="465" y="215"/>
                    <a:pt x="467" y="216"/>
                  </a:cubicBezTo>
                  <a:cubicBezTo>
                    <a:pt x="469" y="217"/>
                    <a:pt x="473" y="215"/>
                    <a:pt x="477" y="214"/>
                  </a:cubicBezTo>
                  <a:cubicBezTo>
                    <a:pt x="482" y="213"/>
                    <a:pt x="490" y="218"/>
                    <a:pt x="493" y="219"/>
                  </a:cubicBezTo>
                  <a:cubicBezTo>
                    <a:pt x="496" y="221"/>
                    <a:pt x="495" y="223"/>
                    <a:pt x="496" y="226"/>
                  </a:cubicBezTo>
                  <a:cubicBezTo>
                    <a:pt x="498" y="228"/>
                    <a:pt x="493" y="228"/>
                    <a:pt x="493" y="232"/>
                  </a:cubicBezTo>
                  <a:cubicBezTo>
                    <a:pt x="493" y="236"/>
                    <a:pt x="502" y="237"/>
                    <a:pt x="502" y="238"/>
                  </a:cubicBezTo>
                  <a:cubicBezTo>
                    <a:pt x="503" y="240"/>
                    <a:pt x="496" y="239"/>
                    <a:pt x="493" y="238"/>
                  </a:cubicBezTo>
                  <a:cubicBezTo>
                    <a:pt x="490" y="237"/>
                    <a:pt x="490" y="233"/>
                    <a:pt x="489" y="232"/>
                  </a:cubicBezTo>
                  <a:cubicBezTo>
                    <a:pt x="488" y="232"/>
                    <a:pt x="491" y="229"/>
                    <a:pt x="491" y="226"/>
                  </a:cubicBezTo>
                  <a:cubicBezTo>
                    <a:pt x="491" y="224"/>
                    <a:pt x="488" y="222"/>
                    <a:pt x="487" y="221"/>
                  </a:cubicBezTo>
                  <a:cubicBezTo>
                    <a:pt x="486" y="219"/>
                    <a:pt x="484" y="217"/>
                    <a:pt x="482" y="217"/>
                  </a:cubicBezTo>
                  <a:cubicBezTo>
                    <a:pt x="479" y="218"/>
                    <a:pt x="471" y="219"/>
                    <a:pt x="469" y="221"/>
                  </a:cubicBezTo>
                  <a:cubicBezTo>
                    <a:pt x="466" y="223"/>
                    <a:pt x="469" y="229"/>
                    <a:pt x="470" y="233"/>
                  </a:cubicBezTo>
                  <a:cubicBezTo>
                    <a:pt x="472" y="236"/>
                    <a:pt x="463" y="240"/>
                    <a:pt x="463" y="242"/>
                  </a:cubicBezTo>
                  <a:cubicBezTo>
                    <a:pt x="464" y="245"/>
                    <a:pt x="461" y="246"/>
                    <a:pt x="457" y="248"/>
                  </a:cubicBezTo>
                  <a:cubicBezTo>
                    <a:pt x="453" y="250"/>
                    <a:pt x="449" y="252"/>
                    <a:pt x="449" y="255"/>
                  </a:cubicBezTo>
                  <a:cubicBezTo>
                    <a:pt x="449" y="258"/>
                    <a:pt x="444" y="256"/>
                    <a:pt x="442" y="255"/>
                  </a:cubicBezTo>
                  <a:cubicBezTo>
                    <a:pt x="439" y="253"/>
                    <a:pt x="436" y="256"/>
                    <a:pt x="432" y="256"/>
                  </a:cubicBezTo>
                  <a:cubicBezTo>
                    <a:pt x="428" y="255"/>
                    <a:pt x="428" y="252"/>
                    <a:pt x="425" y="253"/>
                  </a:cubicBezTo>
                  <a:cubicBezTo>
                    <a:pt x="422" y="255"/>
                    <a:pt x="420" y="252"/>
                    <a:pt x="421" y="250"/>
                  </a:cubicBezTo>
                  <a:cubicBezTo>
                    <a:pt x="422" y="248"/>
                    <a:pt x="425" y="249"/>
                    <a:pt x="426" y="251"/>
                  </a:cubicBezTo>
                  <a:cubicBezTo>
                    <a:pt x="426" y="253"/>
                    <a:pt x="428" y="252"/>
                    <a:pt x="431" y="250"/>
                  </a:cubicBezTo>
                  <a:cubicBezTo>
                    <a:pt x="433" y="249"/>
                    <a:pt x="432" y="252"/>
                    <a:pt x="435" y="252"/>
                  </a:cubicBezTo>
                  <a:cubicBezTo>
                    <a:pt x="439" y="253"/>
                    <a:pt x="437" y="251"/>
                    <a:pt x="440" y="251"/>
                  </a:cubicBezTo>
                  <a:cubicBezTo>
                    <a:pt x="442" y="251"/>
                    <a:pt x="443" y="250"/>
                    <a:pt x="442" y="249"/>
                  </a:cubicBezTo>
                  <a:cubicBezTo>
                    <a:pt x="441" y="247"/>
                    <a:pt x="444" y="246"/>
                    <a:pt x="445" y="246"/>
                  </a:cubicBezTo>
                  <a:cubicBezTo>
                    <a:pt x="447" y="245"/>
                    <a:pt x="446" y="242"/>
                    <a:pt x="448" y="241"/>
                  </a:cubicBezTo>
                  <a:cubicBezTo>
                    <a:pt x="450" y="240"/>
                    <a:pt x="449" y="239"/>
                    <a:pt x="450" y="239"/>
                  </a:cubicBezTo>
                  <a:cubicBezTo>
                    <a:pt x="452" y="238"/>
                    <a:pt x="453" y="236"/>
                    <a:pt x="454" y="236"/>
                  </a:cubicBezTo>
                  <a:cubicBezTo>
                    <a:pt x="456" y="236"/>
                    <a:pt x="457" y="233"/>
                    <a:pt x="456" y="232"/>
                  </a:cubicBezTo>
                  <a:cubicBezTo>
                    <a:pt x="455" y="230"/>
                    <a:pt x="457" y="227"/>
                    <a:pt x="458" y="226"/>
                  </a:cubicBezTo>
                  <a:cubicBezTo>
                    <a:pt x="460" y="226"/>
                    <a:pt x="460" y="224"/>
                    <a:pt x="458" y="223"/>
                  </a:cubicBezTo>
                  <a:cubicBezTo>
                    <a:pt x="457" y="222"/>
                    <a:pt x="451" y="218"/>
                    <a:pt x="452" y="216"/>
                  </a:cubicBezTo>
                  <a:cubicBezTo>
                    <a:pt x="452" y="213"/>
                    <a:pt x="451" y="209"/>
                    <a:pt x="452" y="207"/>
                  </a:cubicBezTo>
                  <a:cubicBezTo>
                    <a:pt x="452" y="205"/>
                    <a:pt x="452" y="202"/>
                    <a:pt x="451" y="199"/>
                  </a:cubicBezTo>
                  <a:cubicBezTo>
                    <a:pt x="451" y="197"/>
                    <a:pt x="453" y="195"/>
                    <a:pt x="454" y="190"/>
                  </a:cubicBezTo>
                  <a:cubicBezTo>
                    <a:pt x="454" y="186"/>
                    <a:pt x="449" y="182"/>
                    <a:pt x="447" y="181"/>
                  </a:cubicBezTo>
                  <a:cubicBezTo>
                    <a:pt x="444" y="180"/>
                    <a:pt x="446" y="178"/>
                    <a:pt x="449" y="175"/>
                  </a:cubicBezTo>
                  <a:cubicBezTo>
                    <a:pt x="453" y="172"/>
                    <a:pt x="453" y="162"/>
                    <a:pt x="453" y="160"/>
                  </a:cubicBezTo>
                  <a:cubicBezTo>
                    <a:pt x="453" y="158"/>
                    <a:pt x="445" y="156"/>
                    <a:pt x="443" y="157"/>
                  </a:cubicBezTo>
                  <a:cubicBezTo>
                    <a:pt x="440" y="157"/>
                    <a:pt x="429" y="156"/>
                    <a:pt x="427" y="156"/>
                  </a:cubicBezTo>
                  <a:cubicBezTo>
                    <a:pt x="424" y="155"/>
                    <a:pt x="423" y="158"/>
                    <a:pt x="422" y="161"/>
                  </a:cubicBezTo>
                  <a:cubicBezTo>
                    <a:pt x="421" y="163"/>
                    <a:pt x="418" y="167"/>
                    <a:pt x="416" y="173"/>
                  </a:cubicBezTo>
                  <a:cubicBezTo>
                    <a:pt x="415" y="178"/>
                    <a:pt x="408" y="180"/>
                    <a:pt x="405" y="181"/>
                  </a:cubicBezTo>
                  <a:cubicBezTo>
                    <a:pt x="402" y="182"/>
                    <a:pt x="400" y="187"/>
                    <a:pt x="402" y="189"/>
                  </a:cubicBezTo>
                  <a:cubicBezTo>
                    <a:pt x="403" y="191"/>
                    <a:pt x="405" y="189"/>
                    <a:pt x="406" y="190"/>
                  </a:cubicBezTo>
                  <a:cubicBezTo>
                    <a:pt x="408" y="190"/>
                    <a:pt x="406" y="196"/>
                    <a:pt x="405" y="196"/>
                  </a:cubicBezTo>
                  <a:cubicBezTo>
                    <a:pt x="404" y="197"/>
                    <a:pt x="407" y="199"/>
                    <a:pt x="405" y="200"/>
                  </a:cubicBezTo>
                  <a:cubicBezTo>
                    <a:pt x="403" y="202"/>
                    <a:pt x="401" y="205"/>
                    <a:pt x="402" y="206"/>
                  </a:cubicBezTo>
                  <a:cubicBezTo>
                    <a:pt x="403" y="208"/>
                    <a:pt x="409" y="208"/>
                    <a:pt x="412" y="210"/>
                  </a:cubicBezTo>
                  <a:cubicBezTo>
                    <a:pt x="414" y="211"/>
                    <a:pt x="413" y="214"/>
                    <a:pt x="415" y="217"/>
                  </a:cubicBezTo>
                  <a:cubicBezTo>
                    <a:pt x="417" y="219"/>
                    <a:pt x="420" y="218"/>
                    <a:pt x="421" y="219"/>
                  </a:cubicBezTo>
                  <a:cubicBezTo>
                    <a:pt x="422" y="221"/>
                    <a:pt x="417" y="227"/>
                    <a:pt x="415" y="228"/>
                  </a:cubicBezTo>
                  <a:cubicBezTo>
                    <a:pt x="414" y="228"/>
                    <a:pt x="407" y="221"/>
                    <a:pt x="405" y="220"/>
                  </a:cubicBezTo>
                  <a:cubicBezTo>
                    <a:pt x="403" y="218"/>
                    <a:pt x="395" y="216"/>
                    <a:pt x="392" y="214"/>
                  </a:cubicBezTo>
                  <a:cubicBezTo>
                    <a:pt x="388" y="212"/>
                    <a:pt x="385" y="212"/>
                    <a:pt x="380" y="209"/>
                  </a:cubicBezTo>
                  <a:cubicBezTo>
                    <a:pt x="376" y="206"/>
                    <a:pt x="373" y="205"/>
                    <a:pt x="365" y="205"/>
                  </a:cubicBezTo>
                  <a:cubicBezTo>
                    <a:pt x="357" y="205"/>
                    <a:pt x="352" y="203"/>
                    <a:pt x="349" y="204"/>
                  </a:cubicBezTo>
                  <a:cubicBezTo>
                    <a:pt x="347" y="204"/>
                    <a:pt x="348" y="201"/>
                    <a:pt x="343" y="199"/>
                  </a:cubicBezTo>
                  <a:cubicBezTo>
                    <a:pt x="339" y="197"/>
                    <a:pt x="336" y="194"/>
                    <a:pt x="333" y="196"/>
                  </a:cubicBezTo>
                  <a:cubicBezTo>
                    <a:pt x="330" y="197"/>
                    <a:pt x="331" y="202"/>
                    <a:pt x="335" y="203"/>
                  </a:cubicBezTo>
                  <a:cubicBezTo>
                    <a:pt x="339" y="203"/>
                    <a:pt x="337" y="205"/>
                    <a:pt x="342" y="205"/>
                  </a:cubicBezTo>
                  <a:cubicBezTo>
                    <a:pt x="346" y="205"/>
                    <a:pt x="347" y="206"/>
                    <a:pt x="347" y="209"/>
                  </a:cubicBezTo>
                  <a:cubicBezTo>
                    <a:pt x="347" y="212"/>
                    <a:pt x="349" y="214"/>
                    <a:pt x="351" y="216"/>
                  </a:cubicBezTo>
                  <a:cubicBezTo>
                    <a:pt x="353" y="218"/>
                    <a:pt x="352" y="221"/>
                    <a:pt x="348" y="221"/>
                  </a:cubicBezTo>
                  <a:cubicBezTo>
                    <a:pt x="345" y="221"/>
                    <a:pt x="341" y="221"/>
                    <a:pt x="343" y="223"/>
                  </a:cubicBezTo>
                  <a:cubicBezTo>
                    <a:pt x="344" y="226"/>
                    <a:pt x="342" y="226"/>
                    <a:pt x="338" y="225"/>
                  </a:cubicBezTo>
                  <a:cubicBezTo>
                    <a:pt x="335" y="224"/>
                    <a:pt x="337" y="222"/>
                    <a:pt x="338" y="220"/>
                  </a:cubicBezTo>
                  <a:cubicBezTo>
                    <a:pt x="340" y="219"/>
                    <a:pt x="335" y="217"/>
                    <a:pt x="333" y="216"/>
                  </a:cubicBezTo>
                  <a:cubicBezTo>
                    <a:pt x="331" y="216"/>
                    <a:pt x="322" y="222"/>
                    <a:pt x="320" y="223"/>
                  </a:cubicBezTo>
                  <a:cubicBezTo>
                    <a:pt x="318" y="224"/>
                    <a:pt x="312" y="221"/>
                    <a:pt x="306" y="223"/>
                  </a:cubicBezTo>
                  <a:cubicBezTo>
                    <a:pt x="300" y="224"/>
                    <a:pt x="300" y="229"/>
                    <a:pt x="298" y="229"/>
                  </a:cubicBezTo>
                  <a:cubicBezTo>
                    <a:pt x="296" y="228"/>
                    <a:pt x="289" y="229"/>
                    <a:pt x="287" y="228"/>
                  </a:cubicBezTo>
                  <a:cubicBezTo>
                    <a:pt x="284" y="226"/>
                    <a:pt x="286" y="225"/>
                    <a:pt x="289" y="225"/>
                  </a:cubicBezTo>
                  <a:cubicBezTo>
                    <a:pt x="291" y="226"/>
                    <a:pt x="292" y="225"/>
                    <a:pt x="291" y="223"/>
                  </a:cubicBezTo>
                  <a:cubicBezTo>
                    <a:pt x="289" y="221"/>
                    <a:pt x="293" y="218"/>
                    <a:pt x="293" y="217"/>
                  </a:cubicBezTo>
                  <a:cubicBezTo>
                    <a:pt x="293" y="216"/>
                    <a:pt x="283" y="219"/>
                    <a:pt x="281" y="221"/>
                  </a:cubicBezTo>
                  <a:cubicBezTo>
                    <a:pt x="280" y="222"/>
                    <a:pt x="281" y="224"/>
                    <a:pt x="280" y="225"/>
                  </a:cubicBezTo>
                  <a:cubicBezTo>
                    <a:pt x="278" y="226"/>
                    <a:pt x="278" y="224"/>
                    <a:pt x="276" y="223"/>
                  </a:cubicBezTo>
                  <a:cubicBezTo>
                    <a:pt x="274" y="222"/>
                    <a:pt x="259" y="226"/>
                    <a:pt x="257" y="229"/>
                  </a:cubicBezTo>
                  <a:cubicBezTo>
                    <a:pt x="254" y="232"/>
                    <a:pt x="249" y="232"/>
                    <a:pt x="249" y="234"/>
                  </a:cubicBezTo>
                  <a:cubicBezTo>
                    <a:pt x="249" y="236"/>
                    <a:pt x="242" y="235"/>
                    <a:pt x="239" y="237"/>
                  </a:cubicBezTo>
                  <a:cubicBezTo>
                    <a:pt x="237" y="238"/>
                    <a:pt x="238" y="243"/>
                    <a:pt x="237" y="245"/>
                  </a:cubicBezTo>
                  <a:cubicBezTo>
                    <a:pt x="236" y="248"/>
                    <a:pt x="226" y="247"/>
                    <a:pt x="223" y="247"/>
                  </a:cubicBezTo>
                  <a:cubicBezTo>
                    <a:pt x="220" y="247"/>
                    <a:pt x="219" y="241"/>
                    <a:pt x="216" y="241"/>
                  </a:cubicBezTo>
                  <a:cubicBezTo>
                    <a:pt x="214" y="241"/>
                    <a:pt x="215" y="237"/>
                    <a:pt x="216" y="236"/>
                  </a:cubicBezTo>
                  <a:cubicBezTo>
                    <a:pt x="217" y="234"/>
                    <a:pt x="219" y="235"/>
                    <a:pt x="222" y="233"/>
                  </a:cubicBezTo>
                  <a:cubicBezTo>
                    <a:pt x="225" y="231"/>
                    <a:pt x="228" y="234"/>
                    <a:pt x="229" y="233"/>
                  </a:cubicBezTo>
                  <a:cubicBezTo>
                    <a:pt x="231" y="232"/>
                    <a:pt x="225" y="228"/>
                    <a:pt x="224" y="225"/>
                  </a:cubicBezTo>
                  <a:cubicBezTo>
                    <a:pt x="224" y="222"/>
                    <a:pt x="217" y="221"/>
                    <a:pt x="214" y="222"/>
                  </a:cubicBezTo>
                  <a:cubicBezTo>
                    <a:pt x="210" y="223"/>
                    <a:pt x="206" y="222"/>
                    <a:pt x="203" y="221"/>
                  </a:cubicBezTo>
                  <a:cubicBezTo>
                    <a:pt x="201" y="220"/>
                    <a:pt x="201" y="223"/>
                    <a:pt x="205" y="224"/>
                  </a:cubicBezTo>
                  <a:cubicBezTo>
                    <a:pt x="209" y="225"/>
                    <a:pt x="207" y="228"/>
                    <a:pt x="207" y="230"/>
                  </a:cubicBezTo>
                  <a:cubicBezTo>
                    <a:pt x="208" y="232"/>
                    <a:pt x="206" y="236"/>
                    <a:pt x="204" y="239"/>
                  </a:cubicBezTo>
                  <a:cubicBezTo>
                    <a:pt x="202" y="242"/>
                    <a:pt x="203" y="242"/>
                    <a:pt x="207" y="242"/>
                  </a:cubicBezTo>
                  <a:cubicBezTo>
                    <a:pt x="210" y="242"/>
                    <a:pt x="210" y="246"/>
                    <a:pt x="210" y="250"/>
                  </a:cubicBezTo>
                  <a:cubicBezTo>
                    <a:pt x="210" y="253"/>
                    <a:pt x="207" y="254"/>
                    <a:pt x="207" y="256"/>
                  </a:cubicBezTo>
                  <a:cubicBezTo>
                    <a:pt x="207" y="259"/>
                    <a:pt x="204" y="255"/>
                    <a:pt x="204" y="256"/>
                  </a:cubicBezTo>
                  <a:cubicBezTo>
                    <a:pt x="203" y="257"/>
                    <a:pt x="202" y="256"/>
                    <a:pt x="201" y="254"/>
                  </a:cubicBezTo>
                  <a:cubicBezTo>
                    <a:pt x="201" y="252"/>
                    <a:pt x="195" y="253"/>
                    <a:pt x="193" y="252"/>
                  </a:cubicBezTo>
                  <a:cubicBezTo>
                    <a:pt x="190" y="251"/>
                    <a:pt x="189" y="252"/>
                    <a:pt x="187" y="255"/>
                  </a:cubicBezTo>
                  <a:cubicBezTo>
                    <a:pt x="186" y="257"/>
                    <a:pt x="182" y="258"/>
                    <a:pt x="180" y="258"/>
                  </a:cubicBezTo>
                  <a:cubicBezTo>
                    <a:pt x="177" y="258"/>
                    <a:pt x="174" y="262"/>
                    <a:pt x="172" y="264"/>
                  </a:cubicBezTo>
                  <a:cubicBezTo>
                    <a:pt x="169" y="265"/>
                    <a:pt x="169" y="268"/>
                    <a:pt x="172" y="271"/>
                  </a:cubicBezTo>
                  <a:cubicBezTo>
                    <a:pt x="175" y="274"/>
                    <a:pt x="176" y="276"/>
                    <a:pt x="176" y="278"/>
                  </a:cubicBezTo>
                  <a:cubicBezTo>
                    <a:pt x="175" y="279"/>
                    <a:pt x="167" y="279"/>
                    <a:pt x="166" y="277"/>
                  </a:cubicBezTo>
                  <a:cubicBezTo>
                    <a:pt x="164" y="275"/>
                    <a:pt x="159" y="275"/>
                    <a:pt x="157" y="275"/>
                  </a:cubicBezTo>
                  <a:cubicBezTo>
                    <a:pt x="155" y="275"/>
                    <a:pt x="150" y="269"/>
                    <a:pt x="147" y="269"/>
                  </a:cubicBezTo>
                  <a:cubicBezTo>
                    <a:pt x="145" y="269"/>
                    <a:pt x="143" y="272"/>
                    <a:pt x="142" y="274"/>
                  </a:cubicBezTo>
                  <a:cubicBezTo>
                    <a:pt x="141" y="276"/>
                    <a:pt x="143" y="276"/>
                    <a:pt x="145" y="279"/>
                  </a:cubicBezTo>
                  <a:cubicBezTo>
                    <a:pt x="146" y="282"/>
                    <a:pt x="151" y="282"/>
                    <a:pt x="153" y="282"/>
                  </a:cubicBezTo>
                  <a:cubicBezTo>
                    <a:pt x="155" y="282"/>
                    <a:pt x="154" y="285"/>
                    <a:pt x="154" y="287"/>
                  </a:cubicBezTo>
                  <a:cubicBezTo>
                    <a:pt x="153" y="288"/>
                    <a:pt x="149" y="289"/>
                    <a:pt x="147" y="288"/>
                  </a:cubicBezTo>
                  <a:cubicBezTo>
                    <a:pt x="146" y="286"/>
                    <a:pt x="141" y="288"/>
                    <a:pt x="141" y="286"/>
                  </a:cubicBezTo>
                  <a:cubicBezTo>
                    <a:pt x="141" y="284"/>
                    <a:pt x="137" y="281"/>
                    <a:pt x="133" y="281"/>
                  </a:cubicBezTo>
                  <a:cubicBezTo>
                    <a:pt x="129" y="282"/>
                    <a:pt x="128" y="280"/>
                    <a:pt x="129" y="277"/>
                  </a:cubicBezTo>
                  <a:cubicBezTo>
                    <a:pt x="129" y="274"/>
                    <a:pt x="127" y="272"/>
                    <a:pt x="127" y="270"/>
                  </a:cubicBezTo>
                  <a:cubicBezTo>
                    <a:pt x="127" y="269"/>
                    <a:pt x="125" y="266"/>
                    <a:pt x="127" y="265"/>
                  </a:cubicBezTo>
                  <a:cubicBezTo>
                    <a:pt x="129" y="264"/>
                    <a:pt x="127" y="262"/>
                    <a:pt x="128" y="260"/>
                  </a:cubicBezTo>
                  <a:cubicBezTo>
                    <a:pt x="128" y="258"/>
                    <a:pt x="124" y="255"/>
                    <a:pt x="121" y="255"/>
                  </a:cubicBezTo>
                  <a:cubicBezTo>
                    <a:pt x="118" y="255"/>
                    <a:pt x="119" y="252"/>
                    <a:pt x="116" y="251"/>
                  </a:cubicBezTo>
                  <a:cubicBezTo>
                    <a:pt x="113" y="251"/>
                    <a:pt x="108" y="246"/>
                    <a:pt x="108" y="244"/>
                  </a:cubicBezTo>
                  <a:cubicBezTo>
                    <a:pt x="107" y="242"/>
                    <a:pt x="103" y="242"/>
                    <a:pt x="105" y="242"/>
                  </a:cubicBezTo>
                  <a:cubicBezTo>
                    <a:pt x="106" y="241"/>
                    <a:pt x="109" y="242"/>
                    <a:pt x="111" y="244"/>
                  </a:cubicBezTo>
                  <a:cubicBezTo>
                    <a:pt x="114" y="246"/>
                    <a:pt x="117" y="248"/>
                    <a:pt x="123" y="249"/>
                  </a:cubicBezTo>
                  <a:cubicBezTo>
                    <a:pt x="129" y="250"/>
                    <a:pt x="131" y="253"/>
                    <a:pt x="138" y="254"/>
                  </a:cubicBezTo>
                  <a:cubicBezTo>
                    <a:pt x="144" y="255"/>
                    <a:pt x="148" y="256"/>
                    <a:pt x="158" y="257"/>
                  </a:cubicBezTo>
                  <a:cubicBezTo>
                    <a:pt x="167" y="258"/>
                    <a:pt x="179" y="249"/>
                    <a:pt x="182" y="246"/>
                  </a:cubicBezTo>
                  <a:cubicBezTo>
                    <a:pt x="185" y="244"/>
                    <a:pt x="181" y="238"/>
                    <a:pt x="181" y="236"/>
                  </a:cubicBezTo>
                  <a:cubicBezTo>
                    <a:pt x="181" y="234"/>
                    <a:pt x="177" y="234"/>
                    <a:pt x="176" y="233"/>
                  </a:cubicBezTo>
                  <a:cubicBezTo>
                    <a:pt x="176" y="231"/>
                    <a:pt x="173" y="228"/>
                    <a:pt x="169" y="228"/>
                  </a:cubicBezTo>
                  <a:cubicBezTo>
                    <a:pt x="166" y="228"/>
                    <a:pt x="165" y="224"/>
                    <a:pt x="162" y="224"/>
                  </a:cubicBezTo>
                  <a:cubicBezTo>
                    <a:pt x="160" y="225"/>
                    <a:pt x="158" y="223"/>
                    <a:pt x="150" y="218"/>
                  </a:cubicBezTo>
                  <a:cubicBezTo>
                    <a:pt x="143" y="213"/>
                    <a:pt x="132" y="210"/>
                    <a:pt x="130" y="210"/>
                  </a:cubicBezTo>
                  <a:cubicBezTo>
                    <a:pt x="129" y="211"/>
                    <a:pt x="127" y="212"/>
                    <a:pt x="126" y="210"/>
                  </a:cubicBezTo>
                  <a:cubicBezTo>
                    <a:pt x="125" y="208"/>
                    <a:pt x="122" y="208"/>
                    <a:pt x="120" y="210"/>
                  </a:cubicBezTo>
                  <a:cubicBezTo>
                    <a:pt x="118" y="211"/>
                    <a:pt x="116" y="209"/>
                    <a:pt x="112" y="209"/>
                  </a:cubicBezTo>
                  <a:cubicBezTo>
                    <a:pt x="108" y="210"/>
                    <a:pt x="106" y="208"/>
                    <a:pt x="107" y="207"/>
                  </a:cubicBezTo>
                  <a:cubicBezTo>
                    <a:pt x="108" y="206"/>
                    <a:pt x="114" y="207"/>
                    <a:pt x="114" y="205"/>
                  </a:cubicBezTo>
                  <a:cubicBezTo>
                    <a:pt x="113" y="203"/>
                    <a:pt x="111" y="205"/>
                    <a:pt x="108" y="202"/>
                  </a:cubicBezTo>
                  <a:cubicBezTo>
                    <a:pt x="105" y="200"/>
                    <a:pt x="103" y="202"/>
                    <a:pt x="102" y="204"/>
                  </a:cubicBezTo>
                  <a:cubicBezTo>
                    <a:pt x="101" y="205"/>
                    <a:pt x="99" y="205"/>
                    <a:pt x="97" y="203"/>
                  </a:cubicBezTo>
                  <a:cubicBezTo>
                    <a:pt x="97" y="203"/>
                    <a:pt x="97" y="203"/>
                    <a:pt x="96" y="203"/>
                  </a:cubicBezTo>
                  <a:cubicBezTo>
                    <a:pt x="96" y="206"/>
                    <a:pt x="94" y="206"/>
                    <a:pt x="92" y="206"/>
                  </a:cubicBezTo>
                  <a:cubicBezTo>
                    <a:pt x="90" y="205"/>
                    <a:pt x="88" y="209"/>
                    <a:pt x="85" y="209"/>
                  </a:cubicBezTo>
                  <a:cubicBezTo>
                    <a:pt x="83" y="209"/>
                    <a:pt x="80" y="212"/>
                    <a:pt x="79" y="214"/>
                  </a:cubicBezTo>
                  <a:cubicBezTo>
                    <a:pt x="79" y="216"/>
                    <a:pt x="76" y="215"/>
                    <a:pt x="76" y="217"/>
                  </a:cubicBezTo>
                  <a:cubicBezTo>
                    <a:pt x="76" y="218"/>
                    <a:pt x="76" y="220"/>
                    <a:pt x="75" y="221"/>
                  </a:cubicBezTo>
                  <a:cubicBezTo>
                    <a:pt x="74" y="223"/>
                    <a:pt x="75" y="223"/>
                    <a:pt x="76" y="226"/>
                  </a:cubicBezTo>
                  <a:cubicBezTo>
                    <a:pt x="77" y="228"/>
                    <a:pt x="80" y="228"/>
                    <a:pt x="81" y="229"/>
                  </a:cubicBezTo>
                  <a:cubicBezTo>
                    <a:pt x="83" y="230"/>
                    <a:pt x="87" y="234"/>
                    <a:pt x="87" y="235"/>
                  </a:cubicBezTo>
                  <a:cubicBezTo>
                    <a:pt x="87" y="237"/>
                    <a:pt x="84" y="240"/>
                    <a:pt x="82" y="241"/>
                  </a:cubicBezTo>
                  <a:cubicBezTo>
                    <a:pt x="81" y="242"/>
                    <a:pt x="79" y="245"/>
                    <a:pt x="80" y="246"/>
                  </a:cubicBezTo>
                  <a:cubicBezTo>
                    <a:pt x="81" y="248"/>
                    <a:pt x="85" y="254"/>
                    <a:pt x="88" y="259"/>
                  </a:cubicBezTo>
                  <a:cubicBezTo>
                    <a:pt x="90" y="264"/>
                    <a:pt x="87" y="262"/>
                    <a:pt x="85" y="264"/>
                  </a:cubicBezTo>
                  <a:cubicBezTo>
                    <a:pt x="83" y="266"/>
                    <a:pt x="86" y="269"/>
                    <a:pt x="86" y="270"/>
                  </a:cubicBezTo>
                  <a:cubicBezTo>
                    <a:pt x="87" y="272"/>
                    <a:pt x="84" y="272"/>
                    <a:pt x="84" y="273"/>
                  </a:cubicBezTo>
                  <a:cubicBezTo>
                    <a:pt x="84" y="274"/>
                    <a:pt x="88" y="275"/>
                    <a:pt x="88" y="276"/>
                  </a:cubicBezTo>
                  <a:cubicBezTo>
                    <a:pt x="89" y="277"/>
                    <a:pt x="86" y="278"/>
                    <a:pt x="87" y="280"/>
                  </a:cubicBezTo>
                  <a:cubicBezTo>
                    <a:pt x="88" y="282"/>
                    <a:pt x="91" y="282"/>
                    <a:pt x="92" y="284"/>
                  </a:cubicBezTo>
                  <a:cubicBezTo>
                    <a:pt x="92" y="287"/>
                    <a:pt x="86" y="287"/>
                    <a:pt x="86" y="289"/>
                  </a:cubicBezTo>
                  <a:cubicBezTo>
                    <a:pt x="87" y="291"/>
                    <a:pt x="94" y="294"/>
                    <a:pt x="97" y="297"/>
                  </a:cubicBezTo>
                  <a:cubicBezTo>
                    <a:pt x="100" y="301"/>
                    <a:pt x="100" y="302"/>
                    <a:pt x="99" y="304"/>
                  </a:cubicBezTo>
                  <a:cubicBezTo>
                    <a:pt x="98" y="308"/>
                    <a:pt x="89" y="311"/>
                    <a:pt x="87" y="316"/>
                  </a:cubicBezTo>
                  <a:cubicBezTo>
                    <a:pt x="85" y="320"/>
                    <a:pt x="77" y="323"/>
                    <a:pt x="74" y="326"/>
                  </a:cubicBezTo>
                  <a:cubicBezTo>
                    <a:pt x="73" y="328"/>
                    <a:pt x="71" y="330"/>
                    <a:pt x="70" y="332"/>
                  </a:cubicBezTo>
                  <a:cubicBezTo>
                    <a:pt x="71" y="331"/>
                    <a:pt x="73" y="331"/>
                    <a:pt x="74" y="330"/>
                  </a:cubicBezTo>
                  <a:cubicBezTo>
                    <a:pt x="75" y="329"/>
                    <a:pt x="77" y="334"/>
                    <a:pt x="79" y="336"/>
                  </a:cubicBezTo>
                  <a:cubicBezTo>
                    <a:pt x="81" y="337"/>
                    <a:pt x="85" y="336"/>
                    <a:pt x="86" y="337"/>
                  </a:cubicBezTo>
                  <a:cubicBezTo>
                    <a:pt x="88" y="339"/>
                    <a:pt x="85" y="339"/>
                    <a:pt x="82" y="338"/>
                  </a:cubicBezTo>
                  <a:cubicBezTo>
                    <a:pt x="79" y="338"/>
                    <a:pt x="79" y="340"/>
                    <a:pt x="74" y="341"/>
                  </a:cubicBezTo>
                  <a:cubicBezTo>
                    <a:pt x="71" y="342"/>
                    <a:pt x="71" y="344"/>
                    <a:pt x="70" y="344"/>
                  </a:cubicBezTo>
                  <a:cubicBezTo>
                    <a:pt x="72" y="347"/>
                    <a:pt x="69" y="348"/>
                    <a:pt x="68" y="350"/>
                  </a:cubicBezTo>
                  <a:cubicBezTo>
                    <a:pt x="67" y="352"/>
                    <a:pt x="66" y="353"/>
                    <a:pt x="65" y="354"/>
                  </a:cubicBezTo>
                  <a:cubicBezTo>
                    <a:pt x="65" y="356"/>
                    <a:pt x="66" y="357"/>
                    <a:pt x="66" y="359"/>
                  </a:cubicBezTo>
                  <a:cubicBezTo>
                    <a:pt x="66" y="361"/>
                    <a:pt x="67" y="362"/>
                    <a:pt x="68" y="364"/>
                  </a:cubicBezTo>
                  <a:cubicBezTo>
                    <a:pt x="69" y="365"/>
                    <a:pt x="67" y="365"/>
                    <a:pt x="66" y="366"/>
                  </a:cubicBezTo>
                  <a:cubicBezTo>
                    <a:pt x="65" y="367"/>
                    <a:pt x="65" y="369"/>
                    <a:pt x="67" y="371"/>
                  </a:cubicBezTo>
                  <a:cubicBezTo>
                    <a:pt x="68" y="372"/>
                    <a:pt x="68" y="374"/>
                    <a:pt x="68" y="376"/>
                  </a:cubicBezTo>
                  <a:cubicBezTo>
                    <a:pt x="67" y="377"/>
                    <a:pt x="69" y="379"/>
                    <a:pt x="70" y="380"/>
                  </a:cubicBezTo>
                  <a:cubicBezTo>
                    <a:pt x="72" y="382"/>
                    <a:pt x="71" y="385"/>
                    <a:pt x="73" y="386"/>
                  </a:cubicBezTo>
                  <a:cubicBezTo>
                    <a:pt x="74" y="387"/>
                    <a:pt x="75" y="388"/>
                    <a:pt x="77" y="388"/>
                  </a:cubicBezTo>
                  <a:cubicBezTo>
                    <a:pt x="79" y="387"/>
                    <a:pt x="80" y="388"/>
                    <a:pt x="81" y="390"/>
                  </a:cubicBezTo>
                  <a:cubicBezTo>
                    <a:pt x="82" y="391"/>
                    <a:pt x="84" y="390"/>
                    <a:pt x="86" y="390"/>
                  </a:cubicBezTo>
                  <a:cubicBezTo>
                    <a:pt x="88" y="389"/>
                    <a:pt x="93" y="391"/>
                    <a:pt x="94" y="392"/>
                  </a:cubicBezTo>
                  <a:cubicBezTo>
                    <a:pt x="95" y="392"/>
                    <a:pt x="94" y="396"/>
                    <a:pt x="94" y="398"/>
                  </a:cubicBezTo>
                  <a:cubicBezTo>
                    <a:pt x="95" y="400"/>
                    <a:pt x="93" y="402"/>
                    <a:pt x="95" y="404"/>
                  </a:cubicBezTo>
                  <a:cubicBezTo>
                    <a:pt x="97" y="405"/>
                    <a:pt x="97" y="408"/>
                    <a:pt x="99" y="409"/>
                  </a:cubicBezTo>
                  <a:cubicBezTo>
                    <a:pt x="102" y="410"/>
                    <a:pt x="103" y="413"/>
                    <a:pt x="104" y="413"/>
                  </a:cubicBezTo>
                  <a:cubicBezTo>
                    <a:pt x="106" y="414"/>
                    <a:pt x="108" y="416"/>
                    <a:pt x="109" y="418"/>
                  </a:cubicBezTo>
                  <a:cubicBezTo>
                    <a:pt x="109" y="419"/>
                    <a:pt x="106" y="421"/>
                    <a:pt x="104" y="422"/>
                  </a:cubicBezTo>
                  <a:cubicBezTo>
                    <a:pt x="103" y="422"/>
                    <a:pt x="100" y="419"/>
                    <a:pt x="99" y="421"/>
                  </a:cubicBezTo>
                  <a:cubicBezTo>
                    <a:pt x="97" y="422"/>
                    <a:pt x="99" y="424"/>
                    <a:pt x="100" y="429"/>
                  </a:cubicBezTo>
                  <a:cubicBezTo>
                    <a:pt x="101" y="433"/>
                    <a:pt x="102" y="433"/>
                    <a:pt x="103" y="433"/>
                  </a:cubicBezTo>
                  <a:cubicBezTo>
                    <a:pt x="105" y="433"/>
                    <a:pt x="106" y="432"/>
                    <a:pt x="107" y="431"/>
                  </a:cubicBezTo>
                  <a:cubicBezTo>
                    <a:pt x="109" y="430"/>
                    <a:pt x="112" y="431"/>
                    <a:pt x="113" y="431"/>
                  </a:cubicBezTo>
                  <a:cubicBezTo>
                    <a:pt x="114" y="430"/>
                    <a:pt x="119" y="430"/>
                    <a:pt x="120" y="432"/>
                  </a:cubicBezTo>
                  <a:cubicBezTo>
                    <a:pt x="121" y="433"/>
                    <a:pt x="122" y="437"/>
                    <a:pt x="121" y="438"/>
                  </a:cubicBezTo>
                  <a:cubicBezTo>
                    <a:pt x="120" y="439"/>
                    <a:pt x="122" y="441"/>
                    <a:pt x="123" y="443"/>
                  </a:cubicBezTo>
                  <a:cubicBezTo>
                    <a:pt x="124" y="444"/>
                    <a:pt x="128" y="444"/>
                    <a:pt x="129" y="444"/>
                  </a:cubicBezTo>
                  <a:cubicBezTo>
                    <a:pt x="130" y="445"/>
                    <a:pt x="133" y="449"/>
                    <a:pt x="133" y="451"/>
                  </a:cubicBezTo>
                  <a:cubicBezTo>
                    <a:pt x="132" y="452"/>
                    <a:pt x="135" y="453"/>
                    <a:pt x="136" y="452"/>
                  </a:cubicBezTo>
                  <a:cubicBezTo>
                    <a:pt x="137" y="452"/>
                    <a:pt x="138" y="453"/>
                    <a:pt x="140" y="454"/>
                  </a:cubicBezTo>
                  <a:cubicBezTo>
                    <a:pt x="141" y="455"/>
                    <a:pt x="143" y="455"/>
                    <a:pt x="144" y="454"/>
                  </a:cubicBezTo>
                  <a:cubicBezTo>
                    <a:pt x="146" y="453"/>
                    <a:pt x="148" y="452"/>
                    <a:pt x="149" y="453"/>
                  </a:cubicBezTo>
                  <a:cubicBezTo>
                    <a:pt x="150" y="455"/>
                    <a:pt x="153" y="457"/>
                    <a:pt x="153" y="458"/>
                  </a:cubicBezTo>
                  <a:cubicBezTo>
                    <a:pt x="153" y="459"/>
                    <a:pt x="157" y="458"/>
                    <a:pt x="160" y="459"/>
                  </a:cubicBezTo>
                  <a:cubicBezTo>
                    <a:pt x="162" y="460"/>
                    <a:pt x="164" y="460"/>
                    <a:pt x="167" y="461"/>
                  </a:cubicBezTo>
                  <a:cubicBezTo>
                    <a:pt x="169" y="462"/>
                    <a:pt x="171" y="462"/>
                    <a:pt x="172" y="464"/>
                  </a:cubicBezTo>
                  <a:cubicBezTo>
                    <a:pt x="172" y="465"/>
                    <a:pt x="169" y="467"/>
                    <a:pt x="169" y="467"/>
                  </a:cubicBezTo>
                  <a:cubicBezTo>
                    <a:pt x="169" y="468"/>
                    <a:pt x="171" y="469"/>
                    <a:pt x="171" y="470"/>
                  </a:cubicBezTo>
                  <a:cubicBezTo>
                    <a:pt x="171" y="471"/>
                    <a:pt x="169" y="471"/>
                    <a:pt x="168" y="472"/>
                  </a:cubicBezTo>
                  <a:cubicBezTo>
                    <a:pt x="168" y="473"/>
                    <a:pt x="170" y="474"/>
                    <a:pt x="170" y="475"/>
                  </a:cubicBezTo>
                  <a:cubicBezTo>
                    <a:pt x="170" y="476"/>
                    <a:pt x="169" y="479"/>
                    <a:pt x="169" y="480"/>
                  </a:cubicBezTo>
                  <a:cubicBezTo>
                    <a:pt x="169" y="481"/>
                    <a:pt x="163" y="480"/>
                    <a:pt x="162" y="480"/>
                  </a:cubicBezTo>
                  <a:cubicBezTo>
                    <a:pt x="160" y="480"/>
                    <a:pt x="156" y="484"/>
                    <a:pt x="155" y="484"/>
                  </a:cubicBezTo>
                  <a:cubicBezTo>
                    <a:pt x="154" y="485"/>
                    <a:pt x="155" y="487"/>
                    <a:pt x="155" y="488"/>
                  </a:cubicBezTo>
                  <a:cubicBezTo>
                    <a:pt x="159" y="488"/>
                    <a:pt x="163" y="487"/>
                    <a:pt x="164" y="488"/>
                  </a:cubicBezTo>
                  <a:cubicBezTo>
                    <a:pt x="164" y="490"/>
                    <a:pt x="155" y="494"/>
                    <a:pt x="153" y="494"/>
                  </a:cubicBezTo>
                  <a:cubicBezTo>
                    <a:pt x="151" y="495"/>
                    <a:pt x="156" y="498"/>
                    <a:pt x="156" y="499"/>
                  </a:cubicBezTo>
                  <a:cubicBezTo>
                    <a:pt x="156" y="501"/>
                    <a:pt x="151" y="501"/>
                    <a:pt x="151" y="504"/>
                  </a:cubicBezTo>
                  <a:cubicBezTo>
                    <a:pt x="152" y="507"/>
                    <a:pt x="150" y="508"/>
                    <a:pt x="147" y="508"/>
                  </a:cubicBezTo>
                  <a:cubicBezTo>
                    <a:pt x="144" y="508"/>
                    <a:pt x="143" y="509"/>
                    <a:pt x="144" y="509"/>
                  </a:cubicBezTo>
                  <a:cubicBezTo>
                    <a:pt x="146" y="510"/>
                    <a:pt x="146" y="513"/>
                    <a:pt x="151" y="515"/>
                  </a:cubicBezTo>
                  <a:cubicBezTo>
                    <a:pt x="156" y="516"/>
                    <a:pt x="162" y="521"/>
                    <a:pt x="167" y="526"/>
                  </a:cubicBezTo>
                  <a:cubicBezTo>
                    <a:pt x="167" y="527"/>
                    <a:pt x="168" y="527"/>
                    <a:pt x="169" y="528"/>
                  </a:cubicBezTo>
                  <a:cubicBezTo>
                    <a:pt x="170" y="527"/>
                    <a:pt x="171" y="527"/>
                    <a:pt x="172" y="526"/>
                  </a:cubicBezTo>
                  <a:cubicBezTo>
                    <a:pt x="175" y="526"/>
                    <a:pt x="180" y="528"/>
                    <a:pt x="182" y="529"/>
                  </a:cubicBezTo>
                  <a:cubicBezTo>
                    <a:pt x="185" y="531"/>
                    <a:pt x="194" y="529"/>
                    <a:pt x="195" y="531"/>
                  </a:cubicBezTo>
                  <a:cubicBezTo>
                    <a:pt x="196" y="532"/>
                    <a:pt x="199" y="534"/>
                    <a:pt x="200" y="534"/>
                  </a:cubicBezTo>
                  <a:cubicBezTo>
                    <a:pt x="202" y="534"/>
                    <a:pt x="204" y="538"/>
                    <a:pt x="206" y="537"/>
                  </a:cubicBezTo>
                  <a:cubicBezTo>
                    <a:pt x="207" y="535"/>
                    <a:pt x="213" y="535"/>
                    <a:pt x="214" y="535"/>
                  </a:cubicBezTo>
                  <a:cubicBezTo>
                    <a:pt x="216" y="535"/>
                    <a:pt x="216" y="537"/>
                    <a:pt x="217" y="537"/>
                  </a:cubicBezTo>
                  <a:cubicBezTo>
                    <a:pt x="219" y="537"/>
                    <a:pt x="219" y="542"/>
                    <a:pt x="220" y="542"/>
                  </a:cubicBezTo>
                  <a:cubicBezTo>
                    <a:pt x="221" y="541"/>
                    <a:pt x="225" y="545"/>
                    <a:pt x="228" y="545"/>
                  </a:cubicBezTo>
                  <a:cubicBezTo>
                    <a:pt x="230" y="546"/>
                    <a:pt x="233" y="550"/>
                    <a:pt x="234" y="550"/>
                  </a:cubicBezTo>
                  <a:cubicBezTo>
                    <a:pt x="235" y="550"/>
                    <a:pt x="237" y="552"/>
                    <a:pt x="238" y="550"/>
                  </a:cubicBezTo>
                  <a:cubicBezTo>
                    <a:pt x="239" y="548"/>
                    <a:pt x="242" y="549"/>
                    <a:pt x="243" y="546"/>
                  </a:cubicBezTo>
                  <a:cubicBezTo>
                    <a:pt x="239" y="540"/>
                    <a:pt x="233" y="534"/>
                    <a:pt x="234" y="531"/>
                  </a:cubicBezTo>
                  <a:cubicBezTo>
                    <a:pt x="234" y="527"/>
                    <a:pt x="236" y="524"/>
                    <a:pt x="230" y="520"/>
                  </a:cubicBezTo>
                  <a:cubicBezTo>
                    <a:pt x="225" y="515"/>
                    <a:pt x="231" y="512"/>
                    <a:pt x="235" y="508"/>
                  </a:cubicBezTo>
                  <a:cubicBezTo>
                    <a:pt x="238" y="503"/>
                    <a:pt x="245" y="502"/>
                    <a:pt x="250" y="499"/>
                  </a:cubicBezTo>
                  <a:cubicBezTo>
                    <a:pt x="249" y="498"/>
                    <a:pt x="248" y="497"/>
                    <a:pt x="247" y="497"/>
                  </a:cubicBezTo>
                  <a:cubicBezTo>
                    <a:pt x="243" y="495"/>
                    <a:pt x="242" y="494"/>
                    <a:pt x="245" y="493"/>
                  </a:cubicBezTo>
                  <a:cubicBezTo>
                    <a:pt x="248" y="492"/>
                    <a:pt x="246" y="491"/>
                    <a:pt x="244" y="488"/>
                  </a:cubicBezTo>
                  <a:cubicBezTo>
                    <a:pt x="241" y="485"/>
                    <a:pt x="240" y="482"/>
                    <a:pt x="239" y="482"/>
                  </a:cubicBezTo>
                  <a:cubicBezTo>
                    <a:pt x="237" y="482"/>
                    <a:pt x="235" y="482"/>
                    <a:pt x="233" y="482"/>
                  </a:cubicBezTo>
                  <a:cubicBezTo>
                    <a:pt x="230" y="483"/>
                    <a:pt x="231" y="480"/>
                    <a:pt x="231" y="478"/>
                  </a:cubicBezTo>
                  <a:cubicBezTo>
                    <a:pt x="231" y="475"/>
                    <a:pt x="227" y="476"/>
                    <a:pt x="226" y="475"/>
                  </a:cubicBezTo>
                  <a:cubicBezTo>
                    <a:pt x="225" y="473"/>
                    <a:pt x="227" y="470"/>
                    <a:pt x="228" y="469"/>
                  </a:cubicBezTo>
                  <a:cubicBezTo>
                    <a:pt x="229" y="469"/>
                    <a:pt x="231" y="468"/>
                    <a:pt x="231" y="467"/>
                  </a:cubicBezTo>
                  <a:cubicBezTo>
                    <a:pt x="231" y="466"/>
                    <a:pt x="227" y="465"/>
                    <a:pt x="228" y="463"/>
                  </a:cubicBezTo>
                  <a:cubicBezTo>
                    <a:pt x="230" y="460"/>
                    <a:pt x="233" y="460"/>
                    <a:pt x="233" y="457"/>
                  </a:cubicBezTo>
                  <a:cubicBezTo>
                    <a:pt x="233" y="455"/>
                    <a:pt x="235" y="452"/>
                    <a:pt x="238" y="454"/>
                  </a:cubicBezTo>
                  <a:cubicBezTo>
                    <a:pt x="240" y="456"/>
                    <a:pt x="242" y="461"/>
                    <a:pt x="245" y="460"/>
                  </a:cubicBezTo>
                  <a:cubicBezTo>
                    <a:pt x="248" y="459"/>
                    <a:pt x="246" y="456"/>
                    <a:pt x="245" y="455"/>
                  </a:cubicBezTo>
                  <a:cubicBezTo>
                    <a:pt x="245" y="453"/>
                    <a:pt x="244" y="451"/>
                    <a:pt x="248" y="450"/>
                  </a:cubicBezTo>
                  <a:cubicBezTo>
                    <a:pt x="251" y="449"/>
                    <a:pt x="249" y="446"/>
                    <a:pt x="252" y="446"/>
                  </a:cubicBezTo>
                  <a:cubicBezTo>
                    <a:pt x="255" y="446"/>
                    <a:pt x="259" y="443"/>
                    <a:pt x="261" y="442"/>
                  </a:cubicBezTo>
                  <a:cubicBezTo>
                    <a:pt x="262" y="441"/>
                    <a:pt x="266" y="439"/>
                    <a:pt x="267" y="440"/>
                  </a:cubicBezTo>
                  <a:cubicBezTo>
                    <a:pt x="269" y="441"/>
                    <a:pt x="271" y="443"/>
                    <a:pt x="272" y="440"/>
                  </a:cubicBezTo>
                  <a:cubicBezTo>
                    <a:pt x="273" y="438"/>
                    <a:pt x="277" y="439"/>
                    <a:pt x="278" y="440"/>
                  </a:cubicBezTo>
                  <a:cubicBezTo>
                    <a:pt x="278" y="442"/>
                    <a:pt x="285" y="442"/>
                    <a:pt x="287" y="443"/>
                  </a:cubicBezTo>
                  <a:cubicBezTo>
                    <a:pt x="290" y="445"/>
                    <a:pt x="295" y="448"/>
                    <a:pt x="295" y="449"/>
                  </a:cubicBezTo>
                  <a:cubicBezTo>
                    <a:pt x="295" y="451"/>
                    <a:pt x="297" y="453"/>
                    <a:pt x="297" y="450"/>
                  </a:cubicBezTo>
                  <a:cubicBezTo>
                    <a:pt x="297" y="448"/>
                    <a:pt x="299" y="448"/>
                    <a:pt x="302" y="450"/>
                  </a:cubicBezTo>
                  <a:cubicBezTo>
                    <a:pt x="305" y="452"/>
                    <a:pt x="309" y="451"/>
                    <a:pt x="310" y="449"/>
                  </a:cubicBezTo>
                  <a:cubicBezTo>
                    <a:pt x="310" y="448"/>
                    <a:pt x="316" y="445"/>
                    <a:pt x="318" y="447"/>
                  </a:cubicBezTo>
                  <a:cubicBezTo>
                    <a:pt x="320" y="448"/>
                    <a:pt x="320" y="449"/>
                    <a:pt x="323" y="447"/>
                  </a:cubicBezTo>
                  <a:cubicBezTo>
                    <a:pt x="325" y="445"/>
                    <a:pt x="330" y="445"/>
                    <a:pt x="331" y="448"/>
                  </a:cubicBezTo>
                  <a:cubicBezTo>
                    <a:pt x="332" y="450"/>
                    <a:pt x="334" y="450"/>
                    <a:pt x="336" y="450"/>
                  </a:cubicBezTo>
                  <a:cubicBezTo>
                    <a:pt x="339" y="450"/>
                    <a:pt x="339" y="454"/>
                    <a:pt x="341" y="453"/>
                  </a:cubicBezTo>
                  <a:cubicBezTo>
                    <a:pt x="342" y="452"/>
                    <a:pt x="342" y="448"/>
                    <a:pt x="344" y="449"/>
                  </a:cubicBezTo>
                  <a:cubicBezTo>
                    <a:pt x="345" y="449"/>
                    <a:pt x="347" y="451"/>
                    <a:pt x="350" y="451"/>
                  </a:cubicBezTo>
                  <a:cubicBezTo>
                    <a:pt x="353" y="451"/>
                    <a:pt x="355" y="451"/>
                    <a:pt x="355" y="448"/>
                  </a:cubicBezTo>
                  <a:cubicBezTo>
                    <a:pt x="355" y="446"/>
                    <a:pt x="355" y="442"/>
                    <a:pt x="353" y="442"/>
                  </a:cubicBezTo>
                  <a:cubicBezTo>
                    <a:pt x="351" y="442"/>
                    <a:pt x="349" y="441"/>
                    <a:pt x="347" y="441"/>
                  </a:cubicBezTo>
                  <a:cubicBezTo>
                    <a:pt x="345" y="441"/>
                    <a:pt x="342" y="437"/>
                    <a:pt x="345" y="436"/>
                  </a:cubicBezTo>
                  <a:cubicBezTo>
                    <a:pt x="347" y="435"/>
                    <a:pt x="351" y="433"/>
                    <a:pt x="350" y="432"/>
                  </a:cubicBezTo>
                  <a:cubicBezTo>
                    <a:pt x="349" y="430"/>
                    <a:pt x="348" y="426"/>
                    <a:pt x="351" y="426"/>
                  </a:cubicBezTo>
                  <a:cubicBezTo>
                    <a:pt x="354" y="425"/>
                    <a:pt x="361" y="425"/>
                    <a:pt x="360" y="424"/>
                  </a:cubicBezTo>
                  <a:cubicBezTo>
                    <a:pt x="360" y="423"/>
                    <a:pt x="354" y="422"/>
                    <a:pt x="353" y="420"/>
                  </a:cubicBezTo>
                  <a:cubicBezTo>
                    <a:pt x="352" y="418"/>
                    <a:pt x="351" y="414"/>
                    <a:pt x="352" y="413"/>
                  </a:cubicBezTo>
                  <a:cubicBezTo>
                    <a:pt x="354" y="413"/>
                    <a:pt x="357" y="414"/>
                    <a:pt x="360" y="413"/>
                  </a:cubicBezTo>
                  <a:cubicBezTo>
                    <a:pt x="362" y="412"/>
                    <a:pt x="367" y="414"/>
                    <a:pt x="370" y="412"/>
                  </a:cubicBezTo>
                  <a:cubicBezTo>
                    <a:pt x="373" y="410"/>
                    <a:pt x="379" y="409"/>
                    <a:pt x="382" y="409"/>
                  </a:cubicBezTo>
                  <a:cubicBezTo>
                    <a:pt x="386" y="409"/>
                    <a:pt x="388" y="407"/>
                    <a:pt x="391" y="407"/>
                  </a:cubicBezTo>
                  <a:cubicBezTo>
                    <a:pt x="394" y="406"/>
                    <a:pt x="401" y="405"/>
                    <a:pt x="403" y="404"/>
                  </a:cubicBezTo>
                  <a:cubicBezTo>
                    <a:pt x="405" y="404"/>
                    <a:pt x="415" y="402"/>
                    <a:pt x="415" y="400"/>
                  </a:cubicBezTo>
                  <a:cubicBezTo>
                    <a:pt x="416" y="398"/>
                    <a:pt x="424" y="397"/>
                    <a:pt x="426" y="398"/>
                  </a:cubicBezTo>
                  <a:cubicBezTo>
                    <a:pt x="428" y="399"/>
                    <a:pt x="430" y="399"/>
                    <a:pt x="432" y="399"/>
                  </a:cubicBezTo>
                  <a:cubicBezTo>
                    <a:pt x="434" y="398"/>
                    <a:pt x="438" y="400"/>
                    <a:pt x="438" y="402"/>
                  </a:cubicBezTo>
                  <a:cubicBezTo>
                    <a:pt x="437" y="404"/>
                    <a:pt x="439" y="406"/>
                    <a:pt x="439" y="408"/>
                  </a:cubicBezTo>
                  <a:cubicBezTo>
                    <a:pt x="439" y="410"/>
                    <a:pt x="437" y="410"/>
                    <a:pt x="438" y="412"/>
                  </a:cubicBezTo>
                  <a:cubicBezTo>
                    <a:pt x="439" y="413"/>
                    <a:pt x="444" y="412"/>
                    <a:pt x="446" y="410"/>
                  </a:cubicBezTo>
                  <a:cubicBezTo>
                    <a:pt x="447" y="409"/>
                    <a:pt x="449" y="411"/>
                    <a:pt x="449" y="412"/>
                  </a:cubicBezTo>
                  <a:cubicBezTo>
                    <a:pt x="449" y="414"/>
                    <a:pt x="451" y="415"/>
                    <a:pt x="451" y="413"/>
                  </a:cubicBezTo>
                  <a:cubicBezTo>
                    <a:pt x="451" y="411"/>
                    <a:pt x="454" y="412"/>
                    <a:pt x="455" y="413"/>
                  </a:cubicBezTo>
                  <a:cubicBezTo>
                    <a:pt x="456" y="415"/>
                    <a:pt x="460" y="412"/>
                    <a:pt x="460" y="414"/>
                  </a:cubicBezTo>
                  <a:cubicBezTo>
                    <a:pt x="460" y="416"/>
                    <a:pt x="455" y="417"/>
                    <a:pt x="457" y="419"/>
                  </a:cubicBezTo>
                  <a:cubicBezTo>
                    <a:pt x="459" y="421"/>
                    <a:pt x="460" y="417"/>
                    <a:pt x="463" y="418"/>
                  </a:cubicBezTo>
                  <a:cubicBezTo>
                    <a:pt x="466" y="419"/>
                    <a:pt x="470" y="415"/>
                    <a:pt x="472" y="414"/>
                  </a:cubicBezTo>
                  <a:cubicBezTo>
                    <a:pt x="475" y="414"/>
                    <a:pt x="478" y="411"/>
                    <a:pt x="480" y="410"/>
                  </a:cubicBezTo>
                  <a:cubicBezTo>
                    <a:pt x="482" y="409"/>
                    <a:pt x="487" y="409"/>
                    <a:pt x="486" y="410"/>
                  </a:cubicBezTo>
                  <a:cubicBezTo>
                    <a:pt x="484" y="412"/>
                    <a:pt x="482" y="415"/>
                    <a:pt x="488" y="417"/>
                  </a:cubicBezTo>
                  <a:cubicBezTo>
                    <a:pt x="494" y="419"/>
                    <a:pt x="500" y="430"/>
                    <a:pt x="504" y="435"/>
                  </a:cubicBezTo>
                  <a:cubicBezTo>
                    <a:pt x="507" y="441"/>
                    <a:pt x="510" y="450"/>
                    <a:pt x="512" y="450"/>
                  </a:cubicBezTo>
                  <a:cubicBezTo>
                    <a:pt x="514" y="450"/>
                    <a:pt x="515" y="445"/>
                    <a:pt x="517" y="445"/>
                  </a:cubicBezTo>
                  <a:cubicBezTo>
                    <a:pt x="520" y="444"/>
                    <a:pt x="521" y="449"/>
                    <a:pt x="524" y="449"/>
                  </a:cubicBezTo>
                  <a:cubicBezTo>
                    <a:pt x="526" y="450"/>
                    <a:pt x="530" y="452"/>
                    <a:pt x="532" y="451"/>
                  </a:cubicBezTo>
                  <a:cubicBezTo>
                    <a:pt x="534" y="450"/>
                    <a:pt x="539" y="447"/>
                    <a:pt x="540" y="448"/>
                  </a:cubicBezTo>
                  <a:cubicBezTo>
                    <a:pt x="542" y="449"/>
                    <a:pt x="544" y="449"/>
                    <a:pt x="546" y="453"/>
                  </a:cubicBezTo>
                  <a:cubicBezTo>
                    <a:pt x="547" y="456"/>
                    <a:pt x="549" y="457"/>
                    <a:pt x="551" y="457"/>
                  </a:cubicBezTo>
                  <a:cubicBezTo>
                    <a:pt x="552" y="457"/>
                    <a:pt x="553" y="459"/>
                    <a:pt x="553" y="460"/>
                  </a:cubicBezTo>
                  <a:cubicBezTo>
                    <a:pt x="553" y="462"/>
                    <a:pt x="555" y="464"/>
                    <a:pt x="557" y="464"/>
                  </a:cubicBezTo>
                  <a:cubicBezTo>
                    <a:pt x="558" y="464"/>
                    <a:pt x="562" y="463"/>
                    <a:pt x="564" y="463"/>
                  </a:cubicBezTo>
                  <a:cubicBezTo>
                    <a:pt x="565" y="462"/>
                    <a:pt x="566" y="461"/>
                    <a:pt x="567" y="463"/>
                  </a:cubicBezTo>
                  <a:cubicBezTo>
                    <a:pt x="567" y="465"/>
                    <a:pt x="569" y="467"/>
                    <a:pt x="571" y="467"/>
                  </a:cubicBezTo>
                  <a:cubicBezTo>
                    <a:pt x="572" y="467"/>
                    <a:pt x="575" y="469"/>
                    <a:pt x="575" y="467"/>
                  </a:cubicBezTo>
                  <a:cubicBezTo>
                    <a:pt x="576" y="466"/>
                    <a:pt x="580" y="465"/>
                    <a:pt x="581" y="465"/>
                  </a:cubicBezTo>
                  <a:cubicBezTo>
                    <a:pt x="583" y="465"/>
                    <a:pt x="588" y="464"/>
                    <a:pt x="589" y="462"/>
                  </a:cubicBezTo>
                  <a:cubicBezTo>
                    <a:pt x="590" y="459"/>
                    <a:pt x="594" y="459"/>
                    <a:pt x="595" y="458"/>
                  </a:cubicBezTo>
                  <a:cubicBezTo>
                    <a:pt x="597" y="456"/>
                    <a:pt x="600" y="456"/>
                    <a:pt x="601" y="454"/>
                  </a:cubicBezTo>
                  <a:cubicBezTo>
                    <a:pt x="602" y="453"/>
                    <a:pt x="606" y="453"/>
                    <a:pt x="607" y="452"/>
                  </a:cubicBezTo>
                  <a:cubicBezTo>
                    <a:pt x="607" y="450"/>
                    <a:pt x="611" y="450"/>
                    <a:pt x="613" y="451"/>
                  </a:cubicBezTo>
                  <a:cubicBezTo>
                    <a:pt x="614" y="451"/>
                    <a:pt x="623" y="453"/>
                    <a:pt x="624" y="453"/>
                  </a:cubicBezTo>
                  <a:cubicBezTo>
                    <a:pt x="625" y="452"/>
                    <a:pt x="626" y="457"/>
                    <a:pt x="627" y="457"/>
                  </a:cubicBezTo>
                  <a:cubicBezTo>
                    <a:pt x="628" y="458"/>
                    <a:pt x="633" y="461"/>
                    <a:pt x="634" y="460"/>
                  </a:cubicBezTo>
                  <a:cubicBezTo>
                    <a:pt x="635" y="459"/>
                    <a:pt x="638" y="458"/>
                    <a:pt x="641" y="460"/>
                  </a:cubicBezTo>
                  <a:cubicBezTo>
                    <a:pt x="643" y="461"/>
                    <a:pt x="646" y="463"/>
                    <a:pt x="647" y="461"/>
                  </a:cubicBezTo>
                  <a:cubicBezTo>
                    <a:pt x="648" y="460"/>
                    <a:pt x="653" y="459"/>
                    <a:pt x="654" y="458"/>
                  </a:cubicBezTo>
                  <a:cubicBezTo>
                    <a:pt x="654" y="457"/>
                    <a:pt x="655" y="454"/>
                    <a:pt x="654" y="453"/>
                  </a:cubicBezTo>
                  <a:cubicBezTo>
                    <a:pt x="653" y="452"/>
                    <a:pt x="651" y="448"/>
                    <a:pt x="651" y="446"/>
                  </a:cubicBezTo>
                  <a:cubicBezTo>
                    <a:pt x="650" y="444"/>
                    <a:pt x="654" y="443"/>
                    <a:pt x="654" y="442"/>
                  </a:cubicBezTo>
                  <a:cubicBezTo>
                    <a:pt x="655" y="440"/>
                    <a:pt x="658" y="440"/>
                    <a:pt x="659" y="439"/>
                  </a:cubicBezTo>
                  <a:cubicBezTo>
                    <a:pt x="660" y="438"/>
                    <a:pt x="660" y="435"/>
                    <a:pt x="662" y="436"/>
                  </a:cubicBezTo>
                  <a:cubicBezTo>
                    <a:pt x="664" y="436"/>
                    <a:pt x="667" y="438"/>
                    <a:pt x="668" y="438"/>
                  </a:cubicBezTo>
                  <a:cubicBezTo>
                    <a:pt x="669" y="439"/>
                    <a:pt x="672" y="440"/>
                    <a:pt x="673" y="440"/>
                  </a:cubicBezTo>
                  <a:cubicBezTo>
                    <a:pt x="675" y="440"/>
                    <a:pt x="678" y="441"/>
                    <a:pt x="679" y="442"/>
                  </a:cubicBezTo>
                  <a:cubicBezTo>
                    <a:pt x="681" y="443"/>
                    <a:pt x="687" y="443"/>
                    <a:pt x="688" y="445"/>
                  </a:cubicBezTo>
                  <a:cubicBezTo>
                    <a:pt x="689" y="446"/>
                    <a:pt x="687" y="450"/>
                    <a:pt x="689" y="452"/>
                  </a:cubicBezTo>
                  <a:cubicBezTo>
                    <a:pt x="690" y="453"/>
                    <a:pt x="693" y="457"/>
                    <a:pt x="694" y="456"/>
                  </a:cubicBezTo>
                  <a:cubicBezTo>
                    <a:pt x="695" y="455"/>
                    <a:pt x="700" y="458"/>
                    <a:pt x="701" y="458"/>
                  </a:cubicBezTo>
                  <a:cubicBezTo>
                    <a:pt x="703" y="458"/>
                    <a:pt x="706" y="455"/>
                    <a:pt x="707" y="455"/>
                  </a:cubicBezTo>
                  <a:cubicBezTo>
                    <a:pt x="709" y="455"/>
                    <a:pt x="714" y="454"/>
                    <a:pt x="715" y="454"/>
                  </a:cubicBezTo>
                  <a:cubicBezTo>
                    <a:pt x="717" y="454"/>
                    <a:pt x="722" y="456"/>
                    <a:pt x="723" y="456"/>
                  </a:cubicBezTo>
                  <a:cubicBezTo>
                    <a:pt x="724" y="455"/>
                    <a:pt x="729" y="456"/>
                    <a:pt x="729" y="458"/>
                  </a:cubicBezTo>
                  <a:cubicBezTo>
                    <a:pt x="730" y="459"/>
                    <a:pt x="736" y="459"/>
                    <a:pt x="736" y="461"/>
                  </a:cubicBezTo>
                  <a:cubicBezTo>
                    <a:pt x="736" y="463"/>
                    <a:pt x="740" y="464"/>
                    <a:pt x="741" y="466"/>
                  </a:cubicBezTo>
                  <a:cubicBezTo>
                    <a:pt x="742" y="468"/>
                    <a:pt x="750" y="466"/>
                    <a:pt x="751" y="468"/>
                  </a:cubicBezTo>
                  <a:cubicBezTo>
                    <a:pt x="753" y="469"/>
                    <a:pt x="762" y="469"/>
                    <a:pt x="763" y="468"/>
                  </a:cubicBezTo>
                  <a:cubicBezTo>
                    <a:pt x="763" y="467"/>
                    <a:pt x="772" y="466"/>
                    <a:pt x="774" y="465"/>
                  </a:cubicBezTo>
                  <a:cubicBezTo>
                    <a:pt x="775" y="464"/>
                    <a:pt x="780" y="464"/>
                    <a:pt x="780" y="462"/>
                  </a:cubicBezTo>
                  <a:cubicBezTo>
                    <a:pt x="781" y="461"/>
                    <a:pt x="785" y="459"/>
                    <a:pt x="787" y="458"/>
                  </a:cubicBezTo>
                  <a:cubicBezTo>
                    <a:pt x="789" y="456"/>
                    <a:pt x="797" y="457"/>
                    <a:pt x="797" y="458"/>
                  </a:cubicBezTo>
                  <a:cubicBezTo>
                    <a:pt x="798" y="460"/>
                    <a:pt x="803" y="461"/>
                    <a:pt x="805" y="460"/>
                  </a:cubicBezTo>
                  <a:cubicBezTo>
                    <a:pt x="807" y="459"/>
                    <a:pt x="812" y="460"/>
                    <a:pt x="813" y="462"/>
                  </a:cubicBezTo>
                  <a:cubicBezTo>
                    <a:pt x="813" y="464"/>
                    <a:pt x="819" y="465"/>
                    <a:pt x="821" y="464"/>
                  </a:cubicBezTo>
                  <a:cubicBezTo>
                    <a:pt x="822" y="464"/>
                    <a:pt x="827" y="460"/>
                    <a:pt x="829" y="460"/>
                  </a:cubicBezTo>
                  <a:cubicBezTo>
                    <a:pt x="831" y="460"/>
                    <a:pt x="833" y="458"/>
                    <a:pt x="833" y="456"/>
                  </a:cubicBezTo>
                  <a:cubicBezTo>
                    <a:pt x="832" y="454"/>
                    <a:pt x="836" y="449"/>
                    <a:pt x="837" y="447"/>
                  </a:cubicBezTo>
                  <a:cubicBezTo>
                    <a:pt x="837" y="445"/>
                    <a:pt x="841" y="440"/>
                    <a:pt x="842" y="439"/>
                  </a:cubicBezTo>
                  <a:cubicBezTo>
                    <a:pt x="843" y="439"/>
                    <a:pt x="846" y="437"/>
                    <a:pt x="846" y="435"/>
                  </a:cubicBezTo>
                  <a:cubicBezTo>
                    <a:pt x="845" y="434"/>
                    <a:pt x="845" y="429"/>
                    <a:pt x="843" y="429"/>
                  </a:cubicBezTo>
                  <a:cubicBezTo>
                    <a:pt x="842" y="429"/>
                    <a:pt x="839" y="429"/>
                    <a:pt x="842" y="425"/>
                  </a:cubicBezTo>
                  <a:cubicBezTo>
                    <a:pt x="846" y="420"/>
                    <a:pt x="852" y="421"/>
                    <a:pt x="853" y="421"/>
                  </a:cubicBezTo>
                  <a:cubicBezTo>
                    <a:pt x="854" y="421"/>
                    <a:pt x="862" y="419"/>
                    <a:pt x="865" y="420"/>
                  </a:cubicBezTo>
                  <a:cubicBezTo>
                    <a:pt x="869" y="421"/>
                    <a:pt x="871" y="420"/>
                    <a:pt x="875" y="422"/>
                  </a:cubicBezTo>
                  <a:cubicBezTo>
                    <a:pt x="879" y="424"/>
                    <a:pt x="884" y="423"/>
                    <a:pt x="885" y="425"/>
                  </a:cubicBezTo>
                  <a:cubicBezTo>
                    <a:pt x="886" y="426"/>
                    <a:pt x="891" y="428"/>
                    <a:pt x="891" y="431"/>
                  </a:cubicBezTo>
                  <a:cubicBezTo>
                    <a:pt x="890" y="434"/>
                    <a:pt x="893" y="432"/>
                    <a:pt x="895" y="439"/>
                  </a:cubicBezTo>
                  <a:cubicBezTo>
                    <a:pt x="896" y="445"/>
                    <a:pt x="899" y="446"/>
                    <a:pt x="900" y="449"/>
                  </a:cubicBezTo>
                  <a:cubicBezTo>
                    <a:pt x="900" y="452"/>
                    <a:pt x="904" y="457"/>
                    <a:pt x="904" y="459"/>
                  </a:cubicBezTo>
                  <a:cubicBezTo>
                    <a:pt x="903" y="461"/>
                    <a:pt x="903" y="463"/>
                    <a:pt x="907" y="464"/>
                  </a:cubicBezTo>
                  <a:cubicBezTo>
                    <a:pt x="911" y="464"/>
                    <a:pt x="914" y="467"/>
                    <a:pt x="915" y="467"/>
                  </a:cubicBezTo>
                  <a:cubicBezTo>
                    <a:pt x="916" y="466"/>
                    <a:pt x="921" y="468"/>
                    <a:pt x="924" y="470"/>
                  </a:cubicBezTo>
                  <a:cubicBezTo>
                    <a:pt x="926" y="473"/>
                    <a:pt x="930" y="472"/>
                    <a:pt x="930" y="474"/>
                  </a:cubicBezTo>
                  <a:cubicBezTo>
                    <a:pt x="929" y="477"/>
                    <a:pt x="932" y="479"/>
                    <a:pt x="931" y="481"/>
                  </a:cubicBezTo>
                  <a:cubicBezTo>
                    <a:pt x="931" y="484"/>
                    <a:pt x="936" y="485"/>
                    <a:pt x="940" y="485"/>
                  </a:cubicBezTo>
                  <a:cubicBezTo>
                    <a:pt x="943" y="484"/>
                    <a:pt x="946" y="486"/>
                    <a:pt x="947" y="483"/>
                  </a:cubicBezTo>
                  <a:cubicBezTo>
                    <a:pt x="949" y="480"/>
                    <a:pt x="954" y="481"/>
                    <a:pt x="955" y="480"/>
                  </a:cubicBezTo>
                  <a:cubicBezTo>
                    <a:pt x="957" y="479"/>
                    <a:pt x="962" y="477"/>
                    <a:pt x="962" y="482"/>
                  </a:cubicBezTo>
                  <a:cubicBezTo>
                    <a:pt x="962" y="486"/>
                    <a:pt x="965" y="487"/>
                    <a:pt x="962" y="489"/>
                  </a:cubicBezTo>
                  <a:cubicBezTo>
                    <a:pt x="960" y="490"/>
                    <a:pt x="959" y="497"/>
                    <a:pt x="958" y="499"/>
                  </a:cubicBezTo>
                  <a:cubicBezTo>
                    <a:pt x="957" y="502"/>
                    <a:pt x="953" y="503"/>
                    <a:pt x="953" y="506"/>
                  </a:cubicBezTo>
                  <a:cubicBezTo>
                    <a:pt x="952" y="509"/>
                    <a:pt x="949" y="509"/>
                    <a:pt x="949" y="511"/>
                  </a:cubicBezTo>
                  <a:cubicBezTo>
                    <a:pt x="949" y="514"/>
                    <a:pt x="944" y="513"/>
                    <a:pt x="941" y="511"/>
                  </a:cubicBezTo>
                  <a:cubicBezTo>
                    <a:pt x="939" y="510"/>
                    <a:pt x="936" y="515"/>
                    <a:pt x="934" y="515"/>
                  </a:cubicBezTo>
                  <a:cubicBezTo>
                    <a:pt x="932" y="515"/>
                    <a:pt x="933" y="519"/>
                    <a:pt x="933" y="521"/>
                  </a:cubicBezTo>
                  <a:cubicBezTo>
                    <a:pt x="934" y="522"/>
                    <a:pt x="932" y="525"/>
                    <a:pt x="934" y="528"/>
                  </a:cubicBezTo>
                  <a:cubicBezTo>
                    <a:pt x="934" y="529"/>
                    <a:pt x="934" y="532"/>
                    <a:pt x="934" y="536"/>
                  </a:cubicBezTo>
                  <a:cubicBezTo>
                    <a:pt x="937" y="533"/>
                    <a:pt x="940" y="532"/>
                    <a:pt x="941" y="532"/>
                  </a:cubicBezTo>
                  <a:cubicBezTo>
                    <a:pt x="944" y="532"/>
                    <a:pt x="947" y="537"/>
                    <a:pt x="951" y="537"/>
                  </a:cubicBezTo>
                  <a:cubicBezTo>
                    <a:pt x="954" y="537"/>
                    <a:pt x="970" y="527"/>
                    <a:pt x="970" y="525"/>
                  </a:cubicBezTo>
                  <a:cubicBezTo>
                    <a:pt x="971" y="523"/>
                    <a:pt x="980" y="514"/>
                    <a:pt x="984" y="510"/>
                  </a:cubicBezTo>
                  <a:cubicBezTo>
                    <a:pt x="988" y="505"/>
                    <a:pt x="994" y="499"/>
                    <a:pt x="996" y="493"/>
                  </a:cubicBezTo>
                  <a:cubicBezTo>
                    <a:pt x="998" y="490"/>
                    <a:pt x="1004" y="484"/>
                    <a:pt x="1005" y="481"/>
                  </a:cubicBezTo>
                  <a:cubicBezTo>
                    <a:pt x="1007" y="479"/>
                    <a:pt x="1008" y="479"/>
                    <a:pt x="1011" y="473"/>
                  </a:cubicBezTo>
                  <a:cubicBezTo>
                    <a:pt x="1013" y="467"/>
                    <a:pt x="1013" y="452"/>
                    <a:pt x="1014" y="451"/>
                  </a:cubicBezTo>
                  <a:cubicBezTo>
                    <a:pt x="1015" y="450"/>
                    <a:pt x="1015" y="447"/>
                    <a:pt x="1016" y="445"/>
                  </a:cubicBezTo>
                  <a:cubicBezTo>
                    <a:pt x="1017" y="444"/>
                    <a:pt x="1016" y="442"/>
                    <a:pt x="1019" y="439"/>
                  </a:cubicBezTo>
                  <a:cubicBezTo>
                    <a:pt x="1021" y="437"/>
                    <a:pt x="1021" y="435"/>
                    <a:pt x="1020" y="434"/>
                  </a:cubicBezTo>
                  <a:cubicBezTo>
                    <a:pt x="1020" y="432"/>
                    <a:pt x="1020" y="429"/>
                    <a:pt x="1020" y="427"/>
                  </a:cubicBezTo>
                  <a:cubicBezTo>
                    <a:pt x="1019" y="426"/>
                    <a:pt x="1019" y="426"/>
                    <a:pt x="1021" y="425"/>
                  </a:cubicBezTo>
                  <a:cubicBezTo>
                    <a:pt x="1022" y="424"/>
                    <a:pt x="1020" y="422"/>
                    <a:pt x="1018" y="421"/>
                  </a:cubicBezTo>
                  <a:cubicBezTo>
                    <a:pt x="1016" y="420"/>
                    <a:pt x="1013" y="419"/>
                    <a:pt x="1013" y="417"/>
                  </a:cubicBezTo>
                  <a:cubicBezTo>
                    <a:pt x="1012" y="414"/>
                    <a:pt x="1009" y="411"/>
                    <a:pt x="1006" y="412"/>
                  </a:cubicBezTo>
                  <a:cubicBezTo>
                    <a:pt x="1003" y="412"/>
                    <a:pt x="998" y="410"/>
                    <a:pt x="999" y="412"/>
                  </a:cubicBezTo>
                  <a:cubicBezTo>
                    <a:pt x="999" y="414"/>
                    <a:pt x="999" y="415"/>
                    <a:pt x="997" y="415"/>
                  </a:cubicBezTo>
                  <a:cubicBezTo>
                    <a:pt x="996" y="414"/>
                    <a:pt x="995" y="416"/>
                    <a:pt x="994" y="418"/>
                  </a:cubicBezTo>
                  <a:cubicBezTo>
                    <a:pt x="992" y="420"/>
                    <a:pt x="986" y="421"/>
                    <a:pt x="989" y="418"/>
                  </a:cubicBezTo>
                  <a:cubicBezTo>
                    <a:pt x="991" y="416"/>
                    <a:pt x="988" y="416"/>
                    <a:pt x="988" y="413"/>
                  </a:cubicBezTo>
                  <a:cubicBezTo>
                    <a:pt x="989" y="411"/>
                    <a:pt x="991" y="408"/>
                    <a:pt x="988" y="410"/>
                  </a:cubicBezTo>
                  <a:cubicBezTo>
                    <a:pt x="985" y="412"/>
                    <a:pt x="985" y="416"/>
                    <a:pt x="983" y="416"/>
                  </a:cubicBezTo>
                  <a:cubicBezTo>
                    <a:pt x="981" y="417"/>
                    <a:pt x="981" y="409"/>
                    <a:pt x="982" y="407"/>
                  </a:cubicBezTo>
                  <a:cubicBezTo>
                    <a:pt x="983" y="406"/>
                    <a:pt x="978" y="408"/>
                    <a:pt x="972" y="407"/>
                  </a:cubicBezTo>
                  <a:cubicBezTo>
                    <a:pt x="967" y="407"/>
                    <a:pt x="969" y="403"/>
                    <a:pt x="973" y="401"/>
                  </a:cubicBezTo>
                  <a:cubicBezTo>
                    <a:pt x="977" y="399"/>
                    <a:pt x="976" y="397"/>
                    <a:pt x="978" y="396"/>
                  </a:cubicBezTo>
                  <a:cubicBezTo>
                    <a:pt x="980" y="395"/>
                    <a:pt x="986" y="391"/>
                    <a:pt x="989" y="389"/>
                  </a:cubicBezTo>
                  <a:cubicBezTo>
                    <a:pt x="992" y="388"/>
                    <a:pt x="993" y="385"/>
                    <a:pt x="994" y="383"/>
                  </a:cubicBezTo>
                  <a:cubicBezTo>
                    <a:pt x="995" y="381"/>
                    <a:pt x="1001" y="379"/>
                    <a:pt x="1006" y="374"/>
                  </a:cubicBezTo>
                  <a:cubicBezTo>
                    <a:pt x="1011" y="370"/>
                    <a:pt x="1014" y="367"/>
                    <a:pt x="1015" y="365"/>
                  </a:cubicBezTo>
                  <a:cubicBezTo>
                    <a:pt x="1016" y="362"/>
                    <a:pt x="1024" y="359"/>
                    <a:pt x="1024" y="357"/>
                  </a:cubicBezTo>
                  <a:cubicBezTo>
                    <a:pt x="1025" y="355"/>
                    <a:pt x="1034" y="350"/>
                    <a:pt x="1040" y="349"/>
                  </a:cubicBezTo>
                  <a:cubicBezTo>
                    <a:pt x="1047" y="347"/>
                    <a:pt x="1057" y="349"/>
                    <a:pt x="1059" y="351"/>
                  </a:cubicBezTo>
                  <a:cubicBezTo>
                    <a:pt x="1060" y="353"/>
                    <a:pt x="1062" y="352"/>
                    <a:pt x="1063" y="351"/>
                  </a:cubicBezTo>
                  <a:cubicBezTo>
                    <a:pt x="1064" y="350"/>
                    <a:pt x="1066" y="350"/>
                    <a:pt x="1071" y="351"/>
                  </a:cubicBezTo>
                  <a:cubicBezTo>
                    <a:pt x="1075" y="351"/>
                    <a:pt x="1076" y="349"/>
                    <a:pt x="1079" y="350"/>
                  </a:cubicBezTo>
                  <a:cubicBezTo>
                    <a:pt x="1082" y="350"/>
                    <a:pt x="1084" y="351"/>
                    <a:pt x="1086" y="348"/>
                  </a:cubicBezTo>
                  <a:cubicBezTo>
                    <a:pt x="1088" y="344"/>
                    <a:pt x="1096" y="345"/>
                    <a:pt x="1098" y="346"/>
                  </a:cubicBezTo>
                  <a:cubicBezTo>
                    <a:pt x="1099" y="348"/>
                    <a:pt x="1101" y="349"/>
                    <a:pt x="1104" y="347"/>
                  </a:cubicBezTo>
                  <a:cubicBezTo>
                    <a:pt x="1107" y="345"/>
                    <a:pt x="1107" y="350"/>
                    <a:pt x="1110" y="350"/>
                  </a:cubicBezTo>
                  <a:cubicBezTo>
                    <a:pt x="1113" y="351"/>
                    <a:pt x="1111" y="353"/>
                    <a:pt x="1108" y="353"/>
                  </a:cubicBezTo>
                  <a:cubicBezTo>
                    <a:pt x="1106" y="353"/>
                    <a:pt x="1103" y="354"/>
                    <a:pt x="1106" y="356"/>
                  </a:cubicBezTo>
                  <a:cubicBezTo>
                    <a:pt x="1108" y="358"/>
                    <a:pt x="1112" y="354"/>
                    <a:pt x="1114" y="355"/>
                  </a:cubicBezTo>
                  <a:cubicBezTo>
                    <a:pt x="1116" y="355"/>
                    <a:pt x="1120" y="355"/>
                    <a:pt x="1123" y="353"/>
                  </a:cubicBezTo>
                  <a:cubicBezTo>
                    <a:pt x="1126" y="351"/>
                    <a:pt x="1127" y="355"/>
                    <a:pt x="1129" y="353"/>
                  </a:cubicBezTo>
                  <a:cubicBezTo>
                    <a:pt x="1131" y="351"/>
                    <a:pt x="1135" y="351"/>
                    <a:pt x="1138" y="351"/>
                  </a:cubicBezTo>
                  <a:cubicBezTo>
                    <a:pt x="1140" y="351"/>
                    <a:pt x="1138" y="348"/>
                    <a:pt x="1134" y="348"/>
                  </a:cubicBezTo>
                  <a:cubicBezTo>
                    <a:pt x="1130" y="348"/>
                    <a:pt x="1131" y="346"/>
                    <a:pt x="1134" y="341"/>
                  </a:cubicBezTo>
                  <a:cubicBezTo>
                    <a:pt x="1137" y="336"/>
                    <a:pt x="1142" y="333"/>
                    <a:pt x="1146" y="330"/>
                  </a:cubicBezTo>
                  <a:cubicBezTo>
                    <a:pt x="1150" y="327"/>
                    <a:pt x="1152" y="329"/>
                    <a:pt x="1152" y="327"/>
                  </a:cubicBezTo>
                  <a:cubicBezTo>
                    <a:pt x="1152" y="325"/>
                    <a:pt x="1154" y="319"/>
                    <a:pt x="1157" y="319"/>
                  </a:cubicBezTo>
                  <a:cubicBezTo>
                    <a:pt x="1159" y="319"/>
                    <a:pt x="1166" y="320"/>
                    <a:pt x="1170" y="318"/>
                  </a:cubicBezTo>
                  <a:cubicBezTo>
                    <a:pt x="1175" y="315"/>
                    <a:pt x="1174" y="319"/>
                    <a:pt x="1176" y="320"/>
                  </a:cubicBezTo>
                  <a:cubicBezTo>
                    <a:pt x="1178" y="321"/>
                    <a:pt x="1180" y="316"/>
                    <a:pt x="1182" y="318"/>
                  </a:cubicBezTo>
                  <a:cubicBezTo>
                    <a:pt x="1184" y="319"/>
                    <a:pt x="1179" y="322"/>
                    <a:pt x="1178" y="326"/>
                  </a:cubicBezTo>
                  <a:cubicBezTo>
                    <a:pt x="1177" y="329"/>
                    <a:pt x="1181" y="328"/>
                    <a:pt x="1183" y="329"/>
                  </a:cubicBezTo>
                  <a:cubicBezTo>
                    <a:pt x="1185" y="330"/>
                    <a:pt x="1180" y="331"/>
                    <a:pt x="1181" y="332"/>
                  </a:cubicBezTo>
                  <a:cubicBezTo>
                    <a:pt x="1181" y="333"/>
                    <a:pt x="1185" y="333"/>
                    <a:pt x="1191" y="328"/>
                  </a:cubicBezTo>
                  <a:cubicBezTo>
                    <a:pt x="1196" y="322"/>
                    <a:pt x="1201" y="321"/>
                    <a:pt x="1205" y="321"/>
                  </a:cubicBezTo>
                  <a:cubicBezTo>
                    <a:pt x="1208" y="322"/>
                    <a:pt x="1206" y="318"/>
                    <a:pt x="1206" y="313"/>
                  </a:cubicBezTo>
                  <a:cubicBezTo>
                    <a:pt x="1207" y="308"/>
                    <a:pt x="1217" y="306"/>
                    <a:pt x="1221" y="308"/>
                  </a:cubicBezTo>
                  <a:cubicBezTo>
                    <a:pt x="1224" y="309"/>
                    <a:pt x="1224" y="311"/>
                    <a:pt x="1221" y="310"/>
                  </a:cubicBezTo>
                  <a:cubicBezTo>
                    <a:pt x="1217" y="309"/>
                    <a:pt x="1214" y="312"/>
                    <a:pt x="1214" y="316"/>
                  </a:cubicBezTo>
                  <a:cubicBezTo>
                    <a:pt x="1214" y="320"/>
                    <a:pt x="1211" y="322"/>
                    <a:pt x="1213" y="323"/>
                  </a:cubicBezTo>
                  <a:cubicBezTo>
                    <a:pt x="1215" y="325"/>
                    <a:pt x="1211" y="325"/>
                    <a:pt x="1210" y="327"/>
                  </a:cubicBezTo>
                  <a:cubicBezTo>
                    <a:pt x="1210" y="329"/>
                    <a:pt x="1210" y="330"/>
                    <a:pt x="1208" y="331"/>
                  </a:cubicBezTo>
                  <a:cubicBezTo>
                    <a:pt x="1206" y="332"/>
                    <a:pt x="1197" y="333"/>
                    <a:pt x="1197" y="336"/>
                  </a:cubicBezTo>
                  <a:cubicBezTo>
                    <a:pt x="1197" y="339"/>
                    <a:pt x="1192" y="339"/>
                    <a:pt x="1190" y="343"/>
                  </a:cubicBezTo>
                  <a:cubicBezTo>
                    <a:pt x="1188" y="347"/>
                    <a:pt x="1180" y="350"/>
                    <a:pt x="1175" y="358"/>
                  </a:cubicBezTo>
                  <a:cubicBezTo>
                    <a:pt x="1169" y="366"/>
                    <a:pt x="1161" y="366"/>
                    <a:pt x="1161" y="367"/>
                  </a:cubicBezTo>
                  <a:cubicBezTo>
                    <a:pt x="1161" y="369"/>
                    <a:pt x="1155" y="369"/>
                    <a:pt x="1153" y="369"/>
                  </a:cubicBezTo>
                  <a:cubicBezTo>
                    <a:pt x="1151" y="369"/>
                    <a:pt x="1155" y="374"/>
                    <a:pt x="1150" y="379"/>
                  </a:cubicBezTo>
                  <a:cubicBezTo>
                    <a:pt x="1145" y="384"/>
                    <a:pt x="1142" y="391"/>
                    <a:pt x="1142" y="398"/>
                  </a:cubicBezTo>
                  <a:cubicBezTo>
                    <a:pt x="1142" y="405"/>
                    <a:pt x="1145" y="426"/>
                    <a:pt x="1147" y="429"/>
                  </a:cubicBezTo>
                  <a:cubicBezTo>
                    <a:pt x="1149" y="433"/>
                    <a:pt x="1148" y="442"/>
                    <a:pt x="1150" y="444"/>
                  </a:cubicBezTo>
                  <a:cubicBezTo>
                    <a:pt x="1151" y="446"/>
                    <a:pt x="1151" y="449"/>
                    <a:pt x="1152" y="450"/>
                  </a:cubicBezTo>
                  <a:cubicBezTo>
                    <a:pt x="1153" y="451"/>
                    <a:pt x="1157" y="445"/>
                    <a:pt x="1161" y="442"/>
                  </a:cubicBezTo>
                  <a:cubicBezTo>
                    <a:pt x="1164" y="440"/>
                    <a:pt x="1163" y="439"/>
                    <a:pt x="1165" y="437"/>
                  </a:cubicBezTo>
                  <a:cubicBezTo>
                    <a:pt x="1167" y="436"/>
                    <a:pt x="1166" y="430"/>
                    <a:pt x="1167" y="429"/>
                  </a:cubicBezTo>
                  <a:cubicBezTo>
                    <a:pt x="1167" y="427"/>
                    <a:pt x="1171" y="427"/>
                    <a:pt x="1172" y="425"/>
                  </a:cubicBezTo>
                  <a:cubicBezTo>
                    <a:pt x="1174" y="423"/>
                    <a:pt x="1177" y="424"/>
                    <a:pt x="1179" y="424"/>
                  </a:cubicBezTo>
                  <a:cubicBezTo>
                    <a:pt x="1180" y="423"/>
                    <a:pt x="1179" y="419"/>
                    <a:pt x="1178" y="417"/>
                  </a:cubicBezTo>
                  <a:cubicBezTo>
                    <a:pt x="1177" y="414"/>
                    <a:pt x="1183" y="411"/>
                    <a:pt x="1186" y="409"/>
                  </a:cubicBezTo>
                  <a:cubicBezTo>
                    <a:pt x="1189" y="407"/>
                    <a:pt x="1193" y="410"/>
                    <a:pt x="1196" y="407"/>
                  </a:cubicBezTo>
                  <a:cubicBezTo>
                    <a:pt x="1199" y="404"/>
                    <a:pt x="1196" y="400"/>
                    <a:pt x="1195" y="399"/>
                  </a:cubicBezTo>
                  <a:cubicBezTo>
                    <a:pt x="1193" y="397"/>
                    <a:pt x="1198" y="389"/>
                    <a:pt x="1201" y="389"/>
                  </a:cubicBezTo>
                  <a:cubicBezTo>
                    <a:pt x="1203" y="388"/>
                    <a:pt x="1205" y="390"/>
                    <a:pt x="1207" y="388"/>
                  </a:cubicBezTo>
                  <a:cubicBezTo>
                    <a:pt x="1209" y="386"/>
                    <a:pt x="1205" y="382"/>
                    <a:pt x="1203" y="383"/>
                  </a:cubicBezTo>
                  <a:cubicBezTo>
                    <a:pt x="1201" y="383"/>
                    <a:pt x="1201" y="376"/>
                    <a:pt x="1205" y="373"/>
                  </a:cubicBezTo>
                  <a:cubicBezTo>
                    <a:pt x="1209" y="370"/>
                    <a:pt x="1207" y="369"/>
                    <a:pt x="1205" y="369"/>
                  </a:cubicBezTo>
                  <a:cubicBezTo>
                    <a:pt x="1202" y="368"/>
                    <a:pt x="1201" y="369"/>
                    <a:pt x="1199" y="369"/>
                  </a:cubicBezTo>
                  <a:cubicBezTo>
                    <a:pt x="1197" y="369"/>
                    <a:pt x="1195" y="365"/>
                    <a:pt x="1198" y="360"/>
                  </a:cubicBezTo>
                  <a:cubicBezTo>
                    <a:pt x="1201" y="356"/>
                    <a:pt x="1205" y="357"/>
                    <a:pt x="1205" y="353"/>
                  </a:cubicBezTo>
                  <a:cubicBezTo>
                    <a:pt x="1206" y="349"/>
                    <a:pt x="1210" y="344"/>
                    <a:pt x="1212" y="342"/>
                  </a:cubicBezTo>
                  <a:cubicBezTo>
                    <a:pt x="1213" y="340"/>
                    <a:pt x="1217" y="342"/>
                    <a:pt x="1219" y="342"/>
                  </a:cubicBezTo>
                  <a:cubicBezTo>
                    <a:pt x="1221" y="342"/>
                    <a:pt x="1220" y="345"/>
                    <a:pt x="1222" y="343"/>
                  </a:cubicBezTo>
                  <a:cubicBezTo>
                    <a:pt x="1224" y="342"/>
                    <a:pt x="1228" y="335"/>
                    <a:pt x="1231" y="335"/>
                  </a:cubicBezTo>
                  <a:cubicBezTo>
                    <a:pt x="1234" y="335"/>
                    <a:pt x="1232" y="340"/>
                    <a:pt x="1232" y="343"/>
                  </a:cubicBezTo>
                  <a:cubicBezTo>
                    <a:pt x="1233" y="345"/>
                    <a:pt x="1235" y="342"/>
                    <a:pt x="1240" y="338"/>
                  </a:cubicBezTo>
                  <a:cubicBezTo>
                    <a:pt x="1246" y="334"/>
                    <a:pt x="1258" y="335"/>
                    <a:pt x="1261" y="337"/>
                  </a:cubicBezTo>
                  <a:cubicBezTo>
                    <a:pt x="1265" y="338"/>
                    <a:pt x="1266" y="342"/>
                    <a:pt x="1268" y="342"/>
                  </a:cubicBezTo>
                  <a:cubicBezTo>
                    <a:pt x="1271" y="341"/>
                    <a:pt x="1268" y="338"/>
                    <a:pt x="1271" y="337"/>
                  </a:cubicBezTo>
                  <a:cubicBezTo>
                    <a:pt x="1274" y="336"/>
                    <a:pt x="1279" y="333"/>
                    <a:pt x="1283" y="330"/>
                  </a:cubicBezTo>
                  <a:cubicBezTo>
                    <a:pt x="1287" y="327"/>
                    <a:pt x="1286" y="329"/>
                    <a:pt x="1288" y="327"/>
                  </a:cubicBezTo>
                  <a:cubicBezTo>
                    <a:pt x="1290" y="324"/>
                    <a:pt x="1292" y="325"/>
                    <a:pt x="1293" y="324"/>
                  </a:cubicBezTo>
                  <a:cubicBezTo>
                    <a:pt x="1294" y="322"/>
                    <a:pt x="1299" y="319"/>
                    <a:pt x="1307" y="317"/>
                  </a:cubicBezTo>
                  <a:cubicBezTo>
                    <a:pt x="1315" y="315"/>
                    <a:pt x="1325" y="310"/>
                    <a:pt x="1325" y="309"/>
                  </a:cubicBezTo>
                  <a:cubicBezTo>
                    <a:pt x="1324" y="307"/>
                    <a:pt x="1328" y="306"/>
                    <a:pt x="1328" y="308"/>
                  </a:cubicBezTo>
                  <a:cubicBezTo>
                    <a:pt x="1329" y="309"/>
                    <a:pt x="1331" y="309"/>
                    <a:pt x="1336" y="310"/>
                  </a:cubicBezTo>
                  <a:cubicBezTo>
                    <a:pt x="1340" y="311"/>
                    <a:pt x="1342" y="312"/>
                    <a:pt x="1345" y="309"/>
                  </a:cubicBezTo>
                  <a:cubicBezTo>
                    <a:pt x="1348" y="306"/>
                    <a:pt x="1344" y="305"/>
                    <a:pt x="1345" y="302"/>
                  </a:cubicBezTo>
                  <a:cubicBezTo>
                    <a:pt x="1345" y="300"/>
                    <a:pt x="1339" y="297"/>
                    <a:pt x="1340" y="294"/>
                  </a:cubicBezTo>
                  <a:cubicBezTo>
                    <a:pt x="1340" y="292"/>
                    <a:pt x="1335" y="285"/>
                    <a:pt x="1334" y="286"/>
                  </a:cubicBezTo>
                  <a:cubicBezTo>
                    <a:pt x="1332" y="288"/>
                    <a:pt x="1329" y="285"/>
                    <a:pt x="1329" y="283"/>
                  </a:cubicBezTo>
                  <a:cubicBezTo>
                    <a:pt x="1329" y="281"/>
                    <a:pt x="1329" y="279"/>
                    <a:pt x="1326" y="280"/>
                  </a:cubicBezTo>
                  <a:cubicBezTo>
                    <a:pt x="1324" y="282"/>
                    <a:pt x="1320" y="281"/>
                    <a:pt x="1319" y="279"/>
                  </a:cubicBezTo>
                  <a:cubicBezTo>
                    <a:pt x="1319" y="276"/>
                    <a:pt x="1324" y="275"/>
                    <a:pt x="1328" y="276"/>
                  </a:cubicBezTo>
                  <a:cubicBezTo>
                    <a:pt x="1331" y="278"/>
                    <a:pt x="1330" y="279"/>
                    <a:pt x="1332" y="280"/>
                  </a:cubicBezTo>
                  <a:cubicBezTo>
                    <a:pt x="1334" y="282"/>
                    <a:pt x="1339" y="281"/>
                    <a:pt x="1342" y="280"/>
                  </a:cubicBezTo>
                  <a:cubicBezTo>
                    <a:pt x="1344" y="279"/>
                    <a:pt x="1352" y="276"/>
                    <a:pt x="1353" y="274"/>
                  </a:cubicBezTo>
                  <a:cubicBezTo>
                    <a:pt x="1354" y="272"/>
                    <a:pt x="1353" y="271"/>
                    <a:pt x="1355" y="270"/>
                  </a:cubicBezTo>
                  <a:cubicBezTo>
                    <a:pt x="1358" y="269"/>
                    <a:pt x="1356" y="266"/>
                    <a:pt x="1354" y="265"/>
                  </a:cubicBezTo>
                  <a:cubicBezTo>
                    <a:pt x="1352" y="264"/>
                    <a:pt x="1352" y="261"/>
                    <a:pt x="1354" y="261"/>
                  </a:cubicBezTo>
                  <a:cubicBezTo>
                    <a:pt x="1357" y="261"/>
                    <a:pt x="1356" y="258"/>
                    <a:pt x="1358" y="258"/>
                  </a:cubicBezTo>
                  <a:cubicBezTo>
                    <a:pt x="1359" y="258"/>
                    <a:pt x="1359" y="259"/>
                    <a:pt x="1362" y="258"/>
                  </a:cubicBezTo>
                  <a:cubicBezTo>
                    <a:pt x="1365" y="256"/>
                    <a:pt x="1362" y="260"/>
                    <a:pt x="1361" y="262"/>
                  </a:cubicBezTo>
                  <a:cubicBezTo>
                    <a:pt x="1360" y="265"/>
                    <a:pt x="1363" y="267"/>
                    <a:pt x="1364" y="268"/>
                  </a:cubicBezTo>
                  <a:cubicBezTo>
                    <a:pt x="1364" y="269"/>
                    <a:pt x="1370" y="270"/>
                    <a:pt x="1373" y="268"/>
                  </a:cubicBezTo>
                  <a:cubicBezTo>
                    <a:pt x="1376" y="267"/>
                    <a:pt x="1385" y="270"/>
                    <a:pt x="1386" y="272"/>
                  </a:cubicBezTo>
                  <a:cubicBezTo>
                    <a:pt x="1386" y="275"/>
                    <a:pt x="1388" y="278"/>
                    <a:pt x="1392" y="280"/>
                  </a:cubicBezTo>
                  <a:cubicBezTo>
                    <a:pt x="1396" y="282"/>
                    <a:pt x="1399" y="281"/>
                    <a:pt x="1400" y="283"/>
                  </a:cubicBezTo>
                  <a:cubicBezTo>
                    <a:pt x="1401" y="285"/>
                    <a:pt x="1402" y="286"/>
                    <a:pt x="1405" y="285"/>
                  </a:cubicBezTo>
                  <a:cubicBezTo>
                    <a:pt x="1407" y="285"/>
                    <a:pt x="1408" y="287"/>
                    <a:pt x="1410" y="286"/>
                  </a:cubicBezTo>
                  <a:cubicBezTo>
                    <a:pt x="1411" y="284"/>
                    <a:pt x="1412" y="286"/>
                    <a:pt x="1414" y="285"/>
                  </a:cubicBezTo>
                  <a:cubicBezTo>
                    <a:pt x="1416" y="283"/>
                    <a:pt x="1410" y="281"/>
                    <a:pt x="1411" y="280"/>
                  </a:cubicBezTo>
                  <a:cubicBezTo>
                    <a:pt x="1411" y="278"/>
                    <a:pt x="1413" y="281"/>
                    <a:pt x="1415" y="281"/>
                  </a:cubicBezTo>
                  <a:cubicBezTo>
                    <a:pt x="1417" y="281"/>
                    <a:pt x="1414" y="277"/>
                    <a:pt x="1416" y="277"/>
                  </a:cubicBezTo>
                  <a:cubicBezTo>
                    <a:pt x="1417" y="276"/>
                    <a:pt x="1416" y="269"/>
                    <a:pt x="1414" y="269"/>
                  </a:cubicBezTo>
                  <a:cubicBezTo>
                    <a:pt x="1413" y="268"/>
                    <a:pt x="1414" y="265"/>
                    <a:pt x="1417" y="268"/>
                  </a:cubicBezTo>
                  <a:cubicBezTo>
                    <a:pt x="1420" y="270"/>
                    <a:pt x="1424" y="270"/>
                    <a:pt x="1426" y="270"/>
                  </a:cubicBezTo>
                  <a:cubicBezTo>
                    <a:pt x="1428" y="270"/>
                    <a:pt x="1426" y="268"/>
                    <a:pt x="1424" y="267"/>
                  </a:cubicBezTo>
                  <a:cubicBezTo>
                    <a:pt x="1422" y="267"/>
                    <a:pt x="1425" y="265"/>
                    <a:pt x="1426" y="266"/>
                  </a:cubicBezTo>
                  <a:cubicBezTo>
                    <a:pt x="1428" y="268"/>
                    <a:pt x="1431" y="268"/>
                    <a:pt x="1431" y="267"/>
                  </a:cubicBezTo>
                  <a:cubicBezTo>
                    <a:pt x="1431" y="265"/>
                    <a:pt x="1433" y="262"/>
                    <a:pt x="1435" y="262"/>
                  </a:cubicBezTo>
                  <a:cubicBezTo>
                    <a:pt x="1438" y="262"/>
                    <a:pt x="1439" y="261"/>
                    <a:pt x="1436" y="260"/>
                  </a:cubicBezTo>
                  <a:close/>
                  <a:moveTo>
                    <a:pt x="742" y="423"/>
                  </a:moveTo>
                  <a:cubicBezTo>
                    <a:pt x="735" y="430"/>
                    <a:pt x="721" y="431"/>
                    <a:pt x="721" y="436"/>
                  </a:cubicBezTo>
                  <a:cubicBezTo>
                    <a:pt x="721" y="442"/>
                    <a:pt x="703" y="444"/>
                    <a:pt x="702" y="442"/>
                  </a:cubicBezTo>
                  <a:cubicBezTo>
                    <a:pt x="701" y="440"/>
                    <a:pt x="715" y="439"/>
                    <a:pt x="718" y="432"/>
                  </a:cubicBezTo>
                  <a:cubicBezTo>
                    <a:pt x="721" y="424"/>
                    <a:pt x="734" y="421"/>
                    <a:pt x="740" y="411"/>
                  </a:cubicBezTo>
                  <a:cubicBezTo>
                    <a:pt x="745" y="404"/>
                    <a:pt x="749" y="393"/>
                    <a:pt x="751" y="393"/>
                  </a:cubicBezTo>
                  <a:cubicBezTo>
                    <a:pt x="754" y="394"/>
                    <a:pt x="749" y="417"/>
                    <a:pt x="742" y="423"/>
                  </a:cubicBezTo>
                  <a:close/>
                  <a:moveTo>
                    <a:pt x="774" y="131"/>
                  </a:moveTo>
                  <a:cubicBezTo>
                    <a:pt x="773" y="133"/>
                    <a:pt x="767" y="133"/>
                    <a:pt x="769" y="135"/>
                  </a:cubicBezTo>
                  <a:cubicBezTo>
                    <a:pt x="771" y="138"/>
                    <a:pt x="784" y="136"/>
                    <a:pt x="784" y="132"/>
                  </a:cubicBezTo>
                  <a:cubicBezTo>
                    <a:pt x="784" y="128"/>
                    <a:pt x="775" y="129"/>
                    <a:pt x="774" y="131"/>
                  </a:cubicBezTo>
                  <a:close/>
                  <a:moveTo>
                    <a:pt x="320" y="8"/>
                  </a:moveTo>
                  <a:cubicBezTo>
                    <a:pt x="326" y="8"/>
                    <a:pt x="324" y="4"/>
                    <a:pt x="328" y="5"/>
                  </a:cubicBezTo>
                  <a:cubicBezTo>
                    <a:pt x="332" y="5"/>
                    <a:pt x="338" y="5"/>
                    <a:pt x="336" y="2"/>
                  </a:cubicBezTo>
                  <a:cubicBezTo>
                    <a:pt x="334" y="0"/>
                    <a:pt x="319" y="1"/>
                    <a:pt x="321" y="3"/>
                  </a:cubicBezTo>
                  <a:cubicBezTo>
                    <a:pt x="322" y="5"/>
                    <a:pt x="309" y="4"/>
                    <a:pt x="309" y="5"/>
                  </a:cubicBezTo>
                  <a:cubicBezTo>
                    <a:pt x="310" y="6"/>
                    <a:pt x="314" y="8"/>
                    <a:pt x="320" y="8"/>
                  </a:cubicBezTo>
                  <a:close/>
                  <a:moveTo>
                    <a:pt x="289" y="25"/>
                  </a:moveTo>
                  <a:cubicBezTo>
                    <a:pt x="289" y="21"/>
                    <a:pt x="276" y="25"/>
                    <a:pt x="279" y="26"/>
                  </a:cubicBezTo>
                  <a:cubicBezTo>
                    <a:pt x="281" y="27"/>
                    <a:pt x="289" y="29"/>
                    <a:pt x="289" y="25"/>
                  </a:cubicBezTo>
                  <a:close/>
                  <a:moveTo>
                    <a:pt x="321" y="21"/>
                  </a:moveTo>
                  <a:cubicBezTo>
                    <a:pt x="322" y="23"/>
                    <a:pt x="320" y="24"/>
                    <a:pt x="315" y="24"/>
                  </a:cubicBezTo>
                  <a:cubicBezTo>
                    <a:pt x="310" y="24"/>
                    <a:pt x="308" y="26"/>
                    <a:pt x="310" y="29"/>
                  </a:cubicBezTo>
                  <a:cubicBezTo>
                    <a:pt x="313" y="31"/>
                    <a:pt x="326" y="30"/>
                    <a:pt x="329" y="27"/>
                  </a:cubicBezTo>
                  <a:cubicBezTo>
                    <a:pt x="331" y="24"/>
                    <a:pt x="337" y="27"/>
                    <a:pt x="338" y="24"/>
                  </a:cubicBezTo>
                  <a:cubicBezTo>
                    <a:pt x="339" y="21"/>
                    <a:pt x="321" y="19"/>
                    <a:pt x="321" y="21"/>
                  </a:cubicBezTo>
                  <a:close/>
                  <a:moveTo>
                    <a:pt x="364" y="17"/>
                  </a:moveTo>
                  <a:cubicBezTo>
                    <a:pt x="366" y="14"/>
                    <a:pt x="361" y="14"/>
                    <a:pt x="360" y="12"/>
                  </a:cubicBezTo>
                  <a:cubicBezTo>
                    <a:pt x="360" y="10"/>
                    <a:pt x="346" y="9"/>
                    <a:pt x="347" y="12"/>
                  </a:cubicBezTo>
                  <a:cubicBezTo>
                    <a:pt x="347" y="14"/>
                    <a:pt x="337" y="17"/>
                    <a:pt x="340" y="20"/>
                  </a:cubicBezTo>
                  <a:cubicBezTo>
                    <a:pt x="346" y="24"/>
                    <a:pt x="362" y="19"/>
                    <a:pt x="364" y="17"/>
                  </a:cubicBezTo>
                  <a:close/>
                  <a:moveTo>
                    <a:pt x="324" y="13"/>
                  </a:moveTo>
                  <a:cubicBezTo>
                    <a:pt x="325" y="7"/>
                    <a:pt x="316" y="12"/>
                    <a:pt x="310" y="9"/>
                  </a:cubicBezTo>
                  <a:cubicBezTo>
                    <a:pt x="304" y="6"/>
                    <a:pt x="300" y="6"/>
                    <a:pt x="304" y="10"/>
                  </a:cubicBezTo>
                  <a:cubicBezTo>
                    <a:pt x="306" y="12"/>
                    <a:pt x="293" y="13"/>
                    <a:pt x="295" y="15"/>
                  </a:cubicBezTo>
                  <a:cubicBezTo>
                    <a:pt x="300" y="20"/>
                    <a:pt x="324" y="18"/>
                    <a:pt x="324" y="13"/>
                  </a:cubicBezTo>
                  <a:close/>
                  <a:moveTo>
                    <a:pt x="287" y="151"/>
                  </a:moveTo>
                  <a:cubicBezTo>
                    <a:pt x="288" y="153"/>
                    <a:pt x="286" y="155"/>
                    <a:pt x="281" y="155"/>
                  </a:cubicBezTo>
                  <a:cubicBezTo>
                    <a:pt x="277" y="155"/>
                    <a:pt x="284" y="158"/>
                    <a:pt x="284" y="161"/>
                  </a:cubicBezTo>
                  <a:cubicBezTo>
                    <a:pt x="285" y="164"/>
                    <a:pt x="279" y="162"/>
                    <a:pt x="279" y="166"/>
                  </a:cubicBezTo>
                  <a:cubicBezTo>
                    <a:pt x="279" y="170"/>
                    <a:pt x="270" y="166"/>
                    <a:pt x="269" y="171"/>
                  </a:cubicBezTo>
                  <a:cubicBezTo>
                    <a:pt x="267" y="177"/>
                    <a:pt x="273" y="176"/>
                    <a:pt x="277" y="176"/>
                  </a:cubicBezTo>
                  <a:cubicBezTo>
                    <a:pt x="281" y="177"/>
                    <a:pt x="276" y="180"/>
                    <a:pt x="279" y="182"/>
                  </a:cubicBezTo>
                  <a:cubicBezTo>
                    <a:pt x="282" y="185"/>
                    <a:pt x="284" y="184"/>
                    <a:pt x="282" y="180"/>
                  </a:cubicBezTo>
                  <a:cubicBezTo>
                    <a:pt x="280" y="176"/>
                    <a:pt x="292" y="181"/>
                    <a:pt x="289" y="184"/>
                  </a:cubicBezTo>
                  <a:cubicBezTo>
                    <a:pt x="285" y="188"/>
                    <a:pt x="295" y="190"/>
                    <a:pt x="299" y="190"/>
                  </a:cubicBezTo>
                  <a:cubicBezTo>
                    <a:pt x="304" y="191"/>
                    <a:pt x="321" y="194"/>
                    <a:pt x="321" y="190"/>
                  </a:cubicBezTo>
                  <a:cubicBezTo>
                    <a:pt x="321" y="188"/>
                    <a:pt x="315" y="186"/>
                    <a:pt x="310" y="180"/>
                  </a:cubicBezTo>
                  <a:cubicBezTo>
                    <a:pt x="305" y="175"/>
                    <a:pt x="301" y="166"/>
                    <a:pt x="307" y="162"/>
                  </a:cubicBezTo>
                  <a:cubicBezTo>
                    <a:pt x="313" y="158"/>
                    <a:pt x="308" y="157"/>
                    <a:pt x="314" y="152"/>
                  </a:cubicBezTo>
                  <a:cubicBezTo>
                    <a:pt x="319" y="148"/>
                    <a:pt x="316" y="144"/>
                    <a:pt x="321" y="144"/>
                  </a:cubicBezTo>
                  <a:cubicBezTo>
                    <a:pt x="326" y="143"/>
                    <a:pt x="320" y="139"/>
                    <a:pt x="325" y="138"/>
                  </a:cubicBezTo>
                  <a:cubicBezTo>
                    <a:pt x="330" y="137"/>
                    <a:pt x="331" y="132"/>
                    <a:pt x="331" y="130"/>
                  </a:cubicBezTo>
                  <a:cubicBezTo>
                    <a:pt x="330" y="128"/>
                    <a:pt x="336" y="130"/>
                    <a:pt x="339" y="127"/>
                  </a:cubicBezTo>
                  <a:cubicBezTo>
                    <a:pt x="341" y="124"/>
                    <a:pt x="348" y="126"/>
                    <a:pt x="350" y="122"/>
                  </a:cubicBezTo>
                  <a:cubicBezTo>
                    <a:pt x="352" y="118"/>
                    <a:pt x="380" y="108"/>
                    <a:pt x="397" y="104"/>
                  </a:cubicBezTo>
                  <a:cubicBezTo>
                    <a:pt x="413" y="100"/>
                    <a:pt x="424" y="94"/>
                    <a:pt x="418" y="89"/>
                  </a:cubicBezTo>
                  <a:cubicBezTo>
                    <a:pt x="413" y="85"/>
                    <a:pt x="396" y="91"/>
                    <a:pt x="392" y="94"/>
                  </a:cubicBezTo>
                  <a:cubicBezTo>
                    <a:pt x="388" y="97"/>
                    <a:pt x="383" y="95"/>
                    <a:pt x="379" y="97"/>
                  </a:cubicBezTo>
                  <a:cubicBezTo>
                    <a:pt x="375" y="100"/>
                    <a:pt x="366" y="102"/>
                    <a:pt x="362" y="99"/>
                  </a:cubicBezTo>
                  <a:cubicBezTo>
                    <a:pt x="358" y="96"/>
                    <a:pt x="353" y="102"/>
                    <a:pt x="350" y="102"/>
                  </a:cubicBezTo>
                  <a:cubicBezTo>
                    <a:pt x="346" y="102"/>
                    <a:pt x="343" y="105"/>
                    <a:pt x="339" y="105"/>
                  </a:cubicBezTo>
                  <a:cubicBezTo>
                    <a:pt x="336" y="105"/>
                    <a:pt x="329" y="108"/>
                    <a:pt x="328" y="110"/>
                  </a:cubicBezTo>
                  <a:cubicBezTo>
                    <a:pt x="328" y="112"/>
                    <a:pt x="322" y="111"/>
                    <a:pt x="322" y="114"/>
                  </a:cubicBezTo>
                  <a:cubicBezTo>
                    <a:pt x="322" y="116"/>
                    <a:pt x="317" y="118"/>
                    <a:pt x="314" y="116"/>
                  </a:cubicBezTo>
                  <a:cubicBezTo>
                    <a:pt x="312" y="114"/>
                    <a:pt x="309" y="119"/>
                    <a:pt x="313" y="122"/>
                  </a:cubicBezTo>
                  <a:cubicBezTo>
                    <a:pt x="316" y="125"/>
                    <a:pt x="306" y="125"/>
                    <a:pt x="308" y="127"/>
                  </a:cubicBezTo>
                  <a:cubicBezTo>
                    <a:pt x="310" y="129"/>
                    <a:pt x="304" y="130"/>
                    <a:pt x="305" y="133"/>
                  </a:cubicBezTo>
                  <a:cubicBezTo>
                    <a:pt x="307" y="135"/>
                    <a:pt x="302" y="136"/>
                    <a:pt x="298" y="136"/>
                  </a:cubicBezTo>
                  <a:cubicBezTo>
                    <a:pt x="294" y="137"/>
                    <a:pt x="292" y="142"/>
                    <a:pt x="297" y="142"/>
                  </a:cubicBezTo>
                  <a:cubicBezTo>
                    <a:pt x="302" y="143"/>
                    <a:pt x="294" y="143"/>
                    <a:pt x="295" y="147"/>
                  </a:cubicBezTo>
                  <a:cubicBezTo>
                    <a:pt x="295" y="151"/>
                    <a:pt x="287" y="148"/>
                    <a:pt x="287" y="15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64">
              <a:extLst>
                <a:ext uri="{FF2B5EF4-FFF2-40B4-BE49-F238E27FC236}">
                  <a16:creationId xmlns:a16="http://schemas.microsoft.com/office/drawing/2014/main" id="{0429E5A3-DC18-41E6-8A43-A1EA349F5E5B}"/>
                </a:ext>
              </a:extLst>
            </p:cNvPr>
            <p:cNvSpPr>
              <a:spLocks/>
            </p:cNvSpPr>
            <p:nvPr/>
          </p:nvSpPr>
          <p:spPr bwMode="auto">
            <a:xfrm>
              <a:off x="3831564" y="4280354"/>
              <a:ext cx="270828" cy="308236"/>
            </a:xfrm>
            <a:custGeom>
              <a:avLst/>
              <a:gdLst>
                <a:gd name="T0" fmla="*/ 138 w 155"/>
                <a:gd name="T1" fmla="*/ 76 h 162"/>
                <a:gd name="T2" fmla="*/ 138 w 155"/>
                <a:gd name="T3" fmla="*/ 70 h 162"/>
                <a:gd name="T4" fmla="*/ 136 w 155"/>
                <a:gd name="T5" fmla="*/ 68 h 162"/>
                <a:gd name="T6" fmla="*/ 140 w 155"/>
                <a:gd name="T7" fmla="*/ 60 h 162"/>
                <a:gd name="T8" fmla="*/ 142 w 155"/>
                <a:gd name="T9" fmla="*/ 53 h 162"/>
                <a:gd name="T10" fmla="*/ 146 w 155"/>
                <a:gd name="T11" fmla="*/ 40 h 162"/>
                <a:gd name="T12" fmla="*/ 152 w 155"/>
                <a:gd name="T13" fmla="*/ 33 h 162"/>
                <a:gd name="T14" fmla="*/ 152 w 155"/>
                <a:gd name="T15" fmla="*/ 24 h 162"/>
                <a:gd name="T16" fmla="*/ 153 w 155"/>
                <a:gd name="T17" fmla="*/ 17 h 162"/>
                <a:gd name="T18" fmla="*/ 139 w 155"/>
                <a:gd name="T19" fmla="*/ 10 h 162"/>
                <a:gd name="T20" fmla="*/ 129 w 155"/>
                <a:gd name="T21" fmla="*/ 9 h 162"/>
                <a:gd name="T22" fmla="*/ 123 w 155"/>
                <a:gd name="T23" fmla="*/ 3 h 162"/>
                <a:gd name="T24" fmla="*/ 117 w 155"/>
                <a:gd name="T25" fmla="*/ 4 h 162"/>
                <a:gd name="T26" fmla="*/ 101 w 155"/>
                <a:gd name="T27" fmla="*/ 4 h 162"/>
                <a:gd name="T28" fmla="*/ 85 w 155"/>
                <a:gd name="T29" fmla="*/ 7 h 162"/>
                <a:gd name="T30" fmla="*/ 67 w 155"/>
                <a:gd name="T31" fmla="*/ 9 h 162"/>
                <a:gd name="T32" fmla="*/ 51 w 155"/>
                <a:gd name="T33" fmla="*/ 11 h 162"/>
                <a:gd name="T34" fmla="*/ 50 w 155"/>
                <a:gd name="T35" fmla="*/ 26 h 162"/>
                <a:gd name="T36" fmla="*/ 40 w 155"/>
                <a:gd name="T37" fmla="*/ 52 h 162"/>
                <a:gd name="T38" fmla="*/ 33 w 155"/>
                <a:gd name="T39" fmla="*/ 76 h 162"/>
                <a:gd name="T40" fmla="*/ 24 w 155"/>
                <a:gd name="T41" fmla="*/ 87 h 162"/>
                <a:gd name="T42" fmla="*/ 14 w 155"/>
                <a:gd name="T43" fmla="*/ 87 h 162"/>
                <a:gd name="T44" fmla="*/ 0 w 155"/>
                <a:gd name="T45" fmla="*/ 90 h 162"/>
                <a:gd name="T46" fmla="*/ 4 w 155"/>
                <a:gd name="T47" fmla="*/ 101 h 162"/>
                <a:gd name="T48" fmla="*/ 36 w 155"/>
                <a:gd name="T49" fmla="*/ 98 h 162"/>
                <a:gd name="T50" fmla="*/ 40 w 155"/>
                <a:gd name="T51" fmla="*/ 111 h 162"/>
                <a:gd name="T52" fmla="*/ 57 w 155"/>
                <a:gd name="T53" fmla="*/ 115 h 162"/>
                <a:gd name="T54" fmla="*/ 67 w 155"/>
                <a:gd name="T55" fmla="*/ 108 h 162"/>
                <a:gd name="T56" fmla="*/ 77 w 155"/>
                <a:gd name="T57" fmla="*/ 111 h 162"/>
                <a:gd name="T58" fmla="*/ 77 w 155"/>
                <a:gd name="T59" fmla="*/ 129 h 162"/>
                <a:gd name="T60" fmla="*/ 81 w 155"/>
                <a:gd name="T61" fmla="*/ 143 h 162"/>
                <a:gd name="T62" fmla="*/ 93 w 155"/>
                <a:gd name="T63" fmla="*/ 140 h 162"/>
                <a:gd name="T64" fmla="*/ 98 w 155"/>
                <a:gd name="T65" fmla="*/ 142 h 162"/>
                <a:gd name="T66" fmla="*/ 105 w 155"/>
                <a:gd name="T67" fmla="*/ 143 h 162"/>
                <a:gd name="T68" fmla="*/ 115 w 155"/>
                <a:gd name="T69" fmla="*/ 150 h 162"/>
                <a:gd name="T70" fmla="*/ 122 w 155"/>
                <a:gd name="T71" fmla="*/ 147 h 162"/>
                <a:gd name="T72" fmla="*/ 133 w 155"/>
                <a:gd name="T73" fmla="*/ 154 h 162"/>
                <a:gd name="T74" fmla="*/ 142 w 155"/>
                <a:gd name="T75" fmla="*/ 161 h 162"/>
                <a:gd name="T76" fmla="*/ 142 w 155"/>
                <a:gd name="T77" fmla="*/ 151 h 162"/>
                <a:gd name="T78" fmla="*/ 131 w 155"/>
                <a:gd name="T79" fmla="*/ 146 h 162"/>
                <a:gd name="T80" fmla="*/ 133 w 155"/>
                <a:gd name="T81" fmla="*/ 129 h 162"/>
                <a:gd name="T82" fmla="*/ 137 w 155"/>
                <a:gd name="T83" fmla="*/ 119 h 162"/>
                <a:gd name="T84" fmla="*/ 147 w 155"/>
                <a:gd name="T85" fmla="*/ 117 h 162"/>
                <a:gd name="T86" fmla="*/ 142 w 155"/>
                <a:gd name="T87" fmla="*/ 10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162">
                  <a:moveTo>
                    <a:pt x="142" y="107"/>
                  </a:moveTo>
                  <a:cubicBezTo>
                    <a:pt x="137" y="105"/>
                    <a:pt x="136" y="77"/>
                    <a:pt x="138" y="76"/>
                  </a:cubicBezTo>
                  <a:cubicBezTo>
                    <a:pt x="138" y="76"/>
                    <a:pt x="138" y="76"/>
                    <a:pt x="139" y="77"/>
                  </a:cubicBezTo>
                  <a:cubicBezTo>
                    <a:pt x="138" y="70"/>
                    <a:pt x="138" y="70"/>
                    <a:pt x="138" y="70"/>
                  </a:cubicBezTo>
                  <a:cubicBezTo>
                    <a:pt x="138" y="70"/>
                    <a:pt x="138" y="70"/>
                    <a:pt x="138" y="70"/>
                  </a:cubicBezTo>
                  <a:cubicBezTo>
                    <a:pt x="137" y="70"/>
                    <a:pt x="136" y="69"/>
                    <a:pt x="136" y="68"/>
                  </a:cubicBezTo>
                  <a:cubicBezTo>
                    <a:pt x="136" y="65"/>
                    <a:pt x="138" y="65"/>
                    <a:pt x="138" y="65"/>
                  </a:cubicBezTo>
                  <a:cubicBezTo>
                    <a:pt x="138" y="65"/>
                    <a:pt x="137" y="61"/>
                    <a:pt x="140" y="60"/>
                  </a:cubicBezTo>
                  <a:cubicBezTo>
                    <a:pt x="140" y="60"/>
                    <a:pt x="140" y="59"/>
                    <a:pt x="141" y="59"/>
                  </a:cubicBezTo>
                  <a:cubicBezTo>
                    <a:pt x="142" y="58"/>
                    <a:pt x="142" y="55"/>
                    <a:pt x="142" y="53"/>
                  </a:cubicBezTo>
                  <a:cubicBezTo>
                    <a:pt x="142" y="51"/>
                    <a:pt x="143" y="48"/>
                    <a:pt x="143" y="46"/>
                  </a:cubicBezTo>
                  <a:cubicBezTo>
                    <a:pt x="144" y="44"/>
                    <a:pt x="144" y="41"/>
                    <a:pt x="146" y="40"/>
                  </a:cubicBezTo>
                  <a:cubicBezTo>
                    <a:pt x="147" y="39"/>
                    <a:pt x="147" y="36"/>
                    <a:pt x="149" y="35"/>
                  </a:cubicBezTo>
                  <a:cubicBezTo>
                    <a:pt x="151" y="34"/>
                    <a:pt x="152" y="34"/>
                    <a:pt x="152" y="33"/>
                  </a:cubicBezTo>
                  <a:cubicBezTo>
                    <a:pt x="152" y="31"/>
                    <a:pt x="155" y="30"/>
                    <a:pt x="155" y="28"/>
                  </a:cubicBezTo>
                  <a:cubicBezTo>
                    <a:pt x="155" y="27"/>
                    <a:pt x="152" y="26"/>
                    <a:pt x="152" y="24"/>
                  </a:cubicBezTo>
                  <a:cubicBezTo>
                    <a:pt x="152" y="22"/>
                    <a:pt x="153" y="17"/>
                    <a:pt x="153" y="17"/>
                  </a:cubicBezTo>
                  <a:cubicBezTo>
                    <a:pt x="153" y="17"/>
                    <a:pt x="153" y="17"/>
                    <a:pt x="153" y="17"/>
                  </a:cubicBezTo>
                  <a:cubicBezTo>
                    <a:pt x="149" y="13"/>
                    <a:pt x="144" y="9"/>
                    <a:pt x="143" y="9"/>
                  </a:cubicBezTo>
                  <a:cubicBezTo>
                    <a:pt x="141" y="8"/>
                    <a:pt x="139" y="10"/>
                    <a:pt x="139" y="10"/>
                  </a:cubicBezTo>
                  <a:cubicBezTo>
                    <a:pt x="139" y="10"/>
                    <a:pt x="136" y="7"/>
                    <a:pt x="134" y="9"/>
                  </a:cubicBezTo>
                  <a:cubicBezTo>
                    <a:pt x="132" y="11"/>
                    <a:pt x="129" y="9"/>
                    <a:pt x="129" y="9"/>
                  </a:cubicBezTo>
                  <a:cubicBezTo>
                    <a:pt x="129" y="9"/>
                    <a:pt x="126" y="8"/>
                    <a:pt x="125" y="5"/>
                  </a:cubicBezTo>
                  <a:cubicBezTo>
                    <a:pt x="125" y="4"/>
                    <a:pt x="124" y="3"/>
                    <a:pt x="123" y="3"/>
                  </a:cubicBezTo>
                  <a:cubicBezTo>
                    <a:pt x="123" y="3"/>
                    <a:pt x="123" y="3"/>
                    <a:pt x="123" y="3"/>
                  </a:cubicBezTo>
                  <a:cubicBezTo>
                    <a:pt x="117" y="4"/>
                    <a:pt x="117" y="4"/>
                    <a:pt x="117" y="4"/>
                  </a:cubicBezTo>
                  <a:cubicBezTo>
                    <a:pt x="117" y="4"/>
                    <a:pt x="109" y="0"/>
                    <a:pt x="108" y="3"/>
                  </a:cubicBezTo>
                  <a:cubicBezTo>
                    <a:pt x="106" y="6"/>
                    <a:pt x="105" y="4"/>
                    <a:pt x="101" y="4"/>
                  </a:cubicBezTo>
                  <a:cubicBezTo>
                    <a:pt x="97" y="4"/>
                    <a:pt x="94" y="6"/>
                    <a:pt x="92" y="7"/>
                  </a:cubicBezTo>
                  <a:cubicBezTo>
                    <a:pt x="90" y="8"/>
                    <a:pt x="87" y="6"/>
                    <a:pt x="85" y="7"/>
                  </a:cubicBezTo>
                  <a:cubicBezTo>
                    <a:pt x="84" y="8"/>
                    <a:pt x="83" y="12"/>
                    <a:pt x="83" y="12"/>
                  </a:cubicBezTo>
                  <a:cubicBezTo>
                    <a:pt x="67" y="9"/>
                    <a:pt x="67" y="9"/>
                    <a:pt x="67" y="9"/>
                  </a:cubicBezTo>
                  <a:cubicBezTo>
                    <a:pt x="67" y="9"/>
                    <a:pt x="64" y="5"/>
                    <a:pt x="60" y="5"/>
                  </a:cubicBezTo>
                  <a:cubicBezTo>
                    <a:pt x="56" y="5"/>
                    <a:pt x="51" y="11"/>
                    <a:pt x="51" y="11"/>
                  </a:cubicBezTo>
                  <a:cubicBezTo>
                    <a:pt x="51" y="17"/>
                    <a:pt x="51" y="17"/>
                    <a:pt x="51" y="17"/>
                  </a:cubicBezTo>
                  <a:cubicBezTo>
                    <a:pt x="52" y="20"/>
                    <a:pt x="51" y="24"/>
                    <a:pt x="50" y="26"/>
                  </a:cubicBezTo>
                  <a:cubicBezTo>
                    <a:pt x="48" y="28"/>
                    <a:pt x="47" y="29"/>
                    <a:pt x="47" y="35"/>
                  </a:cubicBezTo>
                  <a:cubicBezTo>
                    <a:pt x="47" y="40"/>
                    <a:pt x="40" y="48"/>
                    <a:pt x="40" y="52"/>
                  </a:cubicBezTo>
                  <a:cubicBezTo>
                    <a:pt x="40" y="57"/>
                    <a:pt x="33" y="59"/>
                    <a:pt x="33" y="62"/>
                  </a:cubicBezTo>
                  <a:cubicBezTo>
                    <a:pt x="33" y="64"/>
                    <a:pt x="33" y="70"/>
                    <a:pt x="33" y="76"/>
                  </a:cubicBezTo>
                  <a:cubicBezTo>
                    <a:pt x="33" y="82"/>
                    <a:pt x="30" y="77"/>
                    <a:pt x="30" y="82"/>
                  </a:cubicBezTo>
                  <a:cubicBezTo>
                    <a:pt x="30" y="87"/>
                    <a:pt x="27" y="84"/>
                    <a:pt x="24" y="87"/>
                  </a:cubicBezTo>
                  <a:cubicBezTo>
                    <a:pt x="22" y="89"/>
                    <a:pt x="21" y="90"/>
                    <a:pt x="21" y="87"/>
                  </a:cubicBezTo>
                  <a:cubicBezTo>
                    <a:pt x="21" y="85"/>
                    <a:pt x="17" y="84"/>
                    <a:pt x="14" y="87"/>
                  </a:cubicBezTo>
                  <a:cubicBezTo>
                    <a:pt x="11" y="89"/>
                    <a:pt x="10" y="87"/>
                    <a:pt x="8" y="86"/>
                  </a:cubicBezTo>
                  <a:cubicBezTo>
                    <a:pt x="7" y="86"/>
                    <a:pt x="4" y="88"/>
                    <a:pt x="0" y="90"/>
                  </a:cubicBezTo>
                  <a:cubicBezTo>
                    <a:pt x="2" y="94"/>
                    <a:pt x="3" y="97"/>
                    <a:pt x="3" y="100"/>
                  </a:cubicBezTo>
                  <a:cubicBezTo>
                    <a:pt x="3" y="100"/>
                    <a:pt x="3" y="100"/>
                    <a:pt x="4" y="101"/>
                  </a:cubicBezTo>
                  <a:cubicBezTo>
                    <a:pt x="5" y="99"/>
                    <a:pt x="7" y="98"/>
                    <a:pt x="8" y="98"/>
                  </a:cubicBezTo>
                  <a:cubicBezTo>
                    <a:pt x="11" y="98"/>
                    <a:pt x="36" y="98"/>
                    <a:pt x="36" y="98"/>
                  </a:cubicBezTo>
                  <a:cubicBezTo>
                    <a:pt x="36" y="98"/>
                    <a:pt x="38" y="102"/>
                    <a:pt x="37" y="105"/>
                  </a:cubicBezTo>
                  <a:cubicBezTo>
                    <a:pt x="36" y="108"/>
                    <a:pt x="39" y="107"/>
                    <a:pt x="40" y="111"/>
                  </a:cubicBezTo>
                  <a:cubicBezTo>
                    <a:pt x="42" y="116"/>
                    <a:pt x="44" y="118"/>
                    <a:pt x="47" y="117"/>
                  </a:cubicBezTo>
                  <a:cubicBezTo>
                    <a:pt x="51" y="115"/>
                    <a:pt x="56" y="115"/>
                    <a:pt x="57" y="115"/>
                  </a:cubicBezTo>
                  <a:cubicBezTo>
                    <a:pt x="59" y="115"/>
                    <a:pt x="58" y="109"/>
                    <a:pt x="61" y="108"/>
                  </a:cubicBezTo>
                  <a:cubicBezTo>
                    <a:pt x="63" y="107"/>
                    <a:pt x="67" y="108"/>
                    <a:pt x="67" y="108"/>
                  </a:cubicBezTo>
                  <a:cubicBezTo>
                    <a:pt x="67" y="108"/>
                    <a:pt x="68" y="110"/>
                    <a:pt x="71" y="110"/>
                  </a:cubicBezTo>
                  <a:cubicBezTo>
                    <a:pt x="75" y="110"/>
                    <a:pt x="77" y="108"/>
                    <a:pt x="77" y="111"/>
                  </a:cubicBezTo>
                  <a:cubicBezTo>
                    <a:pt x="77" y="113"/>
                    <a:pt x="77" y="116"/>
                    <a:pt x="78" y="117"/>
                  </a:cubicBezTo>
                  <a:cubicBezTo>
                    <a:pt x="80" y="118"/>
                    <a:pt x="76" y="128"/>
                    <a:pt x="77" y="129"/>
                  </a:cubicBezTo>
                  <a:cubicBezTo>
                    <a:pt x="79" y="131"/>
                    <a:pt x="82" y="134"/>
                    <a:pt x="81" y="136"/>
                  </a:cubicBezTo>
                  <a:cubicBezTo>
                    <a:pt x="81" y="138"/>
                    <a:pt x="80" y="142"/>
                    <a:pt x="81" y="143"/>
                  </a:cubicBezTo>
                  <a:cubicBezTo>
                    <a:pt x="83" y="143"/>
                    <a:pt x="83" y="141"/>
                    <a:pt x="86" y="141"/>
                  </a:cubicBezTo>
                  <a:cubicBezTo>
                    <a:pt x="89" y="141"/>
                    <a:pt x="91" y="141"/>
                    <a:pt x="93" y="140"/>
                  </a:cubicBezTo>
                  <a:cubicBezTo>
                    <a:pt x="94" y="139"/>
                    <a:pt x="95" y="140"/>
                    <a:pt x="96" y="140"/>
                  </a:cubicBezTo>
                  <a:cubicBezTo>
                    <a:pt x="97" y="140"/>
                    <a:pt x="98" y="142"/>
                    <a:pt x="98" y="142"/>
                  </a:cubicBezTo>
                  <a:cubicBezTo>
                    <a:pt x="98" y="142"/>
                    <a:pt x="99" y="145"/>
                    <a:pt x="100" y="144"/>
                  </a:cubicBezTo>
                  <a:cubicBezTo>
                    <a:pt x="102" y="143"/>
                    <a:pt x="106" y="142"/>
                    <a:pt x="105" y="143"/>
                  </a:cubicBezTo>
                  <a:cubicBezTo>
                    <a:pt x="105" y="145"/>
                    <a:pt x="106" y="148"/>
                    <a:pt x="108" y="148"/>
                  </a:cubicBezTo>
                  <a:cubicBezTo>
                    <a:pt x="109" y="147"/>
                    <a:pt x="113" y="150"/>
                    <a:pt x="115" y="150"/>
                  </a:cubicBezTo>
                  <a:cubicBezTo>
                    <a:pt x="117" y="150"/>
                    <a:pt x="119" y="150"/>
                    <a:pt x="119" y="149"/>
                  </a:cubicBezTo>
                  <a:cubicBezTo>
                    <a:pt x="119" y="148"/>
                    <a:pt x="121" y="146"/>
                    <a:pt x="122" y="147"/>
                  </a:cubicBezTo>
                  <a:cubicBezTo>
                    <a:pt x="123" y="149"/>
                    <a:pt x="124" y="152"/>
                    <a:pt x="126" y="152"/>
                  </a:cubicBezTo>
                  <a:cubicBezTo>
                    <a:pt x="128" y="152"/>
                    <a:pt x="133" y="152"/>
                    <a:pt x="133" y="154"/>
                  </a:cubicBezTo>
                  <a:cubicBezTo>
                    <a:pt x="133" y="155"/>
                    <a:pt x="134" y="159"/>
                    <a:pt x="136" y="161"/>
                  </a:cubicBezTo>
                  <a:cubicBezTo>
                    <a:pt x="138" y="162"/>
                    <a:pt x="142" y="161"/>
                    <a:pt x="142" y="161"/>
                  </a:cubicBezTo>
                  <a:cubicBezTo>
                    <a:pt x="142" y="161"/>
                    <a:pt x="143" y="160"/>
                    <a:pt x="143" y="157"/>
                  </a:cubicBezTo>
                  <a:cubicBezTo>
                    <a:pt x="143" y="154"/>
                    <a:pt x="143" y="151"/>
                    <a:pt x="142" y="151"/>
                  </a:cubicBezTo>
                  <a:cubicBezTo>
                    <a:pt x="141" y="151"/>
                    <a:pt x="139" y="154"/>
                    <a:pt x="137" y="153"/>
                  </a:cubicBezTo>
                  <a:cubicBezTo>
                    <a:pt x="134" y="152"/>
                    <a:pt x="132" y="147"/>
                    <a:pt x="131" y="146"/>
                  </a:cubicBezTo>
                  <a:cubicBezTo>
                    <a:pt x="130" y="145"/>
                    <a:pt x="133" y="141"/>
                    <a:pt x="133" y="138"/>
                  </a:cubicBezTo>
                  <a:cubicBezTo>
                    <a:pt x="133" y="136"/>
                    <a:pt x="135" y="130"/>
                    <a:pt x="133" y="129"/>
                  </a:cubicBezTo>
                  <a:cubicBezTo>
                    <a:pt x="132" y="128"/>
                    <a:pt x="133" y="126"/>
                    <a:pt x="135" y="124"/>
                  </a:cubicBezTo>
                  <a:cubicBezTo>
                    <a:pt x="136" y="123"/>
                    <a:pt x="134" y="119"/>
                    <a:pt x="137" y="119"/>
                  </a:cubicBezTo>
                  <a:cubicBezTo>
                    <a:pt x="140" y="119"/>
                    <a:pt x="145" y="119"/>
                    <a:pt x="147" y="117"/>
                  </a:cubicBezTo>
                  <a:cubicBezTo>
                    <a:pt x="147" y="117"/>
                    <a:pt x="147" y="117"/>
                    <a:pt x="147" y="117"/>
                  </a:cubicBezTo>
                  <a:cubicBezTo>
                    <a:pt x="147" y="117"/>
                    <a:pt x="148" y="116"/>
                    <a:pt x="148" y="116"/>
                  </a:cubicBezTo>
                  <a:cubicBezTo>
                    <a:pt x="146" y="113"/>
                    <a:pt x="144" y="108"/>
                    <a:pt x="142" y="10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65">
              <a:extLst>
                <a:ext uri="{FF2B5EF4-FFF2-40B4-BE49-F238E27FC236}">
                  <a16:creationId xmlns:a16="http://schemas.microsoft.com/office/drawing/2014/main" id="{51A615C6-6089-4156-8BBB-65048F9654B5}"/>
                </a:ext>
              </a:extLst>
            </p:cNvPr>
            <p:cNvSpPr>
              <a:spLocks/>
            </p:cNvSpPr>
            <p:nvPr/>
          </p:nvSpPr>
          <p:spPr bwMode="auto">
            <a:xfrm>
              <a:off x="4073259" y="4409766"/>
              <a:ext cx="22659" cy="31765"/>
            </a:xfrm>
            <a:custGeom>
              <a:avLst/>
              <a:gdLst>
                <a:gd name="T0" fmla="*/ 1 w 13"/>
                <a:gd name="T1" fmla="*/ 9 h 17"/>
                <a:gd name="T2" fmla="*/ 3 w 13"/>
                <a:gd name="T3" fmla="*/ 17 h 17"/>
                <a:gd name="T4" fmla="*/ 6 w 13"/>
                <a:gd name="T5" fmla="*/ 15 h 17"/>
                <a:gd name="T6" fmla="*/ 13 w 13"/>
                <a:gd name="T7" fmla="*/ 5 h 17"/>
                <a:gd name="T8" fmla="*/ 11 w 13"/>
                <a:gd name="T9" fmla="*/ 4 h 17"/>
                <a:gd name="T10" fmla="*/ 11 w 13"/>
                <a:gd name="T11" fmla="*/ 0 h 17"/>
                <a:gd name="T12" fmla="*/ 7 w 13"/>
                <a:gd name="T13" fmla="*/ 0 h 17"/>
                <a:gd name="T14" fmla="*/ 2 w 13"/>
                <a:gd name="T15" fmla="*/ 2 h 17"/>
                <a:gd name="T16" fmla="*/ 0 w 13"/>
                <a:gd name="T17" fmla="*/ 2 h 17"/>
                <a:gd name="T18" fmla="*/ 0 w 13"/>
                <a:gd name="T19" fmla="*/ 2 h 17"/>
                <a:gd name="T20" fmla="*/ 1 w 13"/>
                <a:gd name="T2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7">
                  <a:moveTo>
                    <a:pt x="1" y="9"/>
                  </a:moveTo>
                  <a:cubicBezTo>
                    <a:pt x="1" y="10"/>
                    <a:pt x="2" y="14"/>
                    <a:pt x="3" y="17"/>
                  </a:cubicBezTo>
                  <a:cubicBezTo>
                    <a:pt x="4" y="16"/>
                    <a:pt x="6" y="16"/>
                    <a:pt x="6" y="15"/>
                  </a:cubicBezTo>
                  <a:cubicBezTo>
                    <a:pt x="8" y="14"/>
                    <a:pt x="13" y="5"/>
                    <a:pt x="13" y="5"/>
                  </a:cubicBezTo>
                  <a:cubicBezTo>
                    <a:pt x="11" y="4"/>
                    <a:pt x="11" y="4"/>
                    <a:pt x="11" y="4"/>
                  </a:cubicBezTo>
                  <a:cubicBezTo>
                    <a:pt x="11" y="4"/>
                    <a:pt x="11" y="2"/>
                    <a:pt x="11" y="0"/>
                  </a:cubicBezTo>
                  <a:cubicBezTo>
                    <a:pt x="9" y="0"/>
                    <a:pt x="7" y="0"/>
                    <a:pt x="7" y="0"/>
                  </a:cubicBezTo>
                  <a:cubicBezTo>
                    <a:pt x="7" y="0"/>
                    <a:pt x="7" y="3"/>
                    <a:pt x="2" y="2"/>
                  </a:cubicBezTo>
                  <a:cubicBezTo>
                    <a:pt x="2" y="2"/>
                    <a:pt x="1" y="2"/>
                    <a:pt x="0" y="2"/>
                  </a:cubicBezTo>
                  <a:cubicBezTo>
                    <a:pt x="0" y="2"/>
                    <a:pt x="0" y="2"/>
                    <a:pt x="0" y="2"/>
                  </a:cubicBezTo>
                  <a:lnTo>
                    <a:pt x="1" y="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66">
              <a:extLst>
                <a:ext uri="{FF2B5EF4-FFF2-40B4-BE49-F238E27FC236}">
                  <a16:creationId xmlns:a16="http://schemas.microsoft.com/office/drawing/2014/main" id="{D4D616CD-4894-4803-A2F4-D15A8C1D0E0E}"/>
                </a:ext>
              </a:extLst>
            </p:cNvPr>
            <p:cNvSpPr>
              <a:spLocks/>
            </p:cNvSpPr>
            <p:nvPr/>
          </p:nvSpPr>
          <p:spPr bwMode="auto">
            <a:xfrm>
              <a:off x="4087286" y="4540355"/>
              <a:ext cx="156455" cy="274119"/>
            </a:xfrm>
            <a:custGeom>
              <a:avLst/>
              <a:gdLst>
                <a:gd name="T0" fmla="*/ 89 w 90"/>
                <a:gd name="T1" fmla="*/ 37 h 144"/>
                <a:gd name="T2" fmla="*/ 87 w 90"/>
                <a:gd name="T3" fmla="*/ 21 h 144"/>
                <a:gd name="T4" fmla="*/ 86 w 90"/>
                <a:gd name="T5" fmla="*/ 1 h 144"/>
                <a:gd name="T6" fmla="*/ 86 w 90"/>
                <a:gd name="T7" fmla="*/ 0 h 144"/>
                <a:gd name="T8" fmla="*/ 77 w 90"/>
                <a:gd name="T9" fmla="*/ 5 h 144"/>
                <a:gd name="T10" fmla="*/ 71 w 90"/>
                <a:gd name="T11" fmla="*/ 6 h 144"/>
                <a:gd name="T12" fmla="*/ 66 w 90"/>
                <a:gd name="T13" fmla="*/ 6 h 144"/>
                <a:gd name="T14" fmla="*/ 64 w 90"/>
                <a:gd name="T15" fmla="*/ 9 h 144"/>
                <a:gd name="T16" fmla="*/ 59 w 90"/>
                <a:gd name="T17" fmla="*/ 10 h 144"/>
                <a:gd name="T18" fmla="*/ 51 w 90"/>
                <a:gd name="T19" fmla="*/ 11 h 144"/>
                <a:gd name="T20" fmla="*/ 49 w 90"/>
                <a:gd name="T21" fmla="*/ 8 h 144"/>
                <a:gd name="T22" fmla="*/ 44 w 90"/>
                <a:gd name="T23" fmla="*/ 9 h 144"/>
                <a:gd name="T24" fmla="*/ 39 w 90"/>
                <a:gd name="T25" fmla="*/ 9 h 144"/>
                <a:gd name="T26" fmla="*/ 39 w 90"/>
                <a:gd name="T27" fmla="*/ 12 h 144"/>
                <a:gd name="T28" fmla="*/ 42 w 90"/>
                <a:gd name="T29" fmla="*/ 30 h 144"/>
                <a:gd name="T30" fmla="*/ 47 w 90"/>
                <a:gd name="T31" fmla="*/ 35 h 144"/>
                <a:gd name="T32" fmla="*/ 48 w 90"/>
                <a:gd name="T33" fmla="*/ 43 h 144"/>
                <a:gd name="T34" fmla="*/ 43 w 90"/>
                <a:gd name="T35" fmla="*/ 49 h 144"/>
                <a:gd name="T36" fmla="*/ 42 w 90"/>
                <a:gd name="T37" fmla="*/ 56 h 144"/>
                <a:gd name="T38" fmla="*/ 34 w 90"/>
                <a:gd name="T39" fmla="*/ 46 h 144"/>
                <a:gd name="T40" fmla="*/ 36 w 90"/>
                <a:gd name="T41" fmla="*/ 35 h 144"/>
                <a:gd name="T42" fmla="*/ 29 w 90"/>
                <a:gd name="T43" fmla="*/ 34 h 144"/>
                <a:gd name="T44" fmla="*/ 24 w 90"/>
                <a:gd name="T45" fmla="*/ 30 h 144"/>
                <a:gd name="T46" fmla="*/ 0 w 90"/>
                <a:gd name="T47" fmla="*/ 39 h 144"/>
                <a:gd name="T48" fmla="*/ 2 w 90"/>
                <a:gd name="T49" fmla="*/ 45 h 144"/>
                <a:gd name="T50" fmla="*/ 1 w 90"/>
                <a:gd name="T51" fmla="*/ 45 h 144"/>
                <a:gd name="T52" fmla="*/ 3 w 90"/>
                <a:gd name="T53" fmla="*/ 48 h 144"/>
                <a:gd name="T54" fmla="*/ 14 w 90"/>
                <a:gd name="T55" fmla="*/ 50 h 144"/>
                <a:gd name="T56" fmla="*/ 23 w 90"/>
                <a:gd name="T57" fmla="*/ 54 h 144"/>
                <a:gd name="T58" fmla="*/ 24 w 90"/>
                <a:gd name="T59" fmla="*/ 67 h 144"/>
                <a:gd name="T60" fmla="*/ 21 w 90"/>
                <a:gd name="T61" fmla="*/ 74 h 144"/>
                <a:gd name="T62" fmla="*/ 24 w 90"/>
                <a:gd name="T63" fmla="*/ 80 h 144"/>
                <a:gd name="T64" fmla="*/ 19 w 90"/>
                <a:gd name="T65" fmla="*/ 87 h 144"/>
                <a:gd name="T66" fmla="*/ 17 w 90"/>
                <a:gd name="T67" fmla="*/ 95 h 144"/>
                <a:gd name="T68" fmla="*/ 9 w 90"/>
                <a:gd name="T69" fmla="*/ 103 h 144"/>
                <a:gd name="T70" fmla="*/ 9 w 90"/>
                <a:gd name="T71" fmla="*/ 104 h 144"/>
                <a:gd name="T72" fmla="*/ 14 w 90"/>
                <a:gd name="T73" fmla="*/ 119 h 144"/>
                <a:gd name="T74" fmla="*/ 15 w 90"/>
                <a:gd name="T75" fmla="*/ 135 h 144"/>
                <a:gd name="T76" fmla="*/ 16 w 90"/>
                <a:gd name="T77" fmla="*/ 144 h 144"/>
                <a:gd name="T78" fmla="*/ 22 w 90"/>
                <a:gd name="T79" fmla="*/ 144 h 144"/>
                <a:gd name="T80" fmla="*/ 23 w 90"/>
                <a:gd name="T81" fmla="*/ 140 h 144"/>
                <a:gd name="T82" fmla="*/ 19 w 90"/>
                <a:gd name="T83" fmla="*/ 137 h 144"/>
                <a:gd name="T84" fmla="*/ 32 w 90"/>
                <a:gd name="T85" fmla="*/ 127 h 144"/>
                <a:gd name="T86" fmla="*/ 43 w 90"/>
                <a:gd name="T87" fmla="*/ 120 h 144"/>
                <a:gd name="T88" fmla="*/ 44 w 90"/>
                <a:gd name="T89" fmla="*/ 108 h 144"/>
                <a:gd name="T90" fmla="*/ 42 w 90"/>
                <a:gd name="T91" fmla="*/ 97 h 144"/>
                <a:gd name="T92" fmla="*/ 38 w 90"/>
                <a:gd name="T93" fmla="*/ 87 h 144"/>
                <a:gd name="T94" fmla="*/ 40 w 90"/>
                <a:gd name="T95" fmla="*/ 80 h 144"/>
                <a:gd name="T96" fmla="*/ 44 w 90"/>
                <a:gd name="T97" fmla="*/ 76 h 144"/>
                <a:gd name="T98" fmla="*/ 51 w 90"/>
                <a:gd name="T99" fmla="*/ 71 h 144"/>
                <a:gd name="T100" fmla="*/ 59 w 90"/>
                <a:gd name="T101" fmla="*/ 62 h 144"/>
                <a:gd name="T102" fmla="*/ 76 w 90"/>
                <a:gd name="T103" fmla="*/ 55 h 144"/>
                <a:gd name="T104" fmla="*/ 89 w 90"/>
                <a:gd name="T105"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44">
                  <a:moveTo>
                    <a:pt x="89" y="37"/>
                  </a:moveTo>
                  <a:cubicBezTo>
                    <a:pt x="88" y="35"/>
                    <a:pt x="87" y="25"/>
                    <a:pt x="87" y="21"/>
                  </a:cubicBezTo>
                  <a:cubicBezTo>
                    <a:pt x="88" y="17"/>
                    <a:pt x="86" y="6"/>
                    <a:pt x="86" y="1"/>
                  </a:cubicBezTo>
                  <a:cubicBezTo>
                    <a:pt x="86" y="0"/>
                    <a:pt x="86" y="0"/>
                    <a:pt x="86" y="0"/>
                  </a:cubicBezTo>
                  <a:cubicBezTo>
                    <a:pt x="82" y="2"/>
                    <a:pt x="78" y="4"/>
                    <a:pt x="77" y="5"/>
                  </a:cubicBezTo>
                  <a:cubicBezTo>
                    <a:pt x="77" y="6"/>
                    <a:pt x="73" y="5"/>
                    <a:pt x="71" y="6"/>
                  </a:cubicBezTo>
                  <a:cubicBezTo>
                    <a:pt x="69" y="8"/>
                    <a:pt x="68" y="7"/>
                    <a:pt x="66" y="6"/>
                  </a:cubicBezTo>
                  <a:cubicBezTo>
                    <a:pt x="65" y="6"/>
                    <a:pt x="64" y="8"/>
                    <a:pt x="64" y="9"/>
                  </a:cubicBezTo>
                  <a:cubicBezTo>
                    <a:pt x="63" y="11"/>
                    <a:pt x="60" y="10"/>
                    <a:pt x="59" y="10"/>
                  </a:cubicBezTo>
                  <a:cubicBezTo>
                    <a:pt x="57" y="10"/>
                    <a:pt x="53" y="11"/>
                    <a:pt x="51" y="11"/>
                  </a:cubicBezTo>
                  <a:cubicBezTo>
                    <a:pt x="50" y="11"/>
                    <a:pt x="51" y="9"/>
                    <a:pt x="49" y="8"/>
                  </a:cubicBezTo>
                  <a:cubicBezTo>
                    <a:pt x="47" y="8"/>
                    <a:pt x="45" y="9"/>
                    <a:pt x="44" y="9"/>
                  </a:cubicBezTo>
                  <a:cubicBezTo>
                    <a:pt x="43" y="9"/>
                    <a:pt x="41" y="9"/>
                    <a:pt x="39" y="9"/>
                  </a:cubicBezTo>
                  <a:cubicBezTo>
                    <a:pt x="39" y="10"/>
                    <a:pt x="39" y="11"/>
                    <a:pt x="39" y="12"/>
                  </a:cubicBezTo>
                  <a:cubicBezTo>
                    <a:pt x="37" y="16"/>
                    <a:pt x="42" y="26"/>
                    <a:pt x="42" y="30"/>
                  </a:cubicBezTo>
                  <a:cubicBezTo>
                    <a:pt x="44" y="31"/>
                    <a:pt x="46" y="33"/>
                    <a:pt x="47" y="35"/>
                  </a:cubicBezTo>
                  <a:cubicBezTo>
                    <a:pt x="50" y="37"/>
                    <a:pt x="47" y="37"/>
                    <a:pt x="48" y="43"/>
                  </a:cubicBezTo>
                  <a:cubicBezTo>
                    <a:pt x="48" y="49"/>
                    <a:pt x="45" y="47"/>
                    <a:pt x="43" y="49"/>
                  </a:cubicBezTo>
                  <a:cubicBezTo>
                    <a:pt x="41" y="51"/>
                    <a:pt x="43" y="55"/>
                    <a:pt x="42" y="56"/>
                  </a:cubicBezTo>
                  <a:cubicBezTo>
                    <a:pt x="42" y="58"/>
                    <a:pt x="35" y="48"/>
                    <a:pt x="34" y="46"/>
                  </a:cubicBezTo>
                  <a:cubicBezTo>
                    <a:pt x="34" y="45"/>
                    <a:pt x="37" y="39"/>
                    <a:pt x="36" y="35"/>
                  </a:cubicBezTo>
                  <a:cubicBezTo>
                    <a:pt x="35" y="32"/>
                    <a:pt x="31" y="34"/>
                    <a:pt x="29" y="34"/>
                  </a:cubicBezTo>
                  <a:cubicBezTo>
                    <a:pt x="28" y="34"/>
                    <a:pt x="24" y="30"/>
                    <a:pt x="24" y="30"/>
                  </a:cubicBezTo>
                  <a:cubicBezTo>
                    <a:pt x="23" y="30"/>
                    <a:pt x="0" y="39"/>
                    <a:pt x="0" y="39"/>
                  </a:cubicBezTo>
                  <a:cubicBezTo>
                    <a:pt x="2" y="45"/>
                    <a:pt x="2" y="45"/>
                    <a:pt x="2" y="45"/>
                  </a:cubicBezTo>
                  <a:cubicBezTo>
                    <a:pt x="1" y="45"/>
                    <a:pt x="1" y="45"/>
                    <a:pt x="1" y="45"/>
                  </a:cubicBezTo>
                  <a:cubicBezTo>
                    <a:pt x="3" y="48"/>
                    <a:pt x="3" y="48"/>
                    <a:pt x="3" y="48"/>
                  </a:cubicBezTo>
                  <a:cubicBezTo>
                    <a:pt x="3" y="48"/>
                    <a:pt x="10" y="48"/>
                    <a:pt x="14" y="50"/>
                  </a:cubicBezTo>
                  <a:cubicBezTo>
                    <a:pt x="17" y="52"/>
                    <a:pt x="22" y="53"/>
                    <a:pt x="23" y="54"/>
                  </a:cubicBezTo>
                  <a:cubicBezTo>
                    <a:pt x="24" y="54"/>
                    <a:pt x="23" y="63"/>
                    <a:pt x="24" y="67"/>
                  </a:cubicBezTo>
                  <a:cubicBezTo>
                    <a:pt x="24" y="71"/>
                    <a:pt x="19" y="72"/>
                    <a:pt x="21" y="74"/>
                  </a:cubicBezTo>
                  <a:cubicBezTo>
                    <a:pt x="24" y="76"/>
                    <a:pt x="22" y="80"/>
                    <a:pt x="24" y="80"/>
                  </a:cubicBezTo>
                  <a:cubicBezTo>
                    <a:pt x="25" y="81"/>
                    <a:pt x="21" y="86"/>
                    <a:pt x="19" y="87"/>
                  </a:cubicBezTo>
                  <a:cubicBezTo>
                    <a:pt x="18" y="88"/>
                    <a:pt x="19" y="92"/>
                    <a:pt x="17" y="95"/>
                  </a:cubicBezTo>
                  <a:cubicBezTo>
                    <a:pt x="16" y="97"/>
                    <a:pt x="12" y="101"/>
                    <a:pt x="9" y="103"/>
                  </a:cubicBezTo>
                  <a:cubicBezTo>
                    <a:pt x="9" y="104"/>
                    <a:pt x="9" y="104"/>
                    <a:pt x="9" y="104"/>
                  </a:cubicBezTo>
                  <a:cubicBezTo>
                    <a:pt x="10" y="105"/>
                    <a:pt x="12" y="118"/>
                    <a:pt x="14" y="119"/>
                  </a:cubicBezTo>
                  <a:cubicBezTo>
                    <a:pt x="17" y="121"/>
                    <a:pt x="15" y="134"/>
                    <a:pt x="15" y="135"/>
                  </a:cubicBezTo>
                  <a:cubicBezTo>
                    <a:pt x="15" y="136"/>
                    <a:pt x="16" y="144"/>
                    <a:pt x="16" y="144"/>
                  </a:cubicBezTo>
                  <a:cubicBezTo>
                    <a:pt x="16" y="144"/>
                    <a:pt x="19" y="144"/>
                    <a:pt x="22" y="144"/>
                  </a:cubicBezTo>
                  <a:cubicBezTo>
                    <a:pt x="22" y="142"/>
                    <a:pt x="23" y="141"/>
                    <a:pt x="23" y="140"/>
                  </a:cubicBezTo>
                  <a:cubicBezTo>
                    <a:pt x="23" y="136"/>
                    <a:pt x="20" y="139"/>
                    <a:pt x="19" y="137"/>
                  </a:cubicBezTo>
                  <a:cubicBezTo>
                    <a:pt x="18" y="134"/>
                    <a:pt x="25" y="129"/>
                    <a:pt x="32" y="127"/>
                  </a:cubicBezTo>
                  <a:cubicBezTo>
                    <a:pt x="40" y="124"/>
                    <a:pt x="42" y="123"/>
                    <a:pt x="43" y="120"/>
                  </a:cubicBezTo>
                  <a:cubicBezTo>
                    <a:pt x="44" y="118"/>
                    <a:pt x="43" y="111"/>
                    <a:pt x="44" y="108"/>
                  </a:cubicBezTo>
                  <a:cubicBezTo>
                    <a:pt x="45" y="105"/>
                    <a:pt x="43" y="104"/>
                    <a:pt x="42" y="97"/>
                  </a:cubicBezTo>
                  <a:cubicBezTo>
                    <a:pt x="42" y="91"/>
                    <a:pt x="39" y="90"/>
                    <a:pt x="38" y="87"/>
                  </a:cubicBezTo>
                  <a:cubicBezTo>
                    <a:pt x="37" y="83"/>
                    <a:pt x="38" y="81"/>
                    <a:pt x="40" y="80"/>
                  </a:cubicBezTo>
                  <a:cubicBezTo>
                    <a:pt x="42" y="80"/>
                    <a:pt x="42" y="79"/>
                    <a:pt x="44" y="76"/>
                  </a:cubicBezTo>
                  <a:cubicBezTo>
                    <a:pt x="45" y="73"/>
                    <a:pt x="47" y="74"/>
                    <a:pt x="51" y="71"/>
                  </a:cubicBezTo>
                  <a:cubicBezTo>
                    <a:pt x="54" y="69"/>
                    <a:pt x="54" y="66"/>
                    <a:pt x="59" y="62"/>
                  </a:cubicBezTo>
                  <a:cubicBezTo>
                    <a:pt x="65" y="58"/>
                    <a:pt x="71" y="58"/>
                    <a:pt x="76" y="55"/>
                  </a:cubicBezTo>
                  <a:cubicBezTo>
                    <a:pt x="81" y="52"/>
                    <a:pt x="90" y="39"/>
                    <a:pt x="89" y="3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67">
              <a:extLst>
                <a:ext uri="{FF2B5EF4-FFF2-40B4-BE49-F238E27FC236}">
                  <a16:creationId xmlns:a16="http://schemas.microsoft.com/office/drawing/2014/main" id="{6F1655D8-C67B-4A03-8449-81A0B8203089}"/>
                </a:ext>
              </a:extLst>
            </p:cNvPr>
            <p:cNvSpPr>
              <a:spLocks/>
            </p:cNvSpPr>
            <p:nvPr/>
          </p:nvSpPr>
          <p:spPr bwMode="auto">
            <a:xfrm>
              <a:off x="4078654" y="4385060"/>
              <a:ext cx="158613" cy="176471"/>
            </a:xfrm>
            <a:custGeom>
              <a:avLst/>
              <a:gdLst>
                <a:gd name="T0" fmla="*/ 85 w 91"/>
                <a:gd name="T1" fmla="*/ 75 h 93"/>
                <a:gd name="T2" fmla="*/ 82 w 91"/>
                <a:gd name="T3" fmla="*/ 66 h 93"/>
                <a:gd name="T4" fmla="*/ 81 w 91"/>
                <a:gd name="T5" fmla="*/ 59 h 93"/>
                <a:gd name="T6" fmla="*/ 83 w 91"/>
                <a:gd name="T7" fmla="*/ 53 h 93"/>
                <a:gd name="T8" fmla="*/ 78 w 91"/>
                <a:gd name="T9" fmla="*/ 46 h 93"/>
                <a:gd name="T10" fmla="*/ 82 w 91"/>
                <a:gd name="T11" fmla="*/ 33 h 93"/>
                <a:gd name="T12" fmla="*/ 68 w 91"/>
                <a:gd name="T13" fmla="*/ 23 h 93"/>
                <a:gd name="T14" fmla="*/ 68 w 91"/>
                <a:gd name="T15" fmla="*/ 18 h 93"/>
                <a:gd name="T16" fmla="*/ 37 w 91"/>
                <a:gd name="T17" fmla="*/ 1 h 93"/>
                <a:gd name="T18" fmla="*/ 33 w 91"/>
                <a:gd name="T19" fmla="*/ 9 h 93"/>
                <a:gd name="T20" fmla="*/ 33 w 91"/>
                <a:gd name="T21" fmla="*/ 14 h 93"/>
                <a:gd name="T22" fmla="*/ 19 w 91"/>
                <a:gd name="T23" fmla="*/ 13 h 93"/>
                <a:gd name="T24" fmla="*/ 19 w 91"/>
                <a:gd name="T25" fmla="*/ 0 h 93"/>
                <a:gd name="T26" fmla="*/ 12 w 91"/>
                <a:gd name="T27" fmla="*/ 1 h 93"/>
                <a:gd name="T28" fmla="*/ 8 w 91"/>
                <a:gd name="T29" fmla="*/ 2 h 93"/>
                <a:gd name="T30" fmla="*/ 10 w 91"/>
                <a:gd name="T31" fmla="*/ 5 h 93"/>
                <a:gd name="T32" fmla="*/ 11 w 91"/>
                <a:gd name="T33" fmla="*/ 11 h 93"/>
                <a:gd name="T34" fmla="*/ 8 w 91"/>
                <a:gd name="T35" fmla="*/ 13 h 93"/>
                <a:gd name="T36" fmla="*/ 8 w 91"/>
                <a:gd name="T37" fmla="*/ 17 h 93"/>
                <a:gd name="T38" fmla="*/ 10 w 91"/>
                <a:gd name="T39" fmla="*/ 18 h 93"/>
                <a:gd name="T40" fmla="*/ 3 w 91"/>
                <a:gd name="T41" fmla="*/ 28 h 93"/>
                <a:gd name="T42" fmla="*/ 0 w 91"/>
                <a:gd name="T43" fmla="*/ 30 h 93"/>
                <a:gd name="T44" fmla="*/ 5 w 91"/>
                <a:gd name="T45" fmla="*/ 46 h 93"/>
                <a:gd name="T46" fmla="*/ 9 w 91"/>
                <a:gd name="T47" fmla="*/ 58 h 93"/>
                <a:gd name="T48" fmla="*/ 11 w 91"/>
                <a:gd name="T49" fmla="*/ 64 h 93"/>
                <a:gd name="T50" fmla="*/ 7 w 91"/>
                <a:gd name="T51" fmla="*/ 61 h 93"/>
                <a:gd name="T52" fmla="*/ 6 w 91"/>
                <a:gd name="T53" fmla="*/ 62 h 93"/>
                <a:gd name="T54" fmla="*/ 6 w 91"/>
                <a:gd name="T55" fmla="*/ 62 h 93"/>
                <a:gd name="T56" fmla="*/ 12 w 91"/>
                <a:gd name="T57" fmla="*/ 66 h 93"/>
                <a:gd name="T58" fmla="*/ 20 w 91"/>
                <a:gd name="T59" fmla="*/ 69 h 93"/>
                <a:gd name="T60" fmla="*/ 30 w 91"/>
                <a:gd name="T61" fmla="*/ 74 h 93"/>
                <a:gd name="T62" fmla="*/ 31 w 91"/>
                <a:gd name="T63" fmla="*/ 74 h 93"/>
                <a:gd name="T64" fmla="*/ 37 w 91"/>
                <a:gd name="T65" fmla="*/ 74 h 93"/>
                <a:gd name="T66" fmla="*/ 38 w 91"/>
                <a:gd name="T67" fmla="*/ 74 h 93"/>
                <a:gd name="T68" fmla="*/ 44 w 91"/>
                <a:gd name="T69" fmla="*/ 91 h 93"/>
                <a:gd name="T70" fmla="*/ 49 w 91"/>
                <a:gd name="T71" fmla="*/ 91 h 93"/>
                <a:gd name="T72" fmla="*/ 54 w 91"/>
                <a:gd name="T73" fmla="*/ 90 h 93"/>
                <a:gd name="T74" fmla="*/ 56 w 91"/>
                <a:gd name="T75" fmla="*/ 93 h 93"/>
                <a:gd name="T76" fmla="*/ 64 w 91"/>
                <a:gd name="T77" fmla="*/ 92 h 93"/>
                <a:gd name="T78" fmla="*/ 69 w 91"/>
                <a:gd name="T79" fmla="*/ 91 h 93"/>
                <a:gd name="T80" fmla="*/ 71 w 91"/>
                <a:gd name="T81" fmla="*/ 88 h 93"/>
                <a:gd name="T82" fmla="*/ 76 w 91"/>
                <a:gd name="T83" fmla="*/ 88 h 93"/>
                <a:gd name="T84" fmla="*/ 82 w 91"/>
                <a:gd name="T85" fmla="*/ 87 h 93"/>
                <a:gd name="T86" fmla="*/ 91 w 91"/>
                <a:gd name="T87" fmla="*/ 82 h 93"/>
                <a:gd name="T88" fmla="*/ 85 w 91"/>
                <a:gd name="T89" fmla="*/ 7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93">
                  <a:moveTo>
                    <a:pt x="85" y="75"/>
                  </a:moveTo>
                  <a:cubicBezTo>
                    <a:pt x="85" y="69"/>
                    <a:pt x="82" y="69"/>
                    <a:pt x="82" y="66"/>
                  </a:cubicBezTo>
                  <a:cubicBezTo>
                    <a:pt x="82" y="62"/>
                    <a:pt x="83" y="59"/>
                    <a:pt x="81" y="59"/>
                  </a:cubicBezTo>
                  <a:cubicBezTo>
                    <a:pt x="80" y="59"/>
                    <a:pt x="81" y="56"/>
                    <a:pt x="83" y="53"/>
                  </a:cubicBezTo>
                  <a:cubicBezTo>
                    <a:pt x="85" y="50"/>
                    <a:pt x="79" y="49"/>
                    <a:pt x="78" y="46"/>
                  </a:cubicBezTo>
                  <a:cubicBezTo>
                    <a:pt x="78" y="44"/>
                    <a:pt x="80" y="39"/>
                    <a:pt x="82" y="33"/>
                  </a:cubicBezTo>
                  <a:cubicBezTo>
                    <a:pt x="75" y="28"/>
                    <a:pt x="68" y="23"/>
                    <a:pt x="68" y="23"/>
                  </a:cubicBezTo>
                  <a:cubicBezTo>
                    <a:pt x="68" y="18"/>
                    <a:pt x="68" y="18"/>
                    <a:pt x="68" y="18"/>
                  </a:cubicBezTo>
                  <a:cubicBezTo>
                    <a:pt x="37" y="1"/>
                    <a:pt x="37" y="1"/>
                    <a:pt x="37" y="1"/>
                  </a:cubicBezTo>
                  <a:cubicBezTo>
                    <a:pt x="36" y="5"/>
                    <a:pt x="35" y="8"/>
                    <a:pt x="33" y="9"/>
                  </a:cubicBezTo>
                  <a:cubicBezTo>
                    <a:pt x="30" y="10"/>
                    <a:pt x="36" y="13"/>
                    <a:pt x="33" y="14"/>
                  </a:cubicBezTo>
                  <a:cubicBezTo>
                    <a:pt x="30" y="14"/>
                    <a:pt x="24" y="11"/>
                    <a:pt x="19" y="13"/>
                  </a:cubicBezTo>
                  <a:cubicBezTo>
                    <a:pt x="16" y="14"/>
                    <a:pt x="17" y="7"/>
                    <a:pt x="19" y="0"/>
                  </a:cubicBezTo>
                  <a:cubicBezTo>
                    <a:pt x="12" y="1"/>
                    <a:pt x="12" y="1"/>
                    <a:pt x="12" y="1"/>
                  </a:cubicBezTo>
                  <a:cubicBezTo>
                    <a:pt x="12" y="1"/>
                    <a:pt x="10" y="1"/>
                    <a:pt x="8" y="2"/>
                  </a:cubicBezTo>
                  <a:cubicBezTo>
                    <a:pt x="10" y="5"/>
                    <a:pt x="10" y="5"/>
                    <a:pt x="10" y="5"/>
                  </a:cubicBezTo>
                  <a:cubicBezTo>
                    <a:pt x="10" y="5"/>
                    <a:pt x="12" y="9"/>
                    <a:pt x="11" y="11"/>
                  </a:cubicBezTo>
                  <a:cubicBezTo>
                    <a:pt x="11" y="12"/>
                    <a:pt x="9" y="12"/>
                    <a:pt x="8" y="13"/>
                  </a:cubicBezTo>
                  <a:cubicBezTo>
                    <a:pt x="8" y="15"/>
                    <a:pt x="8" y="17"/>
                    <a:pt x="8" y="17"/>
                  </a:cubicBezTo>
                  <a:cubicBezTo>
                    <a:pt x="10" y="18"/>
                    <a:pt x="10" y="18"/>
                    <a:pt x="10" y="18"/>
                  </a:cubicBezTo>
                  <a:cubicBezTo>
                    <a:pt x="10" y="18"/>
                    <a:pt x="5" y="27"/>
                    <a:pt x="3" y="28"/>
                  </a:cubicBezTo>
                  <a:cubicBezTo>
                    <a:pt x="3" y="29"/>
                    <a:pt x="1" y="29"/>
                    <a:pt x="0" y="30"/>
                  </a:cubicBezTo>
                  <a:cubicBezTo>
                    <a:pt x="1" y="37"/>
                    <a:pt x="3" y="44"/>
                    <a:pt x="5" y="46"/>
                  </a:cubicBezTo>
                  <a:cubicBezTo>
                    <a:pt x="9" y="50"/>
                    <a:pt x="8" y="55"/>
                    <a:pt x="9" y="58"/>
                  </a:cubicBezTo>
                  <a:cubicBezTo>
                    <a:pt x="10" y="60"/>
                    <a:pt x="14" y="63"/>
                    <a:pt x="11" y="64"/>
                  </a:cubicBezTo>
                  <a:cubicBezTo>
                    <a:pt x="10" y="65"/>
                    <a:pt x="8" y="63"/>
                    <a:pt x="7" y="61"/>
                  </a:cubicBezTo>
                  <a:cubicBezTo>
                    <a:pt x="7" y="61"/>
                    <a:pt x="6" y="62"/>
                    <a:pt x="6" y="62"/>
                  </a:cubicBezTo>
                  <a:cubicBezTo>
                    <a:pt x="6" y="62"/>
                    <a:pt x="6" y="62"/>
                    <a:pt x="6" y="62"/>
                  </a:cubicBezTo>
                  <a:cubicBezTo>
                    <a:pt x="8" y="64"/>
                    <a:pt x="11" y="66"/>
                    <a:pt x="12" y="66"/>
                  </a:cubicBezTo>
                  <a:cubicBezTo>
                    <a:pt x="14" y="66"/>
                    <a:pt x="18" y="68"/>
                    <a:pt x="20" y="69"/>
                  </a:cubicBezTo>
                  <a:cubicBezTo>
                    <a:pt x="22" y="69"/>
                    <a:pt x="30" y="72"/>
                    <a:pt x="30" y="74"/>
                  </a:cubicBezTo>
                  <a:cubicBezTo>
                    <a:pt x="31" y="74"/>
                    <a:pt x="31" y="74"/>
                    <a:pt x="31" y="74"/>
                  </a:cubicBezTo>
                  <a:cubicBezTo>
                    <a:pt x="33" y="74"/>
                    <a:pt x="35" y="74"/>
                    <a:pt x="37" y="74"/>
                  </a:cubicBezTo>
                  <a:cubicBezTo>
                    <a:pt x="37" y="74"/>
                    <a:pt x="37" y="74"/>
                    <a:pt x="38" y="74"/>
                  </a:cubicBezTo>
                  <a:cubicBezTo>
                    <a:pt x="41" y="74"/>
                    <a:pt x="44" y="85"/>
                    <a:pt x="44" y="91"/>
                  </a:cubicBezTo>
                  <a:cubicBezTo>
                    <a:pt x="46" y="91"/>
                    <a:pt x="48" y="91"/>
                    <a:pt x="49" y="91"/>
                  </a:cubicBezTo>
                  <a:cubicBezTo>
                    <a:pt x="50" y="91"/>
                    <a:pt x="52" y="90"/>
                    <a:pt x="54" y="90"/>
                  </a:cubicBezTo>
                  <a:cubicBezTo>
                    <a:pt x="56" y="91"/>
                    <a:pt x="55" y="93"/>
                    <a:pt x="56" y="93"/>
                  </a:cubicBezTo>
                  <a:cubicBezTo>
                    <a:pt x="58" y="93"/>
                    <a:pt x="62" y="92"/>
                    <a:pt x="64" y="92"/>
                  </a:cubicBezTo>
                  <a:cubicBezTo>
                    <a:pt x="65" y="92"/>
                    <a:pt x="68" y="93"/>
                    <a:pt x="69" y="91"/>
                  </a:cubicBezTo>
                  <a:cubicBezTo>
                    <a:pt x="69" y="90"/>
                    <a:pt x="70" y="88"/>
                    <a:pt x="71" y="88"/>
                  </a:cubicBezTo>
                  <a:cubicBezTo>
                    <a:pt x="73" y="89"/>
                    <a:pt x="74" y="90"/>
                    <a:pt x="76" y="88"/>
                  </a:cubicBezTo>
                  <a:cubicBezTo>
                    <a:pt x="78" y="87"/>
                    <a:pt x="82" y="88"/>
                    <a:pt x="82" y="87"/>
                  </a:cubicBezTo>
                  <a:cubicBezTo>
                    <a:pt x="83" y="86"/>
                    <a:pt x="87" y="84"/>
                    <a:pt x="91" y="82"/>
                  </a:cubicBezTo>
                  <a:cubicBezTo>
                    <a:pt x="91" y="77"/>
                    <a:pt x="86" y="80"/>
                    <a:pt x="85" y="7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8">
              <a:extLst>
                <a:ext uri="{FF2B5EF4-FFF2-40B4-BE49-F238E27FC236}">
                  <a16:creationId xmlns:a16="http://schemas.microsoft.com/office/drawing/2014/main" id="{2593E611-E9FF-4922-B11D-75974A24B290}"/>
                </a:ext>
              </a:extLst>
            </p:cNvPr>
            <p:cNvSpPr>
              <a:spLocks/>
            </p:cNvSpPr>
            <p:nvPr/>
          </p:nvSpPr>
          <p:spPr bwMode="auto">
            <a:xfrm>
              <a:off x="4125051" y="4526237"/>
              <a:ext cx="49634" cy="124706"/>
            </a:xfrm>
            <a:custGeom>
              <a:avLst/>
              <a:gdLst>
                <a:gd name="T0" fmla="*/ 25 w 28"/>
                <a:gd name="T1" fmla="*/ 43 h 66"/>
                <a:gd name="T2" fmla="*/ 20 w 28"/>
                <a:gd name="T3" fmla="*/ 38 h 66"/>
                <a:gd name="T4" fmla="*/ 20 w 28"/>
                <a:gd name="T5" fmla="*/ 39 h 66"/>
                <a:gd name="T6" fmla="*/ 11 w 28"/>
                <a:gd name="T7" fmla="*/ 26 h 66"/>
                <a:gd name="T8" fmla="*/ 12 w 28"/>
                <a:gd name="T9" fmla="*/ 11 h 66"/>
                <a:gd name="T10" fmla="*/ 10 w 28"/>
                <a:gd name="T11" fmla="*/ 0 h 66"/>
                <a:gd name="T12" fmla="*/ 4 w 28"/>
                <a:gd name="T13" fmla="*/ 0 h 66"/>
                <a:gd name="T14" fmla="*/ 7 w 28"/>
                <a:gd name="T15" fmla="*/ 9 h 66"/>
                <a:gd name="T16" fmla="*/ 4 w 28"/>
                <a:gd name="T17" fmla="*/ 10 h 66"/>
                <a:gd name="T18" fmla="*/ 5 w 28"/>
                <a:gd name="T19" fmla="*/ 24 h 66"/>
                <a:gd name="T20" fmla="*/ 1 w 28"/>
                <a:gd name="T21" fmla="*/ 26 h 66"/>
                <a:gd name="T22" fmla="*/ 0 w 28"/>
                <a:gd name="T23" fmla="*/ 34 h 66"/>
                <a:gd name="T24" fmla="*/ 2 w 28"/>
                <a:gd name="T25" fmla="*/ 38 h 66"/>
                <a:gd name="T26" fmla="*/ 2 w 28"/>
                <a:gd name="T27" fmla="*/ 38 h 66"/>
                <a:gd name="T28" fmla="*/ 7 w 28"/>
                <a:gd name="T29" fmla="*/ 42 h 66"/>
                <a:gd name="T30" fmla="*/ 14 w 28"/>
                <a:gd name="T31" fmla="*/ 43 h 66"/>
                <a:gd name="T32" fmla="*/ 12 w 28"/>
                <a:gd name="T33" fmla="*/ 54 h 66"/>
                <a:gd name="T34" fmla="*/ 20 w 28"/>
                <a:gd name="T35" fmla="*/ 64 h 66"/>
                <a:gd name="T36" fmla="*/ 21 w 28"/>
                <a:gd name="T37" fmla="*/ 57 h 66"/>
                <a:gd name="T38" fmla="*/ 26 w 28"/>
                <a:gd name="T39" fmla="*/ 51 h 66"/>
                <a:gd name="T40" fmla="*/ 25 w 28"/>
                <a:gd name="T4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66">
                  <a:moveTo>
                    <a:pt x="25" y="43"/>
                  </a:moveTo>
                  <a:cubicBezTo>
                    <a:pt x="24" y="41"/>
                    <a:pt x="22" y="39"/>
                    <a:pt x="20" y="38"/>
                  </a:cubicBezTo>
                  <a:cubicBezTo>
                    <a:pt x="20" y="38"/>
                    <a:pt x="20" y="39"/>
                    <a:pt x="20" y="39"/>
                  </a:cubicBezTo>
                  <a:cubicBezTo>
                    <a:pt x="18" y="42"/>
                    <a:pt x="12" y="32"/>
                    <a:pt x="11" y="26"/>
                  </a:cubicBezTo>
                  <a:cubicBezTo>
                    <a:pt x="10" y="20"/>
                    <a:pt x="14" y="17"/>
                    <a:pt x="12" y="11"/>
                  </a:cubicBezTo>
                  <a:cubicBezTo>
                    <a:pt x="10" y="6"/>
                    <a:pt x="8" y="2"/>
                    <a:pt x="10" y="0"/>
                  </a:cubicBezTo>
                  <a:cubicBezTo>
                    <a:pt x="8" y="0"/>
                    <a:pt x="6" y="0"/>
                    <a:pt x="4" y="0"/>
                  </a:cubicBezTo>
                  <a:cubicBezTo>
                    <a:pt x="5" y="3"/>
                    <a:pt x="7" y="7"/>
                    <a:pt x="7" y="9"/>
                  </a:cubicBezTo>
                  <a:cubicBezTo>
                    <a:pt x="7" y="10"/>
                    <a:pt x="5" y="8"/>
                    <a:pt x="4" y="10"/>
                  </a:cubicBezTo>
                  <a:cubicBezTo>
                    <a:pt x="3" y="12"/>
                    <a:pt x="3" y="22"/>
                    <a:pt x="5" y="24"/>
                  </a:cubicBezTo>
                  <a:cubicBezTo>
                    <a:pt x="7" y="26"/>
                    <a:pt x="1" y="25"/>
                    <a:pt x="1" y="26"/>
                  </a:cubicBezTo>
                  <a:cubicBezTo>
                    <a:pt x="1" y="28"/>
                    <a:pt x="1" y="34"/>
                    <a:pt x="0" y="34"/>
                  </a:cubicBezTo>
                  <a:cubicBezTo>
                    <a:pt x="0" y="35"/>
                    <a:pt x="1" y="36"/>
                    <a:pt x="2" y="38"/>
                  </a:cubicBezTo>
                  <a:cubicBezTo>
                    <a:pt x="2" y="38"/>
                    <a:pt x="2" y="38"/>
                    <a:pt x="2" y="38"/>
                  </a:cubicBezTo>
                  <a:cubicBezTo>
                    <a:pt x="2" y="38"/>
                    <a:pt x="6" y="42"/>
                    <a:pt x="7" y="42"/>
                  </a:cubicBezTo>
                  <a:cubicBezTo>
                    <a:pt x="9" y="42"/>
                    <a:pt x="13" y="40"/>
                    <a:pt x="14" y="43"/>
                  </a:cubicBezTo>
                  <a:cubicBezTo>
                    <a:pt x="15" y="47"/>
                    <a:pt x="12" y="53"/>
                    <a:pt x="12" y="54"/>
                  </a:cubicBezTo>
                  <a:cubicBezTo>
                    <a:pt x="13" y="56"/>
                    <a:pt x="20" y="66"/>
                    <a:pt x="20" y="64"/>
                  </a:cubicBezTo>
                  <a:cubicBezTo>
                    <a:pt x="21" y="63"/>
                    <a:pt x="19" y="59"/>
                    <a:pt x="21" y="57"/>
                  </a:cubicBezTo>
                  <a:cubicBezTo>
                    <a:pt x="23" y="55"/>
                    <a:pt x="26" y="57"/>
                    <a:pt x="26" y="51"/>
                  </a:cubicBezTo>
                  <a:cubicBezTo>
                    <a:pt x="25" y="45"/>
                    <a:pt x="28" y="45"/>
                    <a:pt x="25" y="4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9">
              <a:extLst>
                <a:ext uri="{FF2B5EF4-FFF2-40B4-BE49-F238E27FC236}">
                  <a16:creationId xmlns:a16="http://schemas.microsoft.com/office/drawing/2014/main" id="{0ADE2363-B87D-4D6B-9042-F20F1BA9FEB5}"/>
                </a:ext>
              </a:extLst>
            </p:cNvPr>
            <p:cNvSpPr>
              <a:spLocks/>
            </p:cNvSpPr>
            <p:nvPr/>
          </p:nvSpPr>
          <p:spPr bwMode="auto">
            <a:xfrm>
              <a:off x="6055374" y="4705061"/>
              <a:ext cx="49634" cy="41177"/>
            </a:xfrm>
            <a:custGeom>
              <a:avLst/>
              <a:gdLst>
                <a:gd name="T0" fmla="*/ 0 w 28"/>
                <a:gd name="T1" fmla="*/ 3 h 22"/>
                <a:gd name="T2" fmla="*/ 25 w 28"/>
                <a:gd name="T3" fmla="*/ 20 h 22"/>
                <a:gd name="T4" fmla="*/ 0 w 28"/>
                <a:gd name="T5" fmla="*/ 3 h 22"/>
              </a:gdLst>
              <a:ahLst/>
              <a:cxnLst>
                <a:cxn ang="0">
                  <a:pos x="T0" y="T1"/>
                </a:cxn>
                <a:cxn ang="0">
                  <a:pos x="T2" y="T3"/>
                </a:cxn>
                <a:cxn ang="0">
                  <a:pos x="T4" y="T5"/>
                </a:cxn>
              </a:cxnLst>
              <a:rect l="0" t="0" r="r" b="b"/>
              <a:pathLst>
                <a:path w="28" h="22">
                  <a:moveTo>
                    <a:pt x="0" y="3"/>
                  </a:moveTo>
                  <a:cubicBezTo>
                    <a:pt x="0" y="0"/>
                    <a:pt x="28" y="18"/>
                    <a:pt x="25" y="20"/>
                  </a:cubicBezTo>
                  <a:cubicBezTo>
                    <a:pt x="22" y="22"/>
                    <a:pt x="1" y="6"/>
                    <a:pt x="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70">
              <a:extLst>
                <a:ext uri="{FF2B5EF4-FFF2-40B4-BE49-F238E27FC236}">
                  <a16:creationId xmlns:a16="http://schemas.microsoft.com/office/drawing/2014/main" id="{B6E33D3C-5B90-4ED9-B121-A1464B7FD39F}"/>
                </a:ext>
              </a:extLst>
            </p:cNvPr>
            <p:cNvSpPr>
              <a:spLocks/>
            </p:cNvSpPr>
            <p:nvPr/>
          </p:nvSpPr>
          <p:spPr bwMode="auto">
            <a:xfrm>
              <a:off x="4647285" y="3670940"/>
              <a:ext cx="112216" cy="84706"/>
            </a:xfrm>
            <a:custGeom>
              <a:avLst/>
              <a:gdLst>
                <a:gd name="T0" fmla="*/ 52 w 64"/>
                <a:gd name="T1" fmla="*/ 35 h 44"/>
                <a:gd name="T2" fmla="*/ 56 w 64"/>
                <a:gd name="T3" fmla="*/ 38 h 44"/>
                <a:gd name="T4" fmla="*/ 62 w 64"/>
                <a:gd name="T5" fmla="*/ 40 h 44"/>
                <a:gd name="T6" fmla="*/ 64 w 64"/>
                <a:gd name="T7" fmla="*/ 39 h 44"/>
                <a:gd name="T8" fmla="*/ 63 w 64"/>
                <a:gd name="T9" fmla="*/ 28 h 44"/>
                <a:gd name="T10" fmla="*/ 54 w 64"/>
                <a:gd name="T11" fmla="*/ 23 h 44"/>
                <a:gd name="T12" fmla="*/ 53 w 64"/>
                <a:gd name="T13" fmla="*/ 15 h 44"/>
                <a:gd name="T14" fmla="*/ 42 w 64"/>
                <a:gd name="T15" fmla="*/ 16 h 44"/>
                <a:gd name="T16" fmla="*/ 35 w 64"/>
                <a:gd name="T17" fmla="*/ 15 h 44"/>
                <a:gd name="T18" fmla="*/ 27 w 64"/>
                <a:gd name="T19" fmla="*/ 14 h 44"/>
                <a:gd name="T20" fmla="*/ 15 w 64"/>
                <a:gd name="T21" fmla="*/ 13 h 44"/>
                <a:gd name="T22" fmla="*/ 21 w 64"/>
                <a:gd name="T23" fmla="*/ 8 h 44"/>
                <a:gd name="T24" fmla="*/ 24 w 64"/>
                <a:gd name="T25" fmla="*/ 8 h 44"/>
                <a:gd name="T26" fmla="*/ 27 w 64"/>
                <a:gd name="T27" fmla="*/ 1 h 44"/>
                <a:gd name="T28" fmla="*/ 21 w 64"/>
                <a:gd name="T29" fmla="*/ 3 h 44"/>
                <a:gd name="T30" fmla="*/ 15 w 64"/>
                <a:gd name="T31" fmla="*/ 4 h 44"/>
                <a:gd name="T32" fmla="*/ 11 w 64"/>
                <a:gd name="T33" fmla="*/ 9 h 44"/>
                <a:gd name="T34" fmla="*/ 8 w 64"/>
                <a:gd name="T35" fmla="*/ 13 h 44"/>
                <a:gd name="T36" fmla="*/ 0 w 64"/>
                <a:gd name="T37" fmla="*/ 16 h 44"/>
                <a:gd name="T38" fmla="*/ 5 w 64"/>
                <a:gd name="T39" fmla="*/ 23 h 44"/>
                <a:gd name="T40" fmla="*/ 6 w 64"/>
                <a:gd name="T41" fmla="*/ 30 h 44"/>
                <a:gd name="T42" fmla="*/ 3 w 64"/>
                <a:gd name="T43" fmla="*/ 39 h 44"/>
                <a:gd name="T44" fmla="*/ 7 w 64"/>
                <a:gd name="T45" fmla="*/ 40 h 44"/>
                <a:gd name="T46" fmla="*/ 15 w 64"/>
                <a:gd name="T47" fmla="*/ 37 h 44"/>
                <a:gd name="T48" fmla="*/ 23 w 64"/>
                <a:gd name="T49" fmla="*/ 33 h 44"/>
                <a:gd name="T50" fmla="*/ 31 w 64"/>
                <a:gd name="T51" fmla="*/ 26 h 44"/>
                <a:gd name="T52" fmla="*/ 34 w 64"/>
                <a:gd name="T53" fmla="*/ 33 h 44"/>
                <a:gd name="T54" fmla="*/ 35 w 64"/>
                <a:gd name="T55" fmla="*/ 43 h 44"/>
                <a:gd name="T56" fmla="*/ 39 w 64"/>
                <a:gd name="T57" fmla="*/ 43 h 44"/>
                <a:gd name="T58" fmla="*/ 43 w 64"/>
                <a:gd name="T59" fmla="*/ 42 h 44"/>
                <a:gd name="T60" fmla="*/ 52 w 64"/>
                <a:gd name="T6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44">
                  <a:moveTo>
                    <a:pt x="52" y="35"/>
                  </a:moveTo>
                  <a:cubicBezTo>
                    <a:pt x="54" y="37"/>
                    <a:pt x="54" y="38"/>
                    <a:pt x="56" y="38"/>
                  </a:cubicBezTo>
                  <a:cubicBezTo>
                    <a:pt x="57" y="38"/>
                    <a:pt x="60" y="38"/>
                    <a:pt x="62" y="40"/>
                  </a:cubicBezTo>
                  <a:cubicBezTo>
                    <a:pt x="63" y="39"/>
                    <a:pt x="64" y="39"/>
                    <a:pt x="64" y="39"/>
                  </a:cubicBezTo>
                  <a:cubicBezTo>
                    <a:pt x="64" y="39"/>
                    <a:pt x="63" y="31"/>
                    <a:pt x="63" y="28"/>
                  </a:cubicBezTo>
                  <a:cubicBezTo>
                    <a:pt x="62" y="25"/>
                    <a:pt x="54" y="23"/>
                    <a:pt x="54" y="23"/>
                  </a:cubicBezTo>
                  <a:cubicBezTo>
                    <a:pt x="53" y="15"/>
                    <a:pt x="53" y="15"/>
                    <a:pt x="53" y="15"/>
                  </a:cubicBezTo>
                  <a:cubicBezTo>
                    <a:pt x="53" y="15"/>
                    <a:pt x="44" y="17"/>
                    <a:pt x="42" y="16"/>
                  </a:cubicBezTo>
                  <a:cubicBezTo>
                    <a:pt x="40" y="15"/>
                    <a:pt x="37" y="17"/>
                    <a:pt x="35" y="15"/>
                  </a:cubicBezTo>
                  <a:cubicBezTo>
                    <a:pt x="33" y="12"/>
                    <a:pt x="30" y="16"/>
                    <a:pt x="27" y="14"/>
                  </a:cubicBezTo>
                  <a:cubicBezTo>
                    <a:pt x="24" y="12"/>
                    <a:pt x="16" y="15"/>
                    <a:pt x="15" y="13"/>
                  </a:cubicBezTo>
                  <a:cubicBezTo>
                    <a:pt x="15" y="12"/>
                    <a:pt x="19" y="8"/>
                    <a:pt x="21" y="8"/>
                  </a:cubicBezTo>
                  <a:cubicBezTo>
                    <a:pt x="22" y="8"/>
                    <a:pt x="23" y="8"/>
                    <a:pt x="24" y="8"/>
                  </a:cubicBezTo>
                  <a:cubicBezTo>
                    <a:pt x="25" y="7"/>
                    <a:pt x="28" y="2"/>
                    <a:pt x="27" y="1"/>
                  </a:cubicBezTo>
                  <a:cubicBezTo>
                    <a:pt x="26" y="0"/>
                    <a:pt x="23" y="1"/>
                    <a:pt x="21" y="3"/>
                  </a:cubicBezTo>
                  <a:cubicBezTo>
                    <a:pt x="19" y="4"/>
                    <a:pt x="16" y="2"/>
                    <a:pt x="15" y="4"/>
                  </a:cubicBezTo>
                  <a:cubicBezTo>
                    <a:pt x="14" y="6"/>
                    <a:pt x="13" y="9"/>
                    <a:pt x="11" y="9"/>
                  </a:cubicBezTo>
                  <a:cubicBezTo>
                    <a:pt x="9" y="9"/>
                    <a:pt x="10" y="12"/>
                    <a:pt x="8" y="13"/>
                  </a:cubicBezTo>
                  <a:cubicBezTo>
                    <a:pt x="6" y="14"/>
                    <a:pt x="1" y="14"/>
                    <a:pt x="0" y="16"/>
                  </a:cubicBezTo>
                  <a:cubicBezTo>
                    <a:pt x="0" y="19"/>
                    <a:pt x="6" y="20"/>
                    <a:pt x="5" y="23"/>
                  </a:cubicBezTo>
                  <a:cubicBezTo>
                    <a:pt x="5" y="26"/>
                    <a:pt x="9" y="29"/>
                    <a:pt x="6" y="30"/>
                  </a:cubicBezTo>
                  <a:cubicBezTo>
                    <a:pt x="4" y="32"/>
                    <a:pt x="3" y="34"/>
                    <a:pt x="3" y="39"/>
                  </a:cubicBezTo>
                  <a:cubicBezTo>
                    <a:pt x="4" y="40"/>
                    <a:pt x="6" y="41"/>
                    <a:pt x="7" y="40"/>
                  </a:cubicBezTo>
                  <a:cubicBezTo>
                    <a:pt x="8" y="37"/>
                    <a:pt x="15" y="40"/>
                    <a:pt x="15" y="37"/>
                  </a:cubicBezTo>
                  <a:cubicBezTo>
                    <a:pt x="15" y="35"/>
                    <a:pt x="23" y="36"/>
                    <a:pt x="23" y="33"/>
                  </a:cubicBezTo>
                  <a:cubicBezTo>
                    <a:pt x="23" y="31"/>
                    <a:pt x="28" y="26"/>
                    <a:pt x="31" y="26"/>
                  </a:cubicBezTo>
                  <a:cubicBezTo>
                    <a:pt x="34" y="26"/>
                    <a:pt x="31" y="31"/>
                    <a:pt x="34" y="33"/>
                  </a:cubicBezTo>
                  <a:cubicBezTo>
                    <a:pt x="38" y="35"/>
                    <a:pt x="33" y="41"/>
                    <a:pt x="35" y="43"/>
                  </a:cubicBezTo>
                  <a:cubicBezTo>
                    <a:pt x="35" y="44"/>
                    <a:pt x="37" y="44"/>
                    <a:pt x="39" y="43"/>
                  </a:cubicBezTo>
                  <a:cubicBezTo>
                    <a:pt x="40" y="43"/>
                    <a:pt x="42" y="42"/>
                    <a:pt x="43" y="42"/>
                  </a:cubicBezTo>
                  <a:cubicBezTo>
                    <a:pt x="46" y="39"/>
                    <a:pt x="51" y="35"/>
                    <a:pt x="52"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71">
              <a:extLst>
                <a:ext uri="{FF2B5EF4-FFF2-40B4-BE49-F238E27FC236}">
                  <a16:creationId xmlns:a16="http://schemas.microsoft.com/office/drawing/2014/main" id="{69D9C511-44C6-45B5-8687-814837E4B2F3}"/>
                </a:ext>
              </a:extLst>
            </p:cNvPr>
            <p:cNvSpPr>
              <a:spLocks/>
            </p:cNvSpPr>
            <p:nvPr/>
          </p:nvSpPr>
          <p:spPr bwMode="auto">
            <a:xfrm>
              <a:off x="2491452" y="3953294"/>
              <a:ext cx="12948" cy="28235"/>
            </a:xfrm>
            <a:custGeom>
              <a:avLst/>
              <a:gdLst>
                <a:gd name="T0" fmla="*/ 6 w 7"/>
                <a:gd name="T1" fmla="*/ 14 h 15"/>
                <a:gd name="T2" fmla="*/ 3 w 7"/>
                <a:gd name="T3" fmla="*/ 11 h 15"/>
                <a:gd name="T4" fmla="*/ 0 w 7"/>
                <a:gd name="T5" fmla="*/ 5 h 15"/>
                <a:gd name="T6" fmla="*/ 3 w 7"/>
                <a:gd name="T7" fmla="*/ 3 h 15"/>
                <a:gd name="T8" fmla="*/ 4 w 7"/>
                <a:gd name="T9" fmla="*/ 9 h 15"/>
                <a:gd name="T10" fmla="*/ 6 w 7"/>
                <a:gd name="T11" fmla="*/ 14 h 15"/>
              </a:gdLst>
              <a:ahLst/>
              <a:cxnLst>
                <a:cxn ang="0">
                  <a:pos x="T0" y="T1"/>
                </a:cxn>
                <a:cxn ang="0">
                  <a:pos x="T2" y="T3"/>
                </a:cxn>
                <a:cxn ang="0">
                  <a:pos x="T4" y="T5"/>
                </a:cxn>
                <a:cxn ang="0">
                  <a:pos x="T6" y="T7"/>
                </a:cxn>
                <a:cxn ang="0">
                  <a:pos x="T8" y="T9"/>
                </a:cxn>
                <a:cxn ang="0">
                  <a:pos x="T10" y="T11"/>
                </a:cxn>
              </a:cxnLst>
              <a:rect l="0" t="0" r="r" b="b"/>
              <a:pathLst>
                <a:path w="7" h="15">
                  <a:moveTo>
                    <a:pt x="6" y="14"/>
                  </a:moveTo>
                  <a:cubicBezTo>
                    <a:pt x="6" y="15"/>
                    <a:pt x="3" y="13"/>
                    <a:pt x="3" y="11"/>
                  </a:cubicBezTo>
                  <a:cubicBezTo>
                    <a:pt x="3" y="9"/>
                    <a:pt x="0" y="9"/>
                    <a:pt x="0" y="5"/>
                  </a:cubicBezTo>
                  <a:cubicBezTo>
                    <a:pt x="0" y="2"/>
                    <a:pt x="1" y="0"/>
                    <a:pt x="3" y="3"/>
                  </a:cubicBezTo>
                  <a:cubicBezTo>
                    <a:pt x="5" y="6"/>
                    <a:pt x="3" y="8"/>
                    <a:pt x="4" y="9"/>
                  </a:cubicBezTo>
                  <a:cubicBezTo>
                    <a:pt x="4" y="10"/>
                    <a:pt x="7" y="12"/>
                    <a:pt x="6"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72">
              <a:extLst>
                <a:ext uri="{FF2B5EF4-FFF2-40B4-BE49-F238E27FC236}">
                  <a16:creationId xmlns:a16="http://schemas.microsoft.com/office/drawing/2014/main" id="{19CBC4BB-D65E-4E59-AB70-D3F0281AB2F5}"/>
                </a:ext>
              </a:extLst>
            </p:cNvPr>
            <p:cNvSpPr>
              <a:spLocks/>
            </p:cNvSpPr>
            <p:nvPr/>
          </p:nvSpPr>
          <p:spPr bwMode="auto">
            <a:xfrm>
              <a:off x="2734225" y="4194472"/>
              <a:ext cx="18343" cy="17647"/>
            </a:xfrm>
            <a:custGeom>
              <a:avLst/>
              <a:gdLst>
                <a:gd name="T0" fmla="*/ 2 w 10"/>
                <a:gd name="T1" fmla="*/ 8 h 9"/>
                <a:gd name="T2" fmla="*/ 1 w 10"/>
                <a:gd name="T3" fmla="*/ 4 h 9"/>
                <a:gd name="T4" fmla="*/ 8 w 10"/>
                <a:gd name="T5" fmla="*/ 2 h 9"/>
                <a:gd name="T6" fmla="*/ 8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0" y="7"/>
                    <a:pt x="3" y="5"/>
                    <a:pt x="1" y="4"/>
                  </a:cubicBezTo>
                  <a:cubicBezTo>
                    <a:pt x="0" y="3"/>
                    <a:pt x="6" y="0"/>
                    <a:pt x="8" y="2"/>
                  </a:cubicBezTo>
                  <a:cubicBezTo>
                    <a:pt x="9" y="4"/>
                    <a:pt x="10" y="6"/>
                    <a:pt x="8" y="7"/>
                  </a:cubicBezTo>
                  <a:cubicBezTo>
                    <a:pt x="6" y="8"/>
                    <a:pt x="3" y="9"/>
                    <a:pt x="2"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73">
              <a:extLst>
                <a:ext uri="{FF2B5EF4-FFF2-40B4-BE49-F238E27FC236}">
                  <a16:creationId xmlns:a16="http://schemas.microsoft.com/office/drawing/2014/main" id="{60919DFF-48A7-4B5B-A86E-19325C170E58}"/>
                </a:ext>
              </a:extLst>
            </p:cNvPr>
            <p:cNvSpPr>
              <a:spLocks/>
            </p:cNvSpPr>
            <p:nvPr/>
          </p:nvSpPr>
          <p:spPr bwMode="auto">
            <a:xfrm>
              <a:off x="4284743" y="3663882"/>
              <a:ext cx="50713" cy="45883"/>
            </a:xfrm>
            <a:custGeom>
              <a:avLst/>
              <a:gdLst>
                <a:gd name="T0" fmla="*/ 27 w 29"/>
                <a:gd name="T1" fmla="*/ 19 h 24"/>
                <a:gd name="T2" fmla="*/ 22 w 29"/>
                <a:gd name="T3" fmla="*/ 12 h 24"/>
                <a:gd name="T4" fmla="*/ 19 w 29"/>
                <a:gd name="T5" fmla="*/ 6 h 24"/>
                <a:gd name="T6" fmla="*/ 16 w 29"/>
                <a:gd name="T7" fmla="*/ 1 h 24"/>
                <a:gd name="T8" fmla="*/ 9 w 29"/>
                <a:gd name="T9" fmla="*/ 0 h 24"/>
                <a:gd name="T10" fmla="*/ 0 w 29"/>
                <a:gd name="T11" fmla="*/ 2 h 24"/>
                <a:gd name="T12" fmla="*/ 2 w 29"/>
                <a:gd name="T13" fmla="*/ 8 h 24"/>
                <a:gd name="T14" fmla="*/ 9 w 29"/>
                <a:gd name="T15" fmla="*/ 11 h 24"/>
                <a:gd name="T16" fmla="*/ 10 w 29"/>
                <a:gd name="T17" fmla="*/ 14 h 24"/>
                <a:gd name="T18" fmla="*/ 11 w 29"/>
                <a:gd name="T19" fmla="*/ 14 h 24"/>
                <a:gd name="T20" fmla="*/ 13 w 29"/>
                <a:gd name="T21" fmla="*/ 16 h 24"/>
                <a:gd name="T22" fmla="*/ 17 w 29"/>
                <a:gd name="T23" fmla="*/ 18 h 24"/>
                <a:gd name="T24" fmla="*/ 21 w 29"/>
                <a:gd name="T25" fmla="*/ 19 h 24"/>
                <a:gd name="T26" fmla="*/ 23 w 29"/>
                <a:gd name="T27" fmla="*/ 24 h 24"/>
                <a:gd name="T28" fmla="*/ 29 w 29"/>
                <a:gd name="T29" fmla="*/ 23 h 24"/>
                <a:gd name="T30" fmla="*/ 27 w 29"/>
                <a:gd name="T3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4">
                  <a:moveTo>
                    <a:pt x="27" y="19"/>
                  </a:moveTo>
                  <a:cubicBezTo>
                    <a:pt x="27" y="17"/>
                    <a:pt x="22" y="15"/>
                    <a:pt x="22" y="12"/>
                  </a:cubicBezTo>
                  <a:cubicBezTo>
                    <a:pt x="22" y="10"/>
                    <a:pt x="18" y="8"/>
                    <a:pt x="19" y="6"/>
                  </a:cubicBezTo>
                  <a:cubicBezTo>
                    <a:pt x="19" y="4"/>
                    <a:pt x="17" y="2"/>
                    <a:pt x="16" y="1"/>
                  </a:cubicBezTo>
                  <a:cubicBezTo>
                    <a:pt x="14" y="0"/>
                    <a:pt x="11" y="0"/>
                    <a:pt x="9" y="0"/>
                  </a:cubicBezTo>
                  <a:cubicBezTo>
                    <a:pt x="6" y="0"/>
                    <a:pt x="3" y="1"/>
                    <a:pt x="0" y="2"/>
                  </a:cubicBezTo>
                  <a:cubicBezTo>
                    <a:pt x="2" y="4"/>
                    <a:pt x="1" y="5"/>
                    <a:pt x="2" y="8"/>
                  </a:cubicBezTo>
                  <a:cubicBezTo>
                    <a:pt x="4" y="12"/>
                    <a:pt x="7" y="10"/>
                    <a:pt x="9" y="11"/>
                  </a:cubicBezTo>
                  <a:cubicBezTo>
                    <a:pt x="9" y="12"/>
                    <a:pt x="10" y="13"/>
                    <a:pt x="10" y="14"/>
                  </a:cubicBezTo>
                  <a:cubicBezTo>
                    <a:pt x="10" y="14"/>
                    <a:pt x="11" y="14"/>
                    <a:pt x="11" y="14"/>
                  </a:cubicBezTo>
                  <a:cubicBezTo>
                    <a:pt x="12" y="15"/>
                    <a:pt x="13" y="15"/>
                    <a:pt x="13" y="16"/>
                  </a:cubicBezTo>
                  <a:cubicBezTo>
                    <a:pt x="15" y="17"/>
                    <a:pt x="17" y="18"/>
                    <a:pt x="17" y="18"/>
                  </a:cubicBezTo>
                  <a:cubicBezTo>
                    <a:pt x="18" y="19"/>
                    <a:pt x="19" y="17"/>
                    <a:pt x="21" y="19"/>
                  </a:cubicBezTo>
                  <a:cubicBezTo>
                    <a:pt x="23" y="22"/>
                    <a:pt x="23" y="22"/>
                    <a:pt x="23" y="24"/>
                  </a:cubicBezTo>
                  <a:cubicBezTo>
                    <a:pt x="25" y="24"/>
                    <a:pt x="27" y="24"/>
                    <a:pt x="29" y="23"/>
                  </a:cubicBezTo>
                  <a:cubicBezTo>
                    <a:pt x="28" y="21"/>
                    <a:pt x="27" y="20"/>
                    <a:pt x="27" y="1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74">
              <a:extLst>
                <a:ext uri="{FF2B5EF4-FFF2-40B4-BE49-F238E27FC236}">
                  <a16:creationId xmlns:a16="http://schemas.microsoft.com/office/drawing/2014/main" id="{CD64EF2A-5943-4A19-841C-1AB0D91BEB2D}"/>
                </a:ext>
              </a:extLst>
            </p:cNvPr>
            <p:cNvSpPr>
              <a:spLocks noEditPoints="1"/>
            </p:cNvSpPr>
            <p:nvPr/>
          </p:nvSpPr>
          <p:spPr bwMode="auto">
            <a:xfrm>
              <a:off x="4307401" y="3652117"/>
              <a:ext cx="73372" cy="67059"/>
            </a:xfrm>
            <a:custGeom>
              <a:avLst/>
              <a:gdLst>
                <a:gd name="T0" fmla="*/ 40 w 42"/>
                <a:gd name="T1" fmla="*/ 12 h 35"/>
                <a:gd name="T2" fmla="*/ 32 w 42"/>
                <a:gd name="T3" fmla="*/ 2 h 35"/>
                <a:gd name="T4" fmla="*/ 27 w 42"/>
                <a:gd name="T5" fmla="*/ 6 h 35"/>
                <a:gd name="T6" fmla="*/ 23 w 42"/>
                <a:gd name="T7" fmla="*/ 6 h 35"/>
                <a:gd name="T8" fmla="*/ 17 w 42"/>
                <a:gd name="T9" fmla="*/ 1 h 35"/>
                <a:gd name="T10" fmla="*/ 14 w 42"/>
                <a:gd name="T11" fmla="*/ 0 h 35"/>
                <a:gd name="T12" fmla="*/ 12 w 42"/>
                <a:gd name="T13" fmla="*/ 3 h 35"/>
                <a:gd name="T14" fmla="*/ 15 w 42"/>
                <a:gd name="T15" fmla="*/ 7 h 35"/>
                <a:gd name="T16" fmla="*/ 9 w 42"/>
                <a:gd name="T17" fmla="*/ 7 h 35"/>
                <a:gd name="T18" fmla="*/ 3 w 42"/>
                <a:gd name="T19" fmla="*/ 5 h 35"/>
                <a:gd name="T20" fmla="*/ 6 w 42"/>
                <a:gd name="T21" fmla="*/ 12 h 35"/>
                <a:gd name="T22" fmla="*/ 9 w 42"/>
                <a:gd name="T23" fmla="*/ 18 h 35"/>
                <a:gd name="T24" fmla="*/ 14 w 42"/>
                <a:gd name="T25" fmla="*/ 25 h 35"/>
                <a:gd name="T26" fmla="*/ 16 w 42"/>
                <a:gd name="T27" fmla="*/ 29 h 35"/>
                <a:gd name="T28" fmla="*/ 26 w 42"/>
                <a:gd name="T29" fmla="*/ 23 h 35"/>
                <a:gd name="T30" fmla="*/ 27 w 42"/>
                <a:gd name="T31" fmla="*/ 30 h 35"/>
                <a:gd name="T32" fmla="*/ 33 w 42"/>
                <a:gd name="T33" fmla="*/ 35 h 35"/>
                <a:gd name="T34" fmla="*/ 35 w 42"/>
                <a:gd name="T35" fmla="*/ 30 h 35"/>
                <a:gd name="T36" fmla="*/ 40 w 42"/>
                <a:gd name="T37" fmla="*/ 12 h 35"/>
                <a:gd name="T38" fmla="*/ 4 w 42"/>
                <a:gd name="T39" fmla="*/ 24 h 35"/>
                <a:gd name="T40" fmla="*/ 0 w 42"/>
                <a:gd name="T41" fmla="*/ 22 h 35"/>
                <a:gd name="T42" fmla="*/ 3 w 42"/>
                <a:gd name="T43" fmla="*/ 27 h 35"/>
                <a:gd name="T44" fmla="*/ 9 w 42"/>
                <a:gd name="T45" fmla="*/ 30 h 35"/>
                <a:gd name="T46" fmla="*/ 10 w 42"/>
                <a:gd name="T47" fmla="*/ 30 h 35"/>
                <a:gd name="T48" fmla="*/ 8 w 42"/>
                <a:gd name="T49" fmla="*/ 25 h 35"/>
                <a:gd name="T50" fmla="*/ 4 w 42"/>
                <a:gd name="T5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5">
                  <a:moveTo>
                    <a:pt x="40" y="12"/>
                  </a:moveTo>
                  <a:cubicBezTo>
                    <a:pt x="39" y="10"/>
                    <a:pt x="36" y="6"/>
                    <a:pt x="32" y="2"/>
                  </a:cubicBezTo>
                  <a:cubicBezTo>
                    <a:pt x="31" y="5"/>
                    <a:pt x="28" y="4"/>
                    <a:pt x="27" y="6"/>
                  </a:cubicBezTo>
                  <a:cubicBezTo>
                    <a:pt x="26" y="8"/>
                    <a:pt x="24" y="6"/>
                    <a:pt x="23" y="6"/>
                  </a:cubicBezTo>
                  <a:cubicBezTo>
                    <a:pt x="22" y="6"/>
                    <a:pt x="19" y="2"/>
                    <a:pt x="17" y="1"/>
                  </a:cubicBezTo>
                  <a:cubicBezTo>
                    <a:pt x="16" y="1"/>
                    <a:pt x="15" y="1"/>
                    <a:pt x="14" y="0"/>
                  </a:cubicBezTo>
                  <a:cubicBezTo>
                    <a:pt x="13" y="2"/>
                    <a:pt x="12" y="3"/>
                    <a:pt x="12" y="3"/>
                  </a:cubicBezTo>
                  <a:cubicBezTo>
                    <a:pt x="13" y="5"/>
                    <a:pt x="16" y="6"/>
                    <a:pt x="15" y="7"/>
                  </a:cubicBezTo>
                  <a:cubicBezTo>
                    <a:pt x="14" y="8"/>
                    <a:pt x="10" y="8"/>
                    <a:pt x="9" y="7"/>
                  </a:cubicBezTo>
                  <a:cubicBezTo>
                    <a:pt x="7" y="5"/>
                    <a:pt x="4" y="3"/>
                    <a:pt x="3" y="5"/>
                  </a:cubicBezTo>
                  <a:cubicBezTo>
                    <a:pt x="2" y="6"/>
                    <a:pt x="6" y="10"/>
                    <a:pt x="6" y="12"/>
                  </a:cubicBezTo>
                  <a:cubicBezTo>
                    <a:pt x="5" y="14"/>
                    <a:pt x="9" y="16"/>
                    <a:pt x="9" y="18"/>
                  </a:cubicBezTo>
                  <a:cubicBezTo>
                    <a:pt x="9" y="21"/>
                    <a:pt x="14" y="23"/>
                    <a:pt x="14" y="25"/>
                  </a:cubicBezTo>
                  <a:cubicBezTo>
                    <a:pt x="14" y="26"/>
                    <a:pt x="15" y="27"/>
                    <a:pt x="16" y="29"/>
                  </a:cubicBezTo>
                  <a:cubicBezTo>
                    <a:pt x="20" y="27"/>
                    <a:pt x="23" y="24"/>
                    <a:pt x="26" y="23"/>
                  </a:cubicBezTo>
                  <a:cubicBezTo>
                    <a:pt x="30" y="21"/>
                    <a:pt x="28" y="29"/>
                    <a:pt x="27" y="30"/>
                  </a:cubicBezTo>
                  <a:cubicBezTo>
                    <a:pt x="27" y="31"/>
                    <a:pt x="30" y="33"/>
                    <a:pt x="33" y="35"/>
                  </a:cubicBezTo>
                  <a:cubicBezTo>
                    <a:pt x="33" y="33"/>
                    <a:pt x="34" y="31"/>
                    <a:pt x="35" y="30"/>
                  </a:cubicBezTo>
                  <a:cubicBezTo>
                    <a:pt x="39" y="24"/>
                    <a:pt x="42" y="16"/>
                    <a:pt x="40" y="12"/>
                  </a:cubicBezTo>
                  <a:close/>
                  <a:moveTo>
                    <a:pt x="4" y="24"/>
                  </a:moveTo>
                  <a:cubicBezTo>
                    <a:pt x="4" y="24"/>
                    <a:pt x="2" y="23"/>
                    <a:pt x="0" y="22"/>
                  </a:cubicBezTo>
                  <a:cubicBezTo>
                    <a:pt x="1" y="24"/>
                    <a:pt x="1" y="26"/>
                    <a:pt x="3" y="27"/>
                  </a:cubicBezTo>
                  <a:cubicBezTo>
                    <a:pt x="7" y="28"/>
                    <a:pt x="1" y="29"/>
                    <a:pt x="9" y="30"/>
                  </a:cubicBezTo>
                  <a:cubicBezTo>
                    <a:pt x="9" y="30"/>
                    <a:pt x="10" y="30"/>
                    <a:pt x="10" y="30"/>
                  </a:cubicBezTo>
                  <a:cubicBezTo>
                    <a:pt x="10" y="28"/>
                    <a:pt x="10" y="28"/>
                    <a:pt x="8" y="25"/>
                  </a:cubicBezTo>
                  <a:cubicBezTo>
                    <a:pt x="6" y="23"/>
                    <a:pt x="5" y="25"/>
                    <a:pt x="4"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75">
              <a:extLst>
                <a:ext uri="{FF2B5EF4-FFF2-40B4-BE49-F238E27FC236}">
                  <a16:creationId xmlns:a16="http://schemas.microsoft.com/office/drawing/2014/main" id="{EDEC2CA4-6B78-44DF-9C55-458249D0F979}"/>
                </a:ext>
              </a:extLst>
            </p:cNvPr>
            <p:cNvSpPr>
              <a:spLocks/>
            </p:cNvSpPr>
            <p:nvPr/>
          </p:nvSpPr>
          <p:spPr bwMode="auto">
            <a:xfrm>
              <a:off x="4541544" y="3720352"/>
              <a:ext cx="211483" cy="164706"/>
            </a:xfrm>
            <a:custGeom>
              <a:avLst/>
              <a:gdLst>
                <a:gd name="T0" fmla="*/ 117 w 121"/>
                <a:gd name="T1" fmla="*/ 12 h 86"/>
                <a:gd name="T2" fmla="*/ 113 w 121"/>
                <a:gd name="T3" fmla="*/ 9 h 86"/>
                <a:gd name="T4" fmla="*/ 104 w 121"/>
                <a:gd name="T5" fmla="*/ 16 h 86"/>
                <a:gd name="T6" fmla="*/ 100 w 121"/>
                <a:gd name="T7" fmla="*/ 17 h 86"/>
                <a:gd name="T8" fmla="*/ 96 w 121"/>
                <a:gd name="T9" fmla="*/ 17 h 86"/>
                <a:gd name="T10" fmla="*/ 95 w 121"/>
                <a:gd name="T11" fmla="*/ 7 h 86"/>
                <a:gd name="T12" fmla="*/ 92 w 121"/>
                <a:gd name="T13" fmla="*/ 0 h 86"/>
                <a:gd name="T14" fmla="*/ 84 w 121"/>
                <a:gd name="T15" fmla="*/ 7 h 86"/>
                <a:gd name="T16" fmla="*/ 76 w 121"/>
                <a:gd name="T17" fmla="*/ 11 h 86"/>
                <a:gd name="T18" fmla="*/ 68 w 121"/>
                <a:gd name="T19" fmla="*/ 14 h 86"/>
                <a:gd name="T20" fmla="*/ 60 w 121"/>
                <a:gd name="T21" fmla="*/ 12 h 86"/>
                <a:gd name="T22" fmla="*/ 54 w 121"/>
                <a:gd name="T23" fmla="*/ 9 h 86"/>
                <a:gd name="T24" fmla="*/ 47 w 121"/>
                <a:gd name="T25" fmla="*/ 8 h 86"/>
                <a:gd name="T26" fmla="*/ 40 w 121"/>
                <a:gd name="T27" fmla="*/ 12 h 86"/>
                <a:gd name="T28" fmla="*/ 35 w 121"/>
                <a:gd name="T29" fmla="*/ 20 h 86"/>
                <a:gd name="T30" fmla="*/ 23 w 121"/>
                <a:gd name="T31" fmla="*/ 27 h 86"/>
                <a:gd name="T32" fmla="*/ 16 w 121"/>
                <a:gd name="T33" fmla="*/ 30 h 86"/>
                <a:gd name="T34" fmla="*/ 10 w 121"/>
                <a:gd name="T35" fmla="*/ 28 h 86"/>
                <a:gd name="T36" fmla="*/ 6 w 121"/>
                <a:gd name="T37" fmla="*/ 32 h 86"/>
                <a:gd name="T38" fmla="*/ 3 w 121"/>
                <a:gd name="T39" fmla="*/ 39 h 86"/>
                <a:gd name="T40" fmla="*/ 2 w 121"/>
                <a:gd name="T41" fmla="*/ 46 h 86"/>
                <a:gd name="T42" fmla="*/ 2 w 121"/>
                <a:gd name="T43" fmla="*/ 55 h 86"/>
                <a:gd name="T44" fmla="*/ 3 w 121"/>
                <a:gd name="T45" fmla="*/ 65 h 86"/>
                <a:gd name="T46" fmla="*/ 11 w 121"/>
                <a:gd name="T47" fmla="*/ 69 h 86"/>
                <a:gd name="T48" fmla="*/ 3 w 121"/>
                <a:gd name="T49" fmla="*/ 81 h 86"/>
                <a:gd name="T50" fmla="*/ 4 w 121"/>
                <a:gd name="T51" fmla="*/ 84 h 86"/>
                <a:gd name="T52" fmla="*/ 17 w 121"/>
                <a:gd name="T53" fmla="*/ 85 h 86"/>
                <a:gd name="T54" fmla="*/ 51 w 121"/>
                <a:gd name="T55" fmla="*/ 81 h 86"/>
                <a:gd name="T56" fmla="*/ 50 w 121"/>
                <a:gd name="T57" fmla="*/ 73 h 86"/>
                <a:gd name="T58" fmla="*/ 57 w 121"/>
                <a:gd name="T59" fmla="*/ 69 h 86"/>
                <a:gd name="T60" fmla="*/ 63 w 121"/>
                <a:gd name="T61" fmla="*/ 67 h 86"/>
                <a:gd name="T62" fmla="*/ 72 w 121"/>
                <a:gd name="T63" fmla="*/ 64 h 86"/>
                <a:gd name="T64" fmla="*/ 76 w 121"/>
                <a:gd name="T65" fmla="*/ 60 h 86"/>
                <a:gd name="T66" fmla="*/ 79 w 121"/>
                <a:gd name="T67" fmla="*/ 51 h 86"/>
                <a:gd name="T68" fmla="*/ 84 w 121"/>
                <a:gd name="T69" fmla="*/ 48 h 86"/>
                <a:gd name="T70" fmla="*/ 82 w 121"/>
                <a:gd name="T71" fmla="*/ 42 h 86"/>
                <a:gd name="T72" fmla="*/ 91 w 121"/>
                <a:gd name="T73" fmla="*/ 43 h 86"/>
                <a:gd name="T74" fmla="*/ 92 w 121"/>
                <a:gd name="T75" fmla="*/ 36 h 86"/>
                <a:gd name="T76" fmla="*/ 96 w 121"/>
                <a:gd name="T77" fmla="*/ 30 h 86"/>
                <a:gd name="T78" fmla="*/ 94 w 121"/>
                <a:gd name="T79" fmla="*/ 25 h 86"/>
                <a:gd name="T80" fmla="*/ 95 w 121"/>
                <a:gd name="T81" fmla="*/ 21 h 86"/>
                <a:gd name="T82" fmla="*/ 97 w 121"/>
                <a:gd name="T83" fmla="*/ 20 h 86"/>
                <a:gd name="T84" fmla="*/ 101 w 121"/>
                <a:gd name="T85" fmla="*/ 19 h 86"/>
                <a:gd name="T86" fmla="*/ 112 w 121"/>
                <a:gd name="T87" fmla="*/ 15 h 86"/>
                <a:gd name="T88" fmla="*/ 121 w 121"/>
                <a:gd name="T89" fmla="*/ 13 h 86"/>
                <a:gd name="T90" fmla="*/ 117 w 121"/>
                <a:gd name="T9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86">
                  <a:moveTo>
                    <a:pt x="117" y="12"/>
                  </a:moveTo>
                  <a:cubicBezTo>
                    <a:pt x="115" y="12"/>
                    <a:pt x="115" y="11"/>
                    <a:pt x="113" y="9"/>
                  </a:cubicBezTo>
                  <a:cubicBezTo>
                    <a:pt x="112" y="9"/>
                    <a:pt x="107" y="13"/>
                    <a:pt x="104" y="16"/>
                  </a:cubicBezTo>
                  <a:cubicBezTo>
                    <a:pt x="103" y="16"/>
                    <a:pt x="101" y="17"/>
                    <a:pt x="100" y="17"/>
                  </a:cubicBezTo>
                  <a:cubicBezTo>
                    <a:pt x="98" y="18"/>
                    <a:pt x="97" y="18"/>
                    <a:pt x="96" y="17"/>
                  </a:cubicBezTo>
                  <a:cubicBezTo>
                    <a:pt x="94" y="15"/>
                    <a:pt x="99" y="9"/>
                    <a:pt x="95" y="7"/>
                  </a:cubicBezTo>
                  <a:cubicBezTo>
                    <a:pt x="92" y="5"/>
                    <a:pt x="95" y="0"/>
                    <a:pt x="92" y="0"/>
                  </a:cubicBezTo>
                  <a:cubicBezTo>
                    <a:pt x="89" y="0"/>
                    <a:pt x="84" y="5"/>
                    <a:pt x="84" y="7"/>
                  </a:cubicBezTo>
                  <a:cubicBezTo>
                    <a:pt x="84" y="10"/>
                    <a:pt x="76" y="9"/>
                    <a:pt x="76" y="11"/>
                  </a:cubicBezTo>
                  <a:cubicBezTo>
                    <a:pt x="76" y="14"/>
                    <a:pt x="69" y="11"/>
                    <a:pt x="68" y="14"/>
                  </a:cubicBezTo>
                  <a:cubicBezTo>
                    <a:pt x="66" y="16"/>
                    <a:pt x="63" y="12"/>
                    <a:pt x="60" y="12"/>
                  </a:cubicBezTo>
                  <a:cubicBezTo>
                    <a:pt x="58" y="12"/>
                    <a:pt x="57" y="8"/>
                    <a:pt x="54" y="9"/>
                  </a:cubicBezTo>
                  <a:cubicBezTo>
                    <a:pt x="51" y="10"/>
                    <a:pt x="49" y="8"/>
                    <a:pt x="47" y="8"/>
                  </a:cubicBezTo>
                  <a:cubicBezTo>
                    <a:pt x="44" y="8"/>
                    <a:pt x="43" y="13"/>
                    <a:pt x="40" y="12"/>
                  </a:cubicBezTo>
                  <a:cubicBezTo>
                    <a:pt x="37" y="11"/>
                    <a:pt x="36" y="17"/>
                    <a:pt x="35" y="20"/>
                  </a:cubicBezTo>
                  <a:cubicBezTo>
                    <a:pt x="34" y="23"/>
                    <a:pt x="23" y="23"/>
                    <a:pt x="23" y="27"/>
                  </a:cubicBezTo>
                  <a:cubicBezTo>
                    <a:pt x="23" y="31"/>
                    <a:pt x="16" y="32"/>
                    <a:pt x="16" y="30"/>
                  </a:cubicBezTo>
                  <a:cubicBezTo>
                    <a:pt x="15" y="27"/>
                    <a:pt x="11" y="29"/>
                    <a:pt x="10" y="28"/>
                  </a:cubicBezTo>
                  <a:cubicBezTo>
                    <a:pt x="9" y="27"/>
                    <a:pt x="6" y="29"/>
                    <a:pt x="6" y="32"/>
                  </a:cubicBezTo>
                  <a:cubicBezTo>
                    <a:pt x="6" y="35"/>
                    <a:pt x="3" y="37"/>
                    <a:pt x="3" y="39"/>
                  </a:cubicBezTo>
                  <a:cubicBezTo>
                    <a:pt x="2" y="40"/>
                    <a:pt x="0" y="44"/>
                    <a:pt x="2" y="46"/>
                  </a:cubicBezTo>
                  <a:cubicBezTo>
                    <a:pt x="3" y="48"/>
                    <a:pt x="0" y="51"/>
                    <a:pt x="2" y="55"/>
                  </a:cubicBezTo>
                  <a:cubicBezTo>
                    <a:pt x="3" y="59"/>
                    <a:pt x="2" y="63"/>
                    <a:pt x="3" y="65"/>
                  </a:cubicBezTo>
                  <a:cubicBezTo>
                    <a:pt x="4" y="66"/>
                    <a:pt x="10" y="65"/>
                    <a:pt x="11" y="69"/>
                  </a:cubicBezTo>
                  <a:cubicBezTo>
                    <a:pt x="13" y="73"/>
                    <a:pt x="3" y="79"/>
                    <a:pt x="3" y="81"/>
                  </a:cubicBezTo>
                  <a:cubicBezTo>
                    <a:pt x="3" y="82"/>
                    <a:pt x="3" y="83"/>
                    <a:pt x="4" y="84"/>
                  </a:cubicBezTo>
                  <a:cubicBezTo>
                    <a:pt x="8" y="84"/>
                    <a:pt x="13" y="84"/>
                    <a:pt x="17" y="85"/>
                  </a:cubicBezTo>
                  <a:cubicBezTo>
                    <a:pt x="23" y="86"/>
                    <a:pt x="51" y="82"/>
                    <a:pt x="51" y="81"/>
                  </a:cubicBezTo>
                  <a:cubicBezTo>
                    <a:pt x="52" y="80"/>
                    <a:pt x="50" y="74"/>
                    <a:pt x="50" y="73"/>
                  </a:cubicBezTo>
                  <a:cubicBezTo>
                    <a:pt x="51" y="71"/>
                    <a:pt x="54" y="68"/>
                    <a:pt x="57" y="69"/>
                  </a:cubicBezTo>
                  <a:cubicBezTo>
                    <a:pt x="60" y="69"/>
                    <a:pt x="63" y="69"/>
                    <a:pt x="63" y="67"/>
                  </a:cubicBezTo>
                  <a:cubicBezTo>
                    <a:pt x="63" y="65"/>
                    <a:pt x="71" y="62"/>
                    <a:pt x="72" y="64"/>
                  </a:cubicBezTo>
                  <a:cubicBezTo>
                    <a:pt x="73" y="66"/>
                    <a:pt x="76" y="65"/>
                    <a:pt x="76" y="60"/>
                  </a:cubicBezTo>
                  <a:cubicBezTo>
                    <a:pt x="76" y="55"/>
                    <a:pt x="76" y="52"/>
                    <a:pt x="79" y="51"/>
                  </a:cubicBezTo>
                  <a:cubicBezTo>
                    <a:pt x="82" y="51"/>
                    <a:pt x="85" y="49"/>
                    <a:pt x="84" y="48"/>
                  </a:cubicBezTo>
                  <a:cubicBezTo>
                    <a:pt x="84" y="46"/>
                    <a:pt x="81" y="43"/>
                    <a:pt x="82" y="42"/>
                  </a:cubicBezTo>
                  <a:cubicBezTo>
                    <a:pt x="83" y="41"/>
                    <a:pt x="90" y="45"/>
                    <a:pt x="91" y="43"/>
                  </a:cubicBezTo>
                  <a:cubicBezTo>
                    <a:pt x="92" y="40"/>
                    <a:pt x="90" y="38"/>
                    <a:pt x="92" y="36"/>
                  </a:cubicBezTo>
                  <a:cubicBezTo>
                    <a:pt x="93" y="34"/>
                    <a:pt x="96" y="32"/>
                    <a:pt x="96" y="30"/>
                  </a:cubicBezTo>
                  <a:cubicBezTo>
                    <a:pt x="95" y="28"/>
                    <a:pt x="96" y="27"/>
                    <a:pt x="94" y="25"/>
                  </a:cubicBezTo>
                  <a:cubicBezTo>
                    <a:pt x="92" y="23"/>
                    <a:pt x="93" y="21"/>
                    <a:pt x="95" y="21"/>
                  </a:cubicBezTo>
                  <a:cubicBezTo>
                    <a:pt x="96" y="21"/>
                    <a:pt x="96" y="20"/>
                    <a:pt x="97" y="20"/>
                  </a:cubicBezTo>
                  <a:cubicBezTo>
                    <a:pt x="98" y="20"/>
                    <a:pt x="100" y="20"/>
                    <a:pt x="101" y="19"/>
                  </a:cubicBezTo>
                  <a:cubicBezTo>
                    <a:pt x="104" y="16"/>
                    <a:pt x="110" y="14"/>
                    <a:pt x="112" y="15"/>
                  </a:cubicBezTo>
                  <a:cubicBezTo>
                    <a:pt x="114" y="16"/>
                    <a:pt x="118" y="15"/>
                    <a:pt x="121" y="13"/>
                  </a:cubicBezTo>
                  <a:cubicBezTo>
                    <a:pt x="119" y="12"/>
                    <a:pt x="118" y="12"/>
                    <a:pt x="117"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76">
              <a:extLst>
                <a:ext uri="{FF2B5EF4-FFF2-40B4-BE49-F238E27FC236}">
                  <a16:creationId xmlns:a16="http://schemas.microsoft.com/office/drawing/2014/main" id="{6EF1AEF1-6F3A-4EE2-AFD7-2D5057C061B0}"/>
                </a:ext>
              </a:extLst>
            </p:cNvPr>
            <p:cNvSpPr>
              <a:spLocks/>
            </p:cNvSpPr>
            <p:nvPr/>
          </p:nvSpPr>
          <p:spPr bwMode="auto">
            <a:xfrm>
              <a:off x="4548017" y="3745059"/>
              <a:ext cx="244932" cy="238825"/>
            </a:xfrm>
            <a:custGeom>
              <a:avLst/>
              <a:gdLst>
                <a:gd name="T0" fmla="*/ 129 w 140"/>
                <a:gd name="T1" fmla="*/ 6 h 125"/>
                <a:gd name="T2" fmla="*/ 119 w 140"/>
                <a:gd name="T3" fmla="*/ 1 h 125"/>
                <a:gd name="T4" fmla="*/ 108 w 140"/>
                <a:gd name="T5" fmla="*/ 2 h 125"/>
                <a:gd name="T6" fmla="*/ 93 w 140"/>
                <a:gd name="T7" fmla="*/ 7 h 125"/>
                <a:gd name="T8" fmla="*/ 90 w 140"/>
                <a:gd name="T9" fmla="*/ 12 h 125"/>
                <a:gd name="T10" fmla="*/ 88 w 140"/>
                <a:gd name="T11" fmla="*/ 23 h 125"/>
                <a:gd name="T12" fmla="*/ 78 w 140"/>
                <a:gd name="T13" fmla="*/ 29 h 125"/>
                <a:gd name="T14" fmla="*/ 75 w 140"/>
                <a:gd name="T15" fmla="*/ 38 h 125"/>
                <a:gd name="T16" fmla="*/ 68 w 140"/>
                <a:gd name="T17" fmla="*/ 51 h 125"/>
                <a:gd name="T18" fmla="*/ 53 w 140"/>
                <a:gd name="T19" fmla="*/ 56 h 125"/>
                <a:gd name="T20" fmla="*/ 47 w 140"/>
                <a:gd name="T21" fmla="*/ 68 h 125"/>
                <a:gd name="T22" fmla="*/ 0 w 140"/>
                <a:gd name="T23" fmla="*/ 71 h 125"/>
                <a:gd name="T24" fmla="*/ 13 w 140"/>
                <a:gd name="T25" fmla="*/ 83 h 125"/>
                <a:gd name="T26" fmla="*/ 19 w 140"/>
                <a:gd name="T27" fmla="*/ 98 h 125"/>
                <a:gd name="T28" fmla="*/ 6 w 140"/>
                <a:gd name="T29" fmla="*/ 109 h 125"/>
                <a:gd name="T30" fmla="*/ 22 w 140"/>
                <a:gd name="T31" fmla="*/ 110 h 125"/>
                <a:gd name="T32" fmla="*/ 42 w 140"/>
                <a:gd name="T33" fmla="*/ 109 h 125"/>
                <a:gd name="T34" fmla="*/ 53 w 140"/>
                <a:gd name="T35" fmla="*/ 116 h 125"/>
                <a:gd name="T36" fmla="*/ 62 w 140"/>
                <a:gd name="T37" fmla="*/ 125 h 125"/>
                <a:gd name="T38" fmla="*/ 63 w 140"/>
                <a:gd name="T39" fmla="*/ 125 h 125"/>
                <a:gd name="T40" fmla="*/ 79 w 140"/>
                <a:gd name="T41" fmla="*/ 119 h 125"/>
                <a:gd name="T42" fmla="*/ 82 w 140"/>
                <a:gd name="T43" fmla="*/ 110 h 125"/>
                <a:gd name="T44" fmla="*/ 73 w 140"/>
                <a:gd name="T45" fmla="*/ 95 h 125"/>
                <a:gd name="T46" fmla="*/ 86 w 140"/>
                <a:gd name="T47" fmla="*/ 88 h 125"/>
                <a:gd name="T48" fmla="*/ 96 w 140"/>
                <a:gd name="T49" fmla="*/ 81 h 125"/>
                <a:gd name="T50" fmla="*/ 107 w 140"/>
                <a:gd name="T51" fmla="*/ 68 h 125"/>
                <a:gd name="T52" fmla="*/ 116 w 140"/>
                <a:gd name="T53" fmla="*/ 59 h 125"/>
                <a:gd name="T54" fmla="*/ 122 w 140"/>
                <a:gd name="T55" fmla="*/ 47 h 125"/>
                <a:gd name="T56" fmla="*/ 113 w 140"/>
                <a:gd name="T57" fmla="*/ 35 h 125"/>
                <a:gd name="T58" fmla="*/ 116 w 140"/>
                <a:gd name="T59" fmla="*/ 22 h 125"/>
                <a:gd name="T60" fmla="*/ 137 w 140"/>
                <a:gd name="T61" fmla="*/ 21 h 125"/>
                <a:gd name="T62" fmla="*/ 133 w 140"/>
                <a:gd name="T63"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25">
                  <a:moveTo>
                    <a:pt x="133" y="13"/>
                  </a:moveTo>
                  <a:cubicBezTo>
                    <a:pt x="129" y="11"/>
                    <a:pt x="129" y="8"/>
                    <a:pt x="129" y="6"/>
                  </a:cubicBezTo>
                  <a:cubicBezTo>
                    <a:pt x="129" y="5"/>
                    <a:pt x="124" y="3"/>
                    <a:pt x="121" y="0"/>
                  </a:cubicBezTo>
                  <a:cubicBezTo>
                    <a:pt x="121" y="0"/>
                    <a:pt x="120" y="0"/>
                    <a:pt x="119" y="1"/>
                  </a:cubicBezTo>
                  <a:cubicBezTo>
                    <a:pt x="118" y="0"/>
                    <a:pt x="118" y="0"/>
                    <a:pt x="117" y="0"/>
                  </a:cubicBezTo>
                  <a:cubicBezTo>
                    <a:pt x="114" y="2"/>
                    <a:pt x="110" y="3"/>
                    <a:pt x="108" y="2"/>
                  </a:cubicBezTo>
                  <a:cubicBezTo>
                    <a:pt x="106" y="1"/>
                    <a:pt x="100" y="3"/>
                    <a:pt x="97" y="6"/>
                  </a:cubicBezTo>
                  <a:cubicBezTo>
                    <a:pt x="96" y="7"/>
                    <a:pt x="94" y="7"/>
                    <a:pt x="93" y="7"/>
                  </a:cubicBezTo>
                  <a:cubicBezTo>
                    <a:pt x="92" y="7"/>
                    <a:pt x="92" y="8"/>
                    <a:pt x="91" y="8"/>
                  </a:cubicBezTo>
                  <a:cubicBezTo>
                    <a:pt x="89" y="8"/>
                    <a:pt x="88" y="10"/>
                    <a:pt x="90" y="12"/>
                  </a:cubicBezTo>
                  <a:cubicBezTo>
                    <a:pt x="92" y="14"/>
                    <a:pt x="91" y="15"/>
                    <a:pt x="92" y="17"/>
                  </a:cubicBezTo>
                  <a:cubicBezTo>
                    <a:pt x="92" y="19"/>
                    <a:pt x="89" y="21"/>
                    <a:pt x="88" y="23"/>
                  </a:cubicBezTo>
                  <a:cubicBezTo>
                    <a:pt x="86" y="25"/>
                    <a:pt x="88" y="27"/>
                    <a:pt x="87" y="30"/>
                  </a:cubicBezTo>
                  <a:cubicBezTo>
                    <a:pt x="86" y="32"/>
                    <a:pt x="79" y="28"/>
                    <a:pt x="78" y="29"/>
                  </a:cubicBezTo>
                  <a:cubicBezTo>
                    <a:pt x="77" y="30"/>
                    <a:pt x="80" y="33"/>
                    <a:pt x="80" y="35"/>
                  </a:cubicBezTo>
                  <a:cubicBezTo>
                    <a:pt x="81" y="36"/>
                    <a:pt x="78" y="38"/>
                    <a:pt x="75" y="38"/>
                  </a:cubicBezTo>
                  <a:cubicBezTo>
                    <a:pt x="72" y="39"/>
                    <a:pt x="72" y="42"/>
                    <a:pt x="72" y="47"/>
                  </a:cubicBezTo>
                  <a:cubicBezTo>
                    <a:pt x="72" y="52"/>
                    <a:pt x="69" y="53"/>
                    <a:pt x="68" y="51"/>
                  </a:cubicBezTo>
                  <a:cubicBezTo>
                    <a:pt x="67" y="49"/>
                    <a:pt x="59" y="52"/>
                    <a:pt x="59" y="54"/>
                  </a:cubicBezTo>
                  <a:cubicBezTo>
                    <a:pt x="59" y="56"/>
                    <a:pt x="56" y="56"/>
                    <a:pt x="53" y="56"/>
                  </a:cubicBezTo>
                  <a:cubicBezTo>
                    <a:pt x="50" y="55"/>
                    <a:pt x="47" y="58"/>
                    <a:pt x="46" y="60"/>
                  </a:cubicBezTo>
                  <a:cubicBezTo>
                    <a:pt x="46" y="61"/>
                    <a:pt x="48" y="67"/>
                    <a:pt x="47" y="68"/>
                  </a:cubicBezTo>
                  <a:cubicBezTo>
                    <a:pt x="47" y="69"/>
                    <a:pt x="19" y="73"/>
                    <a:pt x="13" y="72"/>
                  </a:cubicBezTo>
                  <a:cubicBezTo>
                    <a:pt x="9" y="71"/>
                    <a:pt x="4" y="71"/>
                    <a:pt x="0" y="71"/>
                  </a:cubicBezTo>
                  <a:cubicBezTo>
                    <a:pt x="2" y="72"/>
                    <a:pt x="4" y="74"/>
                    <a:pt x="4" y="75"/>
                  </a:cubicBezTo>
                  <a:cubicBezTo>
                    <a:pt x="5" y="78"/>
                    <a:pt x="9" y="81"/>
                    <a:pt x="13" y="83"/>
                  </a:cubicBezTo>
                  <a:cubicBezTo>
                    <a:pt x="17" y="84"/>
                    <a:pt x="15" y="91"/>
                    <a:pt x="17" y="92"/>
                  </a:cubicBezTo>
                  <a:cubicBezTo>
                    <a:pt x="19" y="93"/>
                    <a:pt x="22" y="98"/>
                    <a:pt x="19" y="98"/>
                  </a:cubicBezTo>
                  <a:cubicBezTo>
                    <a:pt x="16" y="99"/>
                    <a:pt x="14" y="99"/>
                    <a:pt x="11" y="101"/>
                  </a:cubicBezTo>
                  <a:cubicBezTo>
                    <a:pt x="9" y="102"/>
                    <a:pt x="6" y="105"/>
                    <a:pt x="6" y="109"/>
                  </a:cubicBezTo>
                  <a:cubicBezTo>
                    <a:pt x="6" y="110"/>
                    <a:pt x="6" y="110"/>
                    <a:pt x="6" y="111"/>
                  </a:cubicBezTo>
                  <a:cubicBezTo>
                    <a:pt x="13" y="111"/>
                    <a:pt x="21" y="111"/>
                    <a:pt x="22" y="110"/>
                  </a:cubicBezTo>
                  <a:cubicBezTo>
                    <a:pt x="23" y="109"/>
                    <a:pt x="26" y="108"/>
                    <a:pt x="28" y="109"/>
                  </a:cubicBezTo>
                  <a:cubicBezTo>
                    <a:pt x="30" y="110"/>
                    <a:pt x="39" y="111"/>
                    <a:pt x="42" y="109"/>
                  </a:cubicBezTo>
                  <a:cubicBezTo>
                    <a:pt x="46" y="107"/>
                    <a:pt x="49" y="109"/>
                    <a:pt x="49" y="111"/>
                  </a:cubicBezTo>
                  <a:cubicBezTo>
                    <a:pt x="49" y="113"/>
                    <a:pt x="51" y="114"/>
                    <a:pt x="53" y="116"/>
                  </a:cubicBezTo>
                  <a:cubicBezTo>
                    <a:pt x="54" y="117"/>
                    <a:pt x="53" y="119"/>
                    <a:pt x="54" y="121"/>
                  </a:cubicBezTo>
                  <a:cubicBezTo>
                    <a:pt x="55" y="123"/>
                    <a:pt x="58" y="123"/>
                    <a:pt x="62" y="125"/>
                  </a:cubicBezTo>
                  <a:cubicBezTo>
                    <a:pt x="62" y="125"/>
                    <a:pt x="63" y="125"/>
                    <a:pt x="63" y="125"/>
                  </a:cubicBezTo>
                  <a:cubicBezTo>
                    <a:pt x="63" y="125"/>
                    <a:pt x="63" y="125"/>
                    <a:pt x="63" y="125"/>
                  </a:cubicBezTo>
                  <a:cubicBezTo>
                    <a:pt x="65" y="123"/>
                    <a:pt x="66" y="119"/>
                    <a:pt x="71" y="120"/>
                  </a:cubicBezTo>
                  <a:cubicBezTo>
                    <a:pt x="76" y="121"/>
                    <a:pt x="76" y="119"/>
                    <a:pt x="79" y="119"/>
                  </a:cubicBezTo>
                  <a:cubicBezTo>
                    <a:pt x="82" y="120"/>
                    <a:pt x="84" y="120"/>
                    <a:pt x="85" y="118"/>
                  </a:cubicBezTo>
                  <a:cubicBezTo>
                    <a:pt x="87" y="116"/>
                    <a:pt x="84" y="112"/>
                    <a:pt x="82" y="110"/>
                  </a:cubicBezTo>
                  <a:cubicBezTo>
                    <a:pt x="81" y="108"/>
                    <a:pt x="78" y="105"/>
                    <a:pt x="79" y="101"/>
                  </a:cubicBezTo>
                  <a:cubicBezTo>
                    <a:pt x="79" y="98"/>
                    <a:pt x="73" y="98"/>
                    <a:pt x="73" y="95"/>
                  </a:cubicBezTo>
                  <a:cubicBezTo>
                    <a:pt x="73" y="93"/>
                    <a:pt x="79" y="88"/>
                    <a:pt x="80" y="87"/>
                  </a:cubicBezTo>
                  <a:cubicBezTo>
                    <a:pt x="81" y="86"/>
                    <a:pt x="85" y="90"/>
                    <a:pt x="86" y="88"/>
                  </a:cubicBezTo>
                  <a:cubicBezTo>
                    <a:pt x="87" y="86"/>
                    <a:pt x="90" y="87"/>
                    <a:pt x="92" y="88"/>
                  </a:cubicBezTo>
                  <a:cubicBezTo>
                    <a:pt x="93" y="88"/>
                    <a:pt x="96" y="84"/>
                    <a:pt x="96" y="81"/>
                  </a:cubicBezTo>
                  <a:cubicBezTo>
                    <a:pt x="97" y="78"/>
                    <a:pt x="102" y="78"/>
                    <a:pt x="103" y="77"/>
                  </a:cubicBezTo>
                  <a:cubicBezTo>
                    <a:pt x="104" y="76"/>
                    <a:pt x="106" y="69"/>
                    <a:pt x="107" y="68"/>
                  </a:cubicBezTo>
                  <a:cubicBezTo>
                    <a:pt x="107" y="67"/>
                    <a:pt x="112" y="68"/>
                    <a:pt x="112" y="64"/>
                  </a:cubicBezTo>
                  <a:cubicBezTo>
                    <a:pt x="112" y="60"/>
                    <a:pt x="114" y="60"/>
                    <a:pt x="116" y="59"/>
                  </a:cubicBezTo>
                  <a:cubicBezTo>
                    <a:pt x="118" y="59"/>
                    <a:pt x="117" y="56"/>
                    <a:pt x="117" y="53"/>
                  </a:cubicBezTo>
                  <a:cubicBezTo>
                    <a:pt x="118" y="50"/>
                    <a:pt x="119" y="47"/>
                    <a:pt x="122" y="47"/>
                  </a:cubicBezTo>
                  <a:cubicBezTo>
                    <a:pt x="124" y="46"/>
                    <a:pt x="121" y="42"/>
                    <a:pt x="118" y="43"/>
                  </a:cubicBezTo>
                  <a:cubicBezTo>
                    <a:pt x="115" y="44"/>
                    <a:pt x="113" y="35"/>
                    <a:pt x="113" y="35"/>
                  </a:cubicBezTo>
                  <a:cubicBezTo>
                    <a:pt x="113" y="35"/>
                    <a:pt x="113" y="28"/>
                    <a:pt x="111" y="27"/>
                  </a:cubicBezTo>
                  <a:cubicBezTo>
                    <a:pt x="110" y="26"/>
                    <a:pt x="112" y="22"/>
                    <a:pt x="116" y="22"/>
                  </a:cubicBezTo>
                  <a:cubicBezTo>
                    <a:pt x="119" y="22"/>
                    <a:pt x="126" y="26"/>
                    <a:pt x="128" y="25"/>
                  </a:cubicBezTo>
                  <a:cubicBezTo>
                    <a:pt x="131" y="23"/>
                    <a:pt x="135" y="22"/>
                    <a:pt x="137" y="21"/>
                  </a:cubicBezTo>
                  <a:cubicBezTo>
                    <a:pt x="138" y="21"/>
                    <a:pt x="139" y="18"/>
                    <a:pt x="140" y="16"/>
                  </a:cubicBezTo>
                  <a:cubicBezTo>
                    <a:pt x="138" y="15"/>
                    <a:pt x="136" y="14"/>
                    <a:pt x="133" y="1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77">
              <a:extLst>
                <a:ext uri="{FF2B5EF4-FFF2-40B4-BE49-F238E27FC236}">
                  <a16:creationId xmlns:a16="http://schemas.microsoft.com/office/drawing/2014/main" id="{47948D6F-9E41-48B9-A55D-39936A59959D}"/>
                </a:ext>
              </a:extLst>
            </p:cNvPr>
            <p:cNvSpPr>
              <a:spLocks noEditPoints="1"/>
            </p:cNvSpPr>
            <p:nvPr/>
          </p:nvSpPr>
          <p:spPr bwMode="auto">
            <a:xfrm>
              <a:off x="5035724" y="4278001"/>
              <a:ext cx="677609" cy="268236"/>
            </a:xfrm>
            <a:custGeom>
              <a:avLst/>
              <a:gdLst>
                <a:gd name="T0" fmla="*/ 29 w 388"/>
                <a:gd name="T1" fmla="*/ 60 h 141"/>
                <a:gd name="T2" fmla="*/ 110 w 388"/>
                <a:gd name="T3" fmla="*/ 75 h 141"/>
                <a:gd name="T4" fmla="*/ 16 w 388"/>
                <a:gd name="T5" fmla="*/ 38 h 141"/>
                <a:gd name="T6" fmla="*/ 208 w 388"/>
                <a:gd name="T7" fmla="*/ 100 h 141"/>
                <a:gd name="T8" fmla="*/ 217 w 388"/>
                <a:gd name="T9" fmla="*/ 80 h 141"/>
                <a:gd name="T10" fmla="*/ 229 w 388"/>
                <a:gd name="T11" fmla="*/ 83 h 141"/>
                <a:gd name="T12" fmla="*/ 237 w 388"/>
                <a:gd name="T13" fmla="*/ 57 h 141"/>
                <a:gd name="T14" fmla="*/ 237 w 388"/>
                <a:gd name="T15" fmla="*/ 47 h 141"/>
                <a:gd name="T16" fmla="*/ 222 w 388"/>
                <a:gd name="T17" fmla="*/ 40 h 141"/>
                <a:gd name="T18" fmla="*/ 199 w 388"/>
                <a:gd name="T19" fmla="*/ 73 h 141"/>
                <a:gd name="T20" fmla="*/ 92 w 388"/>
                <a:gd name="T21" fmla="*/ 79 h 141"/>
                <a:gd name="T22" fmla="*/ 89 w 388"/>
                <a:gd name="T23" fmla="*/ 65 h 141"/>
                <a:gd name="T24" fmla="*/ 86 w 388"/>
                <a:gd name="T25" fmla="*/ 71 h 141"/>
                <a:gd name="T26" fmla="*/ 71 w 388"/>
                <a:gd name="T27" fmla="*/ 53 h 141"/>
                <a:gd name="T28" fmla="*/ 58 w 388"/>
                <a:gd name="T29" fmla="*/ 37 h 141"/>
                <a:gd name="T30" fmla="*/ 39 w 388"/>
                <a:gd name="T31" fmla="*/ 25 h 141"/>
                <a:gd name="T32" fmla="*/ 2 w 388"/>
                <a:gd name="T33" fmla="*/ 3 h 141"/>
                <a:gd name="T34" fmla="*/ 34 w 388"/>
                <a:gd name="T35" fmla="*/ 48 h 141"/>
                <a:gd name="T36" fmla="*/ 74 w 388"/>
                <a:gd name="T37" fmla="*/ 95 h 141"/>
                <a:gd name="T38" fmla="*/ 91 w 388"/>
                <a:gd name="T39" fmla="*/ 87 h 141"/>
                <a:gd name="T40" fmla="*/ 279 w 388"/>
                <a:gd name="T41" fmla="*/ 39 h 141"/>
                <a:gd name="T42" fmla="*/ 281 w 388"/>
                <a:gd name="T43" fmla="*/ 48 h 141"/>
                <a:gd name="T44" fmla="*/ 260 w 388"/>
                <a:gd name="T45" fmla="*/ 79 h 141"/>
                <a:gd name="T46" fmla="*/ 207 w 388"/>
                <a:gd name="T47" fmla="*/ 125 h 141"/>
                <a:gd name="T48" fmla="*/ 241 w 388"/>
                <a:gd name="T49" fmla="*/ 121 h 141"/>
                <a:gd name="T50" fmla="*/ 289 w 388"/>
                <a:gd name="T51" fmla="*/ 80 h 141"/>
                <a:gd name="T52" fmla="*/ 163 w 388"/>
                <a:gd name="T53" fmla="*/ 118 h 141"/>
                <a:gd name="T54" fmla="*/ 147 w 388"/>
                <a:gd name="T55" fmla="*/ 110 h 141"/>
                <a:gd name="T56" fmla="*/ 92 w 388"/>
                <a:gd name="T57" fmla="*/ 103 h 141"/>
                <a:gd name="T58" fmla="*/ 98 w 388"/>
                <a:gd name="T59" fmla="*/ 114 h 141"/>
                <a:gd name="T60" fmla="*/ 150 w 388"/>
                <a:gd name="T61" fmla="*/ 123 h 141"/>
                <a:gd name="T62" fmla="*/ 163 w 388"/>
                <a:gd name="T63" fmla="*/ 118 h 141"/>
                <a:gd name="T64" fmla="*/ 338 w 388"/>
                <a:gd name="T65" fmla="*/ 79 h 141"/>
                <a:gd name="T66" fmla="*/ 302 w 388"/>
                <a:gd name="T67" fmla="*/ 61 h 141"/>
                <a:gd name="T68" fmla="*/ 325 w 388"/>
                <a:gd name="T69" fmla="*/ 70 h 141"/>
                <a:gd name="T70" fmla="*/ 312 w 388"/>
                <a:gd name="T71" fmla="*/ 75 h 141"/>
                <a:gd name="T72" fmla="*/ 332 w 388"/>
                <a:gd name="T73" fmla="*/ 85 h 141"/>
                <a:gd name="T74" fmla="*/ 367 w 388"/>
                <a:gd name="T75" fmla="*/ 107 h 141"/>
                <a:gd name="T76" fmla="*/ 379 w 388"/>
                <a:gd name="T77" fmla="*/ 120 h 141"/>
                <a:gd name="T78" fmla="*/ 359 w 388"/>
                <a:gd name="T79" fmla="*/ 64 h 141"/>
                <a:gd name="T80" fmla="*/ 247 w 388"/>
                <a:gd name="T81" fmla="*/ 130 h 141"/>
                <a:gd name="T82" fmla="*/ 251 w 388"/>
                <a:gd name="T83" fmla="*/ 132 h 141"/>
                <a:gd name="T84" fmla="*/ 254 w 388"/>
                <a:gd name="T85" fmla="*/ 130 h 141"/>
                <a:gd name="T86" fmla="*/ 187 w 388"/>
                <a:gd name="T87" fmla="*/ 50 h 141"/>
                <a:gd name="T88" fmla="*/ 191 w 388"/>
                <a:gd name="T89" fmla="*/ 29 h 141"/>
                <a:gd name="T90" fmla="*/ 190 w 388"/>
                <a:gd name="T91" fmla="*/ 15 h 141"/>
                <a:gd name="T92" fmla="*/ 168 w 388"/>
                <a:gd name="T93" fmla="*/ 26 h 141"/>
                <a:gd name="T94" fmla="*/ 150 w 388"/>
                <a:gd name="T95" fmla="*/ 38 h 141"/>
                <a:gd name="T96" fmla="*/ 124 w 388"/>
                <a:gd name="T97" fmla="*/ 39 h 141"/>
                <a:gd name="T98" fmla="*/ 115 w 388"/>
                <a:gd name="T99" fmla="*/ 45 h 141"/>
                <a:gd name="T100" fmla="*/ 134 w 388"/>
                <a:gd name="T101" fmla="*/ 77 h 141"/>
                <a:gd name="T102" fmla="*/ 163 w 388"/>
                <a:gd name="T103" fmla="*/ 83 h 141"/>
                <a:gd name="T104" fmla="*/ 200 w 388"/>
                <a:gd name="T105" fmla="*/ 133 h 141"/>
                <a:gd name="T106" fmla="*/ 200 w 388"/>
                <a:gd name="T107" fmla="*/ 133 h 141"/>
                <a:gd name="T108" fmla="*/ 176 w 388"/>
                <a:gd name="T109" fmla="*/ 126 h 141"/>
                <a:gd name="T110" fmla="*/ 188 w 388"/>
                <a:gd name="T111" fmla="*/ 1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141">
                  <a:moveTo>
                    <a:pt x="29" y="60"/>
                  </a:moveTo>
                  <a:cubicBezTo>
                    <a:pt x="28" y="61"/>
                    <a:pt x="31" y="66"/>
                    <a:pt x="33" y="65"/>
                  </a:cubicBezTo>
                  <a:cubicBezTo>
                    <a:pt x="34" y="63"/>
                    <a:pt x="30" y="56"/>
                    <a:pt x="29" y="60"/>
                  </a:cubicBezTo>
                  <a:close/>
                  <a:moveTo>
                    <a:pt x="110" y="75"/>
                  </a:moveTo>
                  <a:cubicBezTo>
                    <a:pt x="110" y="73"/>
                    <a:pt x="104" y="74"/>
                    <a:pt x="105" y="77"/>
                  </a:cubicBezTo>
                  <a:cubicBezTo>
                    <a:pt x="107" y="80"/>
                    <a:pt x="110" y="77"/>
                    <a:pt x="110" y="75"/>
                  </a:cubicBezTo>
                  <a:close/>
                  <a:moveTo>
                    <a:pt x="16" y="38"/>
                  </a:moveTo>
                  <a:cubicBezTo>
                    <a:pt x="16" y="41"/>
                    <a:pt x="19" y="48"/>
                    <a:pt x="22" y="45"/>
                  </a:cubicBezTo>
                  <a:cubicBezTo>
                    <a:pt x="25" y="42"/>
                    <a:pt x="17" y="36"/>
                    <a:pt x="16" y="38"/>
                  </a:cubicBezTo>
                  <a:close/>
                  <a:moveTo>
                    <a:pt x="204" y="81"/>
                  </a:moveTo>
                  <a:cubicBezTo>
                    <a:pt x="208" y="81"/>
                    <a:pt x="208" y="87"/>
                    <a:pt x="207" y="90"/>
                  </a:cubicBezTo>
                  <a:cubicBezTo>
                    <a:pt x="206" y="93"/>
                    <a:pt x="205" y="101"/>
                    <a:pt x="208" y="100"/>
                  </a:cubicBezTo>
                  <a:cubicBezTo>
                    <a:pt x="212" y="98"/>
                    <a:pt x="214" y="93"/>
                    <a:pt x="212" y="91"/>
                  </a:cubicBezTo>
                  <a:cubicBezTo>
                    <a:pt x="210" y="90"/>
                    <a:pt x="210" y="79"/>
                    <a:pt x="211" y="76"/>
                  </a:cubicBezTo>
                  <a:cubicBezTo>
                    <a:pt x="212" y="73"/>
                    <a:pt x="219" y="75"/>
                    <a:pt x="217" y="80"/>
                  </a:cubicBezTo>
                  <a:cubicBezTo>
                    <a:pt x="214" y="84"/>
                    <a:pt x="221" y="83"/>
                    <a:pt x="221" y="88"/>
                  </a:cubicBezTo>
                  <a:cubicBezTo>
                    <a:pt x="221" y="93"/>
                    <a:pt x="224" y="90"/>
                    <a:pt x="228" y="89"/>
                  </a:cubicBezTo>
                  <a:cubicBezTo>
                    <a:pt x="232" y="88"/>
                    <a:pt x="232" y="85"/>
                    <a:pt x="229" y="83"/>
                  </a:cubicBezTo>
                  <a:cubicBezTo>
                    <a:pt x="226" y="80"/>
                    <a:pt x="231" y="75"/>
                    <a:pt x="227" y="73"/>
                  </a:cubicBezTo>
                  <a:cubicBezTo>
                    <a:pt x="224" y="70"/>
                    <a:pt x="221" y="67"/>
                    <a:pt x="224" y="66"/>
                  </a:cubicBezTo>
                  <a:cubicBezTo>
                    <a:pt x="228" y="65"/>
                    <a:pt x="238" y="59"/>
                    <a:pt x="237" y="57"/>
                  </a:cubicBezTo>
                  <a:cubicBezTo>
                    <a:pt x="236" y="54"/>
                    <a:pt x="221" y="57"/>
                    <a:pt x="220" y="62"/>
                  </a:cubicBezTo>
                  <a:cubicBezTo>
                    <a:pt x="219" y="66"/>
                    <a:pt x="208" y="61"/>
                    <a:pt x="210" y="53"/>
                  </a:cubicBezTo>
                  <a:cubicBezTo>
                    <a:pt x="211" y="46"/>
                    <a:pt x="231" y="44"/>
                    <a:pt x="237" y="47"/>
                  </a:cubicBezTo>
                  <a:cubicBezTo>
                    <a:pt x="243" y="50"/>
                    <a:pt x="250" y="43"/>
                    <a:pt x="252" y="38"/>
                  </a:cubicBezTo>
                  <a:cubicBezTo>
                    <a:pt x="254" y="34"/>
                    <a:pt x="247" y="39"/>
                    <a:pt x="243" y="42"/>
                  </a:cubicBezTo>
                  <a:cubicBezTo>
                    <a:pt x="239" y="45"/>
                    <a:pt x="228" y="42"/>
                    <a:pt x="222" y="40"/>
                  </a:cubicBezTo>
                  <a:cubicBezTo>
                    <a:pt x="216" y="38"/>
                    <a:pt x="217" y="43"/>
                    <a:pt x="212" y="44"/>
                  </a:cubicBezTo>
                  <a:cubicBezTo>
                    <a:pt x="207" y="45"/>
                    <a:pt x="208" y="55"/>
                    <a:pt x="206" y="56"/>
                  </a:cubicBezTo>
                  <a:cubicBezTo>
                    <a:pt x="204" y="58"/>
                    <a:pt x="204" y="65"/>
                    <a:pt x="199" y="73"/>
                  </a:cubicBezTo>
                  <a:cubicBezTo>
                    <a:pt x="195" y="80"/>
                    <a:pt x="201" y="81"/>
                    <a:pt x="204" y="81"/>
                  </a:cubicBezTo>
                  <a:close/>
                  <a:moveTo>
                    <a:pt x="91" y="87"/>
                  </a:moveTo>
                  <a:cubicBezTo>
                    <a:pt x="90" y="84"/>
                    <a:pt x="92" y="81"/>
                    <a:pt x="92" y="79"/>
                  </a:cubicBezTo>
                  <a:cubicBezTo>
                    <a:pt x="92" y="77"/>
                    <a:pt x="93" y="76"/>
                    <a:pt x="95" y="77"/>
                  </a:cubicBezTo>
                  <a:cubicBezTo>
                    <a:pt x="98" y="77"/>
                    <a:pt x="97" y="72"/>
                    <a:pt x="96" y="72"/>
                  </a:cubicBezTo>
                  <a:cubicBezTo>
                    <a:pt x="94" y="71"/>
                    <a:pt x="93" y="65"/>
                    <a:pt x="89" y="65"/>
                  </a:cubicBezTo>
                  <a:cubicBezTo>
                    <a:pt x="84" y="65"/>
                    <a:pt x="85" y="68"/>
                    <a:pt x="88" y="69"/>
                  </a:cubicBezTo>
                  <a:cubicBezTo>
                    <a:pt x="90" y="69"/>
                    <a:pt x="92" y="71"/>
                    <a:pt x="91" y="73"/>
                  </a:cubicBezTo>
                  <a:cubicBezTo>
                    <a:pt x="90" y="74"/>
                    <a:pt x="89" y="71"/>
                    <a:pt x="86" y="71"/>
                  </a:cubicBezTo>
                  <a:cubicBezTo>
                    <a:pt x="82" y="71"/>
                    <a:pt x="84" y="67"/>
                    <a:pt x="80" y="67"/>
                  </a:cubicBezTo>
                  <a:cubicBezTo>
                    <a:pt x="76" y="66"/>
                    <a:pt x="77" y="59"/>
                    <a:pt x="73" y="59"/>
                  </a:cubicBezTo>
                  <a:cubicBezTo>
                    <a:pt x="69" y="59"/>
                    <a:pt x="68" y="56"/>
                    <a:pt x="71" y="53"/>
                  </a:cubicBezTo>
                  <a:cubicBezTo>
                    <a:pt x="74" y="51"/>
                    <a:pt x="67" y="48"/>
                    <a:pt x="67" y="45"/>
                  </a:cubicBezTo>
                  <a:cubicBezTo>
                    <a:pt x="67" y="42"/>
                    <a:pt x="62" y="44"/>
                    <a:pt x="62" y="42"/>
                  </a:cubicBezTo>
                  <a:cubicBezTo>
                    <a:pt x="62" y="39"/>
                    <a:pt x="60" y="40"/>
                    <a:pt x="58" y="37"/>
                  </a:cubicBezTo>
                  <a:cubicBezTo>
                    <a:pt x="56" y="34"/>
                    <a:pt x="55" y="37"/>
                    <a:pt x="53" y="35"/>
                  </a:cubicBezTo>
                  <a:cubicBezTo>
                    <a:pt x="51" y="33"/>
                    <a:pt x="48" y="31"/>
                    <a:pt x="46" y="32"/>
                  </a:cubicBezTo>
                  <a:cubicBezTo>
                    <a:pt x="45" y="33"/>
                    <a:pt x="41" y="29"/>
                    <a:pt x="39" y="25"/>
                  </a:cubicBezTo>
                  <a:cubicBezTo>
                    <a:pt x="38" y="22"/>
                    <a:pt x="27" y="17"/>
                    <a:pt x="25" y="12"/>
                  </a:cubicBezTo>
                  <a:cubicBezTo>
                    <a:pt x="24" y="8"/>
                    <a:pt x="20" y="6"/>
                    <a:pt x="13" y="7"/>
                  </a:cubicBezTo>
                  <a:cubicBezTo>
                    <a:pt x="6" y="7"/>
                    <a:pt x="4" y="0"/>
                    <a:pt x="2" y="3"/>
                  </a:cubicBezTo>
                  <a:cubicBezTo>
                    <a:pt x="0" y="8"/>
                    <a:pt x="9" y="17"/>
                    <a:pt x="13" y="20"/>
                  </a:cubicBezTo>
                  <a:cubicBezTo>
                    <a:pt x="18" y="22"/>
                    <a:pt x="20" y="31"/>
                    <a:pt x="25" y="31"/>
                  </a:cubicBezTo>
                  <a:cubicBezTo>
                    <a:pt x="30" y="32"/>
                    <a:pt x="30" y="48"/>
                    <a:pt x="34" y="48"/>
                  </a:cubicBezTo>
                  <a:cubicBezTo>
                    <a:pt x="38" y="49"/>
                    <a:pt x="46" y="61"/>
                    <a:pt x="47" y="68"/>
                  </a:cubicBezTo>
                  <a:cubicBezTo>
                    <a:pt x="48" y="74"/>
                    <a:pt x="56" y="78"/>
                    <a:pt x="59" y="82"/>
                  </a:cubicBezTo>
                  <a:cubicBezTo>
                    <a:pt x="62" y="87"/>
                    <a:pt x="73" y="93"/>
                    <a:pt x="74" y="95"/>
                  </a:cubicBezTo>
                  <a:cubicBezTo>
                    <a:pt x="76" y="97"/>
                    <a:pt x="77" y="102"/>
                    <a:pt x="79" y="100"/>
                  </a:cubicBezTo>
                  <a:cubicBezTo>
                    <a:pt x="80" y="97"/>
                    <a:pt x="85" y="100"/>
                    <a:pt x="88" y="100"/>
                  </a:cubicBezTo>
                  <a:cubicBezTo>
                    <a:pt x="90" y="100"/>
                    <a:pt x="91" y="91"/>
                    <a:pt x="91" y="87"/>
                  </a:cubicBezTo>
                  <a:close/>
                  <a:moveTo>
                    <a:pt x="281" y="48"/>
                  </a:moveTo>
                  <a:cubicBezTo>
                    <a:pt x="286" y="48"/>
                    <a:pt x="284" y="45"/>
                    <a:pt x="284" y="41"/>
                  </a:cubicBezTo>
                  <a:cubicBezTo>
                    <a:pt x="284" y="38"/>
                    <a:pt x="279" y="41"/>
                    <a:pt x="279" y="39"/>
                  </a:cubicBezTo>
                  <a:cubicBezTo>
                    <a:pt x="279" y="37"/>
                    <a:pt x="277" y="30"/>
                    <a:pt x="273" y="36"/>
                  </a:cubicBezTo>
                  <a:cubicBezTo>
                    <a:pt x="269" y="41"/>
                    <a:pt x="274" y="55"/>
                    <a:pt x="278" y="54"/>
                  </a:cubicBezTo>
                  <a:cubicBezTo>
                    <a:pt x="280" y="54"/>
                    <a:pt x="275" y="47"/>
                    <a:pt x="281" y="48"/>
                  </a:cubicBezTo>
                  <a:close/>
                  <a:moveTo>
                    <a:pt x="260" y="79"/>
                  </a:moveTo>
                  <a:cubicBezTo>
                    <a:pt x="261" y="83"/>
                    <a:pt x="269" y="85"/>
                    <a:pt x="271" y="82"/>
                  </a:cubicBezTo>
                  <a:cubicBezTo>
                    <a:pt x="273" y="78"/>
                    <a:pt x="259" y="74"/>
                    <a:pt x="260" y="79"/>
                  </a:cubicBezTo>
                  <a:close/>
                  <a:moveTo>
                    <a:pt x="241" y="121"/>
                  </a:moveTo>
                  <a:cubicBezTo>
                    <a:pt x="234" y="120"/>
                    <a:pt x="229" y="125"/>
                    <a:pt x="223" y="122"/>
                  </a:cubicBezTo>
                  <a:cubicBezTo>
                    <a:pt x="216" y="120"/>
                    <a:pt x="206" y="122"/>
                    <a:pt x="207" y="125"/>
                  </a:cubicBezTo>
                  <a:cubicBezTo>
                    <a:pt x="208" y="127"/>
                    <a:pt x="214" y="127"/>
                    <a:pt x="221" y="127"/>
                  </a:cubicBezTo>
                  <a:cubicBezTo>
                    <a:pt x="227" y="127"/>
                    <a:pt x="233" y="124"/>
                    <a:pt x="238" y="123"/>
                  </a:cubicBezTo>
                  <a:cubicBezTo>
                    <a:pt x="242" y="123"/>
                    <a:pt x="247" y="122"/>
                    <a:pt x="241" y="121"/>
                  </a:cubicBezTo>
                  <a:close/>
                  <a:moveTo>
                    <a:pt x="294" y="75"/>
                  </a:moveTo>
                  <a:cubicBezTo>
                    <a:pt x="287" y="73"/>
                    <a:pt x="276" y="75"/>
                    <a:pt x="278" y="78"/>
                  </a:cubicBezTo>
                  <a:cubicBezTo>
                    <a:pt x="279" y="81"/>
                    <a:pt x="284" y="80"/>
                    <a:pt x="289" y="80"/>
                  </a:cubicBezTo>
                  <a:cubicBezTo>
                    <a:pt x="294" y="80"/>
                    <a:pt x="297" y="84"/>
                    <a:pt x="300" y="84"/>
                  </a:cubicBezTo>
                  <a:cubicBezTo>
                    <a:pt x="302" y="84"/>
                    <a:pt x="300" y="77"/>
                    <a:pt x="294" y="75"/>
                  </a:cubicBezTo>
                  <a:close/>
                  <a:moveTo>
                    <a:pt x="163" y="118"/>
                  </a:moveTo>
                  <a:cubicBezTo>
                    <a:pt x="163" y="115"/>
                    <a:pt x="153" y="118"/>
                    <a:pt x="148" y="116"/>
                  </a:cubicBezTo>
                  <a:cubicBezTo>
                    <a:pt x="143" y="114"/>
                    <a:pt x="153" y="112"/>
                    <a:pt x="157" y="110"/>
                  </a:cubicBezTo>
                  <a:cubicBezTo>
                    <a:pt x="160" y="108"/>
                    <a:pt x="155" y="107"/>
                    <a:pt x="147" y="110"/>
                  </a:cubicBezTo>
                  <a:cubicBezTo>
                    <a:pt x="139" y="112"/>
                    <a:pt x="129" y="104"/>
                    <a:pt x="129" y="108"/>
                  </a:cubicBezTo>
                  <a:cubicBezTo>
                    <a:pt x="129" y="111"/>
                    <a:pt x="115" y="106"/>
                    <a:pt x="111" y="104"/>
                  </a:cubicBezTo>
                  <a:cubicBezTo>
                    <a:pt x="108" y="101"/>
                    <a:pt x="94" y="98"/>
                    <a:pt x="92" y="103"/>
                  </a:cubicBezTo>
                  <a:cubicBezTo>
                    <a:pt x="89" y="108"/>
                    <a:pt x="86" y="103"/>
                    <a:pt x="88" y="108"/>
                  </a:cubicBezTo>
                  <a:cubicBezTo>
                    <a:pt x="88" y="111"/>
                    <a:pt x="92" y="109"/>
                    <a:pt x="94" y="109"/>
                  </a:cubicBezTo>
                  <a:cubicBezTo>
                    <a:pt x="96" y="109"/>
                    <a:pt x="95" y="113"/>
                    <a:pt x="98" y="114"/>
                  </a:cubicBezTo>
                  <a:cubicBezTo>
                    <a:pt x="102" y="114"/>
                    <a:pt x="112" y="117"/>
                    <a:pt x="113" y="115"/>
                  </a:cubicBezTo>
                  <a:cubicBezTo>
                    <a:pt x="114" y="113"/>
                    <a:pt x="124" y="115"/>
                    <a:pt x="129" y="119"/>
                  </a:cubicBezTo>
                  <a:cubicBezTo>
                    <a:pt x="134" y="123"/>
                    <a:pt x="146" y="123"/>
                    <a:pt x="150" y="123"/>
                  </a:cubicBezTo>
                  <a:cubicBezTo>
                    <a:pt x="155" y="122"/>
                    <a:pt x="160" y="126"/>
                    <a:pt x="161" y="123"/>
                  </a:cubicBezTo>
                  <a:cubicBezTo>
                    <a:pt x="163" y="121"/>
                    <a:pt x="166" y="127"/>
                    <a:pt x="171" y="123"/>
                  </a:cubicBezTo>
                  <a:cubicBezTo>
                    <a:pt x="176" y="120"/>
                    <a:pt x="163" y="121"/>
                    <a:pt x="163" y="118"/>
                  </a:cubicBezTo>
                  <a:close/>
                  <a:moveTo>
                    <a:pt x="359" y="64"/>
                  </a:moveTo>
                  <a:cubicBezTo>
                    <a:pt x="355" y="64"/>
                    <a:pt x="354" y="71"/>
                    <a:pt x="351" y="71"/>
                  </a:cubicBezTo>
                  <a:cubicBezTo>
                    <a:pt x="348" y="71"/>
                    <a:pt x="343" y="77"/>
                    <a:pt x="338" y="79"/>
                  </a:cubicBezTo>
                  <a:cubicBezTo>
                    <a:pt x="332" y="81"/>
                    <a:pt x="331" y="62"/>
                    <a:pt x="329" y="58"/>
                  </a:cubicBezTo>
                  <a:cubicBezTo>
                    <a:pt x="326" y="55"/>
                    <a:pt x="311" y="52"/>
                    <a:pt x="309" y="56"/>
                  </a:cubicBezTo>
                  <a:cubicBezTo>
                    <a:pt x="308" y="60"/>
                    <a:pt x="303" y="58"/>
                    <a:pt x="302" y="61"/>
                  </a:cubicBezTo>
                  <a:cubicBezTo>
                    <a:pt x="302" y="65"/>
                    <a:pt x="303" y="64"/>
                    <a:pt x="307" y="64"/>
                  </a:cubicBezTo>
                  <a:cubicBezTo>
                    <a:pt x="310" y="64"/>
                    <a:pt x="310" y="66"/>
                    <a:pt x="311" y="69"/>
                  </a:cubicBezTo>
                  <a:cubicBezTo>
                    <a:pt x="313" y="73"/>
                    <a:pt x="322" y="70"/>
                    <a:pt x="325" y="70"/>
                  </a:cubicBezTo>
                  <a:cubicBezTo>
                    <a:pt x="328" y="70"/>
                    <a:pt x="328" y="74"/>
                    <a:pt x="324" y="73"/>
                  </a:cubicBezTo>
                  <a:cubicBezTo>
                    <a:pt x="320" y="71"/>
                    <a:pt x="320" y="75"/>
                    <a:pt x="317" y="74"/>
                  </a:cubicBezTo>
                  <a:cubicBezTo>
                    <a:pt x="314" y="73"/>
                    <a:pt x="310" y="73"/>
                    <a:pt x="312" y="75"/>
                  </a:cubicBezTo>
                  <a:cubicBezTo>
                    <a:pt x="314" y="77"/>
                    <a:pt x="317" y="79"/>
                    <a:pt x="317" y="83"/>
                  </a:cubicBezTo>
                  <a:cubicBezTo>
                    <a:pt x="317" y="86"/>
                    <a:pt x="323" y="86"/>
                    <a:pt x="323" y="83"/>
                  </a:cubicBezTo>
                  <a:cubicBezTo>
                    <a:pt x="323" y="79"/>
                    <a:pt x="326" y="83"/>
                    <a:pt x="332" y="85"/>
                  </a:cubicBezTo>
                  <a:cubicBezTo>
                    <a:pt x="337" y="86"/>
                    <a:pt x="333" y="89"/>
                    <a:pt x="339" y="89"/>
                  </a:cubicBezTo>
                  <a:cubicBezTo>
                    <a:pt x="345" y="89"/>
                    <a:pt x="358" y="93"/>
                    <a:pt x="363" y="97"/>
                  </a:cubicBezTo>
                  <a:cubicBezTo>
                    <a:pt x="368" y="101"/>
                    <a:pt x="364" y="103"/>
                    <a:pt x="367" y="107"/>
                  </a:cubicBezTo>
                  <a:cubicBezTo>
                    <a:pt x="371" y="110"/>
                    <a:pt x="372" y="114"/>
                    <a:pt x="367" y="114"/>
                  </a:cubicBezTo>
                  <a:cubicBezTo>
                    <a:pt x="363" y="114"/>
                    <a:pt x="358" y="119"/>
                    <a:pt x="359" y="121"/>
                  </a:cubicBezTo>
                  <a:cubicBezTo>
                    <a:pt x="360" y="123"/>
                    <a:pt x="375" y="120"/>
                    <a:pt x="379" y="120"/>
                  </a:cubicBezTo>
                  <a:cubicBezTo>
                    <a:pt x="381" y="120"/>
                    <a:pt x="383" y="124"/>
                    <a:pt x="388" y="127"/>
                  </a:cubicBezTo>
                  <a:cubicBezTo>
                    <a:pt x="388" y="74"/>
                    <a:pt x="388" y="74"/>
                    <a:pt x="388" y="74"/>
                  </a:cubicBezTo>
                  <a:cubicBezTo>
                    <a:pt x="377" y="70"/>
                    <a:pt x="362" y="64"/>
                    <a:pt x="359" y="64"/>
                  </a:cubicBezTo>
                  <a:close/>
                  <a:moveTo>
                    <a:pt x="251" y="127"/>
                  </a:moveTo>
                  <a:cubicBezTo>
                    <a:pt x="250" y="127"/>
                    <a:pt x="249" y="128"/>
                    <a:pt x="248" y="128"/>
                  </a:cubicBezTo>
                  <a:cubicBezTo>
                    <a:pt x="248" y="129"/>
                    <a:pt x="248" y="130"/>
                    <a:pt x="247" y="130"/>
                  </a:cubicBezTo>
                  <a:cubicBezTo>
                    <a:pt x="246" y="131"/>
                    <a:pt x="245" y="130"/>
                    <a:pt x="244" y="129"/>
                  </a:cubicBezTo>
                  <a:cubicBezTo>
                    <a:pt x="239" y="131"/>
                    <a:pt x="237" y="137"/>
                    <a:pt x="240" y="139"/>
                  </a:cubicBezTo>
                  <a:cubicBezTo>
                    <a:pt x="243" y="140"/>
                    <a:pt x="248" y="136"/>
                    <a:pt x="251" y="132"/>
                  </a:cubicBezTo>
                  <a:cubicBezTo>
                    <a:pt x="251" y="132"/>
                    <a:pt x="252" y="131"/>
                    <a:pt x="252" y="131"/>
                  </a:cubicBezTo>
                  <a:cubicBezTo>
                    <a:pt x="252" y="131"/>
                    <a:pt x="252" y="131"/>
                    <a:pt x="253" y="130"/>
                  </a:cubicBezTo>
                  <a:cubicBezTo>
                    <a:pt x="253" y="130"/>
                    <a:pt x="253" y="130"/>
                    <a:pt x="254" y="130"/>
                  </a:cubicBezTo>
                  <a:cubicBezTo>
                    <a:pt x="253" y="129"/>
                    <a:pt x="252" y="128"/>
                    <a:pt x="251" y="127"/>
                  </a:cubicBezTo>
                  <a:close/>
                  <a:moveTo>
                    <a:pt x="182" y="63"/>
                  </a:moveTo>
                  <a:cubicBezTo>
                    <a:pt x="186" y="60"/>
                    <a:pt x="187" y="55"/>
                    <a:pt x="187" y="50"/>
                  </a:cubicBezTo>
                  <a:cubicBezTo>
                    <a:pt x="186" y="45"/>
                    <a:pt x="198" y="45"/>
                    <a:pt x="199" y="43"/>
                  </a:cubicBezTo>
                  <a:cubicBezTo>
                    <a:pt x="201" y="41"/>
                    <a:pt x="197" y="37"/>
                    <a:pt x="194" y="36"/>
                  </a:cubicBezTo>
                  <a:cubicBezTo>
                    <a:pt x="190" y="34"/>
                    <a:pt x="193" y="31"/>
                    <a:pt x="191" y="29"/>
                  </a:cubicBezTo>
                  <a:cubicBezTo>
                    <a:pt x="189" y="27"/>
                    <a:pt x="185" y="22"/>
                    <a:pt x="188" y="22"/>
                  </a:cubicBezTo>
                  <a:cubicBezTo>
                    <a:pt x="191" y="22"/>
                    <a:pt x="186" y="17"/>
                    <a:pt x="189" y="16"/>
                  </a:cubicBezTo>
                  <a:cubicBezTo>
                    <a:pt x="189" y="15"/>
                    <a:pt x="189" y="15"/>
                    <a:pt x="190" y="15"/>
                  </a:cubicBezTo>
                  <a:cubicBezTo>
                    <a:pt x="188" y="14"/>
                    <a:pt x="187" y="14"/>
                    <a:pt x="186" y="14"/>
                  </a:cubicBezTo>
                  <a:cubicBezTo>
                    <a:pt x="182" y="14"/>
                    <a:pt x="172" y="13"/>
                    <a:pt x="173" y="19"/>
                  </a:cubicBezTo>
                  <a:cubicBezTo>
                    <a:pt x="173" y="25"/>
                    <a:pt x="167" y="23"/>
                    <a:pt x="168" y="26"/>
                  </a:cubicBezTo>
                  <a:cubicBezTo>
                    <a:pt x="168" y="30"/>
                    <a:pt x="165" y="30"/>
                    <a:pt x="165" y="34"/>
                  </a:cubicBezTo>
                  <a:cubicBezTo>
                    <a:pt x="166" y="39"/>
                    <a:pt x="163" y="37"/>
                    <a:pt x="158" y="39"/>
                  </a:cubicBezTo>
                  <a:cubicBezTo>
                    <a:pt x="153" y="42"/>
                    <a:pt x="155" y="38"/>
                    <a:pt x="150" y="38"/>
                  </a:cubicBezTo>
                  <a:cubicBezTo>
                    <a:pt x="145" y="38"/>
                    <a:pt x="145" y="40"/>
                    <a:pt x="142" y="41"/>
                  </a:cubicBezTo>
                  <a:cubicBezTo>
                    <a:pt x="139" y="42"/>
                    <a:pt x="133" y="41"/>
                    <a:pt x="131" y="42"/>
                  </a:cubicBezTo>
                  <a:cubicBezTo>
                    <a:pt x="129" y="44"/>
                    <a:pt x="126" y="39"/>
                    <a:pt x="124" y="39"/>
                  </a:cubicBezTo>
                  <a:cubicBezTo>
                    <a:pt x="123" y="39"/>
                    <a:pt x="122" y="36"/>
                    <a:pt x="121" y="34"/>
                  </a:cubicBezTo>
                  <a:cubicBezTo>
                    <a:pt x="121" y="33"/>
                    <a:pt x="120" y="33"/>
                    <a:pt x="120" y="33"/>
                  </a:cubicBezTo>
                  <a:cubicBezTo>
                    <a:pt x="117" y="34"/>
                    <a:pt x="112" y="42"/>
                    <a:pt x="115" y="45"/>
                  </a:cubicBezTo>
                  <a:cubicBezTo>
                    <a:pt x="118" y="49"/>
                    <a:pt x="117" y="54"/>
                    <a:pt x="119" y="57"/>
                  </a:cubicBezTo>
                  <a:cubicBezTo>
                    <a:pt x="121" y="60"/>
                    <a:pt x="126" y="60"/>
                    <a:pt x="126" y="65"/>
                  </a:cubicBezTo>
                  <a:cubicBezTo>
                    <a:pt x="126" y="71"/>
                    <a:pt x="131" y="79"/>
                    <a:pt x="134" y="77"/>
                  </a:cubicBezTo>
                  <a:cubicBezTo>
                    <a:pt x="138" y="74"/>
                    <a:pt x="140" y="78"/>
                    <a:pt x="141" y="80"/>
                  </a:cubicBezTo>
                  <a:cubicBezTo>
                    <a:pt x="142" y="82"/>
                    <a:pt x="150" y="78"/>
                    <a:pt x="152" y="79"/>
                  </a:cubicBezTo>
                  <a:cubicBezTo>
                    <a:pt x="155" y="79"/>
                    <a:pt x="163" y="81"/>
                    <a:pt x="163" y="83"/>
                  </a:cubicBezTo>
                  <a:cubicBezTo>
                    <a:pt x="164" y="86"/>
                    <a:pt x="170" y="83"/>
                    <a:pt x="175" y="82"/>
                  </a:cubicBezTo>
                  <a:cubicBezTo>
                    <a:pt x="180" y="80"/>
                    <a:pt x="177" y="66"/>
                    <a:pt x="182" y="63"/>
                  </a:cubicBezTo>
                  <a:close/>
                  <a:moveTo>
                    <a:pt x="200" y="133"/>
                  </a:moveTo>
                  <a:cubicBezTo>
                    <a:pt x="202" y="135"/>
                    <a:pt x="206" y="135"/>
                    <a:pt x="208" y="136"/>
                  </a:cubicBezTo>
                  <a:cubicBezTo>
                    <a:pt x="210" y="138"/>
                    <a:pt x="216" y="141"/>
                    <a:pt x="216" y="137"/>
                  </a:cubicBezTo>
                  <a:cubicBezTo>
                    <a:pt x="216" y="133"/>
                    <a:pt x="199" y="130"/>
                    <a:pt x="200" y="133"/>
                  </a:cubicBezTo>
                  <a:close/>
                  <a:moveTo>
                    <a:pt x="188" y="120"/>
                  </a:moveTo>
                  <a:cubicBezTo>
                    <a:pt x="187" y="123"/>
                    <a:pt x="183" y="123"/>
                    <a:pt x="180" y="121"/>
                  </a:cubicBezTo>
                  <a:cubicBezTo>
                    <a:pt x="178" y="120"/>
                    <a:pt x="175" y="124"/>
                    <a:pt x="176" y="126"/>
                  </a:cubicBezTo>
                  <a:cubicBezTo>
                    <a:pt x="177" y="127"/>
                    <a:pt x="182" y="131"/>
                    <a:pt x="188" y="128"/>
                  </a:cubicBezTo>
                  <a:cubicBezTo>
                    <a:pt x="195" y="125"/>
                    <a:pt x="199" y="128"/>
                    <a:pt x="200" y="124"/>
                  </a:cubicBezTo>
                  <a:cubicBezTo>
                    <a:pt x="202" y="121"/>
                    <a:pt x="189" y="118"/>
                    <a:pt x="188" y="1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78">
              <a:extLst>
                <a:ext uri="{FF2B5EF4-FFF2-40B4-BE49-F238E27FC236}">
                  <a16:creationId xmlns:a16="http://schemas.microsoft.com/office/drawing/2014/main" id="{AFFD3C2D-963A-452F-AC67-5C27CD3DAA0D}"/>
                </a:ext>
              </a:extLst>
            </p:cNvPr>
            <p:cNvSpPr>
              <a:spLocks noEditPoints="1"/>
            </p:cNvSpPr>
            <p:nvPr/>
          </p:nvSpPr>
          <p:spPr bwMode="auto">
            <a:xfrm>
              <a:off x="5461927" y="4506237"/>
              <a:ext cx="48555" cy="21177"/>
            </a:xfrm>
            <a:custGeom>
              <a:avLst/>
              <a:gdLst>
                <a:gd name="T0" fmla="*/ 3 w 28"/>
                <a:gd name="T1" fmla="*/ 8 h 11"/>
                <a:gd name="T2" fmla="*/ 0 w 28"/>
                <a:gd name="T3" fmla="*/ 9 h 11"/>
                <a:gd name="T4" fmla="*/ 3 w 28"/>
                <a:gd name="T5" fmla="*/ 10 h 11"/>
                <a:gd name="T6" fmla="*/ 4 w 28"/>
                <a:gd name="T7" fmla="*/ 8 h 11"/>
                <a:gd name="T8" fmla="*/ 3 w 28"/>
                <a:gd name="T9" fmla="*/ 8 h 11"/>
                <a:gd name="T10" fmla="*/ 3 w 28"/>
                <a:gd name="T11" fmla="*/ 8 h 11"/>
                <a:gd name="T12" fmla="*/ 15 w 28"/>
                <a:gd name="T13" fmla="*/ 2 h 11"/>
                <a:gd name="T14" fmla="*/ 8 w 28"/>
                <a:gd name="T15" fmla="*/ 6 h 11"/>
                <a:gd name="T16" fmla="*/ 7 w 28"/>
                <a:gd name="T17" fmla="*/ 7 h 11"/>
                <a:gd name="T18" fmla="*/ 10 w 28"/>
                <a:gd name="T19" fmla="*/ 10 h 11"/>
                <a:gd name="T20" fmla="*/ 27 w 28"/>
                <a:gd name="T21" fmla="*/ 2 h 11"/>
                <a:gd name="T22" fmla="*/ 15 w 28"/>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
                  <a:moveTo>
                    <a:pt x="3" y="8"/>
                  </a:moveTo>
                  <a:cubicBezTo>
                    <a:pt x="2" y="8"/>
                    <a:pt x="1" y="9"/>
                    <a:pt x="0" y="9"/>
                  </a:cubicBezTo>
                  <a:cubicBezTo>
                    <a:pt x="1" y="10"/>
                    <a:pt x="2" y="11"/>
                    <a:pt x="3" y="10"/>
                  </a:cubicBezTo>
                  <a:cubicBezTo>
                    <a:pt x="4" y="10"/>
                    <a:pt x="4" y="9"/>
                    <a:pt x="4" y="8"/>
                  </a:cubicBezTo>
                  <a:cubicBezTo>
                    <a:pt x="4" y="8"/>
                    <a:pt x="3" y="8"/>
                    <a:pt x="3" y="8"/>
                  </a:cubicBezTo>
                  <a:cubicBezTo>
                    <a:pt x="3" y="8"/>
                    <a:pt x="3" y="8"/>
                    <a:pt x="3" y="8"/>
                  </a:cubicBezTo>
                  <a:close/>
                  <a:moveTo>
                    <a:pt x="15" y="2"/>
                  </a:moveTo>
                  <a:cubicBezTo>
                    <a:pt x="11" y="2"/>
                    <a:pt x="10" y="4"/>
                    <a:pt x="8" y="6"/>
                  </a:cubicBezTo>
                  <a:cubicBezTo>
                    <a:pt x="7" y="7"/>
                    <a:pt x="7" y="7"/>
                    <a:pt x="7" y="7"/>
                  </a:cubicBezTo>
                  <a:cubicBezTo>
                    <a:pt x="8" y="8"/>
                    <a:pt x="9" y="9"/>
                    <a:pt x="10" y="10"/>
                  </a:cubicBezTo>
                  <a:cubicBezTo>
                    <a:pt x="14" y="7"/>
                    <a:pt x="27" y="3"/>
                    <a:pt x="27" y="2"/>
                  </a:cubicBezTo>
                  <a:cubicBezTo>
                    <a:pt x="28" y="0"/>
                    <a:pt x="20" y="2"/>
                    <a:pt x="1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79">
              <a:extLst>
                <a:ext uri="{FF2B5EF4-FFF2-40B4-BE49-F238E27FC236}">
                  <a16:creationId xmlns:a16="http://schemas.microsoft.com/office/drawing/2014/main" id="{922752EE-9AA3-4DD6-9D46-F52438DB2B74}"/>
                </a:ext>
              </a:extLst>
            </p:cNvPr>
            <p:cNvSpPr>
              <a:spLocks noEditPoints="1"/>
            </p:cNvSpPr>
            <p:nvPr/>
          </p:nvSpPr>
          <p:spPr bwMode="auto">
            <a:xfrm>
              <a:off x="3751719" y="3549764"/>
              <a:ext cx="169403" cy="200001"/>
            </a:xfrm>
            <a:custGeom>
              <a:avLst/>
              <a:gdLst>
                <a:gd name="T0" fmla="*/ 68 w 97"/>
                <a:gd name="T1" fmla="*/ 91 h 105"/>
                <a:gd name="T2" fmla="*/ 58 w 97"/>
                <a:gd name="T3" fmla="*/ 91 h 105"/>
                <a:gd name="T4" fmla="*/ 50 w 97"/>
                <a:gd name="T5" fmla="*/ 95 h 105"/>
                <a:gd name="T6" fmla="*/ 59 w 97"/>
                <a:gd name="T7" fmla="*/ 99 h 105"/>
                <a:gd name="T8" fmla="*/ 69 w 97"/>
                <a:gd name="T9" fmla="*/ 105 h 105"/>
                <a:gd name="T10" fmla="*/ 71 w 97"/>
                <a:gd name="T11" fmla="*/ 100 h 105"/>
                <a:gd name="T12" fmla="*/ 74 w 97"/>
                <a:gd name="T13" fmla="*/ 92 h 105"/>
                <a:gd name="T14" fmla="*/ 68 w 97"/>
                <a:gd name="T15" fmla="*/ 91 h 105"/>
                <a:gd name="T16" fmla="*/ 20 w 97"/>
                <a:gd name="T17" fmla="*/ 63 h 105"/>
                <a:gd name="T18" fmla="*/ 13 w 97"/>
                <a:gd name="T19" fmla="*/ 64 h 105"/>
                <a:gd name="T20" fmla="*/ 17 w 97"/>
                <a:gd name="T21" fmla="*/ 75 h 105"/>
                <a:gd name="T22" fmla="*/ 20 w 97"/>
                <a:gd name="T23" fmla="*/ 83 h 105"/>
                <a:gd name="T24" fmla="*/ 26 w 97"/>
                <a:gd name="T25" fmla="*/ 80 h 105"/>
                <a:gd name="T26" fmla="*/ 27 w 97"/>
                <a:gd name="T27" fmla="*/ 66 h 105"/>
                <a:gd name="T28" fmla="*/ 20 w 97"/>
                <a:gd name="T29" fmla="*/ 63 h 105"/>
                <a:gd name="T30" fmla="*/ 81 w 97"/>
                <a:gd name="T31" fmla="*/ 59 h 105"/>
                <a:gd name="T32" fmla="*/ 74 w 97"/>
                <a:gd name="T33" fmla="*/ 54 h 105"/>
                <a:gd name="T34" fmla="*/ 61 w 97"/>
                <a:gd name="T35" fmla="*/ 41 h 105"/>
                <a:gd name="T36" fmla="*/ 49 w 97"/>
                <a:gd name="T37" fmla="*/ 28 h 105"/>
                <a:gd name="T38" fmla="*/ 50 w 97"/>
                <a:gd name="T39" fmla="*/ 20 h 105"/>
                <a:gd name="T40" fmla="*/ 53 w 97"/>
                <a:gd name="T41" fmla="*/ 15 h 105"/>
                <a:gd name="T42" fmla="*/ 54 w 97"/>
                <a:gd name="T43" fmla="*/ 4 h 105"/>
                <a:gd name="T44" fmla="*/ 49 w 97"/>
                <a:gd name="T45" fmla="*/ 3 h 105"/>
                <a:gd name="T46" fmla="*/ 48 w 97"/>
                <a:gd name="T47" fmla="*/ 0 h 105"/>
                <a:gd name="T48" fmla="*/ 41 w 97"/>
                <a:gd name="T49" fmla="*/ 1 h 105"/>
                <a:gd name="T50" fmla="*/ 36 w 97"/>
                <a:gd name="T51" fmla="*/ 2 h 105"/>
                <a:gd name="T52" fmla="*/ 35 w 97"/>
                <a:gd name="T53" fmla="*/ 2 h 105"/>
                <a:gd name="T54" fmla="*/ 33 w 97"/>
                <a:gd name="T55" fmla="*/ 3 h 105"/>
                <a:gd name="T56" fmla="*/ 32 w 97"/>
                <a:gd name="T57" fmla="*/ 5 h 105"/>
                <a:gd name="T58" fmla="*/ 29 w 97"/>
                <a:gd name="T59" fmla="*/ 6 h 105"/>
                <a:gd name="T60" fmla="*/ 25 w 97"/>
                <a:gd name="T61" fmla="*/ 7 h 105"/>
                <a:gd name="T62" fmla="*/ 22 w 97"/>
                <a:gd name="T63" fmla="*/ 9 h 105"/>
                <a:gd name="T64" fmla="*/ 20 w 97"/>
                <a:gd name="T65" fmla="*/ 12 h 105"/>
                <a:gd name="T66" fmla="*/ 15 w 97"/>
                <a:gd name="T67" fmla="*/ 6 h 105"/>
                <a:gd name="T68" fmla="*/ 11 w 97"/>
                <a:gd name="T69" fmla="*/ 12 h 105"/>
                <a:gd name="T70" fmla="*/ 4 w 97"/>
                <a:gd name="T71" fmla="*/ 13 h 105"/>
                <a:gd name="T72" fmla="*/ 5 w 97"/>
                <a:gd name="T73" fmla="*/ 17 h 105"/>
                <a:gd name="T74" fmla="*/ 3 w 97"/>
                <a:gd name="T75" fmla="*/ 20 h 105"/>
                <a:gd name="T76" fmla="*/ 2 w 97"/>
                <a:gd name="T77" fmla="*/ 22 h 105"/>
                <a:gd name="T78" fmla="*/ 4 w 97"/>
                <a:gd name="T79" fmla="*/ 26 h 105"/>
                <a:gd name="T80" fmla="*/ 6 w 97"/>
                <a:gd name="T81" fmla="*/ 30 h 105"/>
                <a:gd name="T82" fmla="*/ 10 w 97"/>
                <a:gd name="T83" fmla="*/ 32 h 105"/>
                <a:gd name="T84" fmla="*/ 9 w 97"/>
                <a:gd name="T85" fmla="*/ 35 h 105"/>
                <a:gd name="T86" fmla="*/ 13 w 97"/>
                <a:gd name="T87" fmla="*/ 33 h 105"/>
                <a:gd name="T88" fmla="*/ 19 w 97"/>
                <a:gd name="T89" fmla="*/ 28 h 105"/>
                <a:gd name="T90" fmla="*/ 31 w 97"/>
                <a:gd name="T91" fmla="*/ 33 h 105"/>
                <a:gd name="T92" fmla="*/ 33 w 97"/>
                <a:gd name="T93" fmla="*/ 38 h 105"/>
                <a:gd name="T94" fmla="*/ 41 w 97"/>
                <a:gd name="T95" fmla="*/ 49 h 105"/>
                <a:gd name="T96" fmla="*/ 53 w 97"/>
                <a:gd name="T97" fmla="*/ 58 h 105"/>
                <a:gd name="T98" fmla="*/ 61 w 97"/>
                <a:gd name="T99" fmla="*/ 62 h 105"/>
                <a:gd name="T100" fmla="*/ 68 w 97"/>
                <a:gd name="T101" fmla="*/ 67 h 105"/>
                <a:gd name="T102" fmla="*/ 74 w 97"/>
                <a:gd name="T103" fmla="*/ 72 h 105"/>
                <a:gd name="T104" fmla="*/ 77 w 97"/>
                <a:gd name="T105" fmla="*/ 77 h 105"/>
                <a:gd name="T106" fmla="*/ 77 w 97"/>
                <a:gd name="T107" fmla="*/ 86 h 105"/>
                <a:gd name="T108" fmla="*/ 78 w 97"/>
                <a:gd name="T109" fmla="*/ 93 h 105"/>
                <a:gd name="T110" fmla="*/ 82 w 97"/>
                <a:gd name="T111" fmla="*/ 86 h 105"/>
                <a:gd name="T112" fmla="*/ 87 w 97"/>
                <a:gd name="T113" fmla="*/ 81 h 105"/>
                <a:gd name="T114" fmla="*/ 83 w 97"/>
                <a:gd name="T115" fmla="*/ 74 h 105"/>
                <a:gd name="T116" fmla="*/ 91 w 97"/>
                <a:gd name="T117" fmla="*/ 70 h 105"/>
                <a:gd name="T118" fmla="*/ 97 w 97"/>
                <a:gd name="T119" fmla="*/ 71 h 105"/>
                <a:gd name="T120" fmla="*/ 81 w 97"/>
                <a:gd name="T121"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105">
                  <a:moveTo>
                    <a:pt x="68" y="91"/>
                  </a:moveTo>
                  <a:cubicBezTo>
                    <a:pt x="63" y="92"/>
                    <a:pt x="61" y="93"/>
                    <a:pt x="58" y="91"/>
                  </a:cubicBezTo>
                  <a:cubicBezTo>
                    <a:pt x="55" y="90"/>
                    <a:pt x="50" y="93"/>
                    <a:pt x="50" y="95"/>
                  </a:cubicBezTo>
                  <a:cubicBezTo>
                    <a:pt x="51" y="96"/>
                    <a:pt x="53" y="98"/>
                    <a:pt x="59" y="99"/>
                  </a:cubicBezTo>
                  <a:cubicBezTo>
                    <a:pt x="65" y="101"/>
                    <a:pt x="66" y="105"/>
                    <a:pt x="69" y="105"/>
                  </a:cubicBezTo>
                  <a:cubicBezTo>
                    <a:pt x="71" y="105"/>
                    <a:pt x="72" y="103"/>
                    <a:pt x="71" y="100"/>
                  </a:cubicBezTo>
                  <a:cubicBezTo>
                    <a:pt x="70" y="96"/>
                    <a:pt x="74" y="92"/>
                    <a:pt x="74" y="92"/>
                  </a:cubicBezTo>
                  <a:cubicBezTo>
                    <a:pt x="75" y="91"/>
                    <a:pt x="73" y="90"/>
                    <a:pt x="68" y="91"/>
                  </a:cubicBezTo>
                  <a:close/>
                  <a:moveTo>
                    <a:pt x="20" y="63"/>
                  </a:moveTo>
                  <a:cubicBezTo>
                    <a:pt x="17" y="65"/>
                    <a:pt x="15" y="63"/>
                    <a:pt x="13" y="64"/>
                  </a:cubicBezTo>
                  <a:cubicBezTo>
                    <a:pt x="12" y="67"/>
                    <a:pt x="18" y="70"/>
                    <a:pt x="17" y="75"/>
                  </a:cubicBezTo>
                  <a:cubicBezTo>
                    <a:pt x="15" y="80"/>
                    <a:pt x="17" y="86"/>
                    <a:pt x="20" y="83"/>
                  </a:cubicBezTo>
                  <a:cubicBezTo>
                    <a:pt x="23" y="80"/>
                    <a:pt x="24" y="82"/>
                    <a:pt x="26" y="80"/>
                  </a:cubicBezTo>
                  <a:cubicBezTo>
                    <a:pt x="28" y="78"/>
                    <a:pt x="26" y="70"/>
                    <a:pt x="27" y="66"/>
                  </a:cubicBezTo>
                  <a:cubicBezTo>
                    <a:pt x="28" y="62"/>
                    <a:pt x="22" y="61"/>
                    <a:pt x="20" y="63"/>
                  </a:cubicBezTo>
                  <a:close/>
                  <a:moveTo>
                    <a:pt x="81" y="59"/>
                  </a:moveTo>
                  <a:cubicBezTo>
                    <a:pt x="77" y="57"/>
                    <a:pt x="79" y="54"/>
                    <a:pt x="74" y="54"/>
                  </a:cubicBezTo>
                  <a:cubicBezTo>
                    <a:pt x="69" y="54"/>
                    <a:pt x="63" y="48"/>
                    <a:pt x="61" y="41"/>
                  </a:cubicBezTo>
                  <a:cubicBezTo>
                    <a:pt x="59" y="33"/>
                    <a:pt x="51" y="33"/>
                    <a:pt x="49" y="28"/>
                  </a:cubicBezTo>
                  <a:cubicBezTo>
                    <a:pt x="47" y="24"/>
                    <a:pt x="51" y="24"/>
                    <a:pt x="50" y="20"/>
                  </a:cubicBezTo>
                  <a:cubicBezTo>
                    <a:pt x="49" y="18"/>
                    <a:pt x="51" y="16"/>
                    <a:pt x="53" y="15"/>
                  </a:cubicBezTo>
                  <a:cubicBezTo>
                    <a:pt x="53" y="11"/>
                    <a:pt x="53" y="7"/>
                    <a:pt x="54" y="4"/>
                  </a:cubicBezTo>
                  <a:cubicBezTo>
                    <a:pt x="52" y="4"/>
                    <a:pt x="50" y="4"/>
                    <a:pt x="49" y="3"/>
                  </a:cubicBezTo>
                  <a:cubicBezTo>
                    <a:pt x="48" y="3"/>
                    <a:pt x="48" y="0"/>
                    <a:pt x="48" y="0"/>
                  </a:cubicBezTo>
                  <a:cubicBezTo>
                    <a:pt x="47" y="0"/>
                    <a:pt x="42" y="0"/>
                    <a:pt x="41" y="1"/>
                  </a:cubicBezTo>
                  <a:cubicBezTo>
                    <a:pt x="40" y="2"/>
                    <a:pt x="37" y="3"/>
                    <a:pt x="36" y="2"/>
                  </a:cubicBezTo>
                  <a:cubicBezTo>
                    <a:pt x="35" y="2"/>
                    <a:pt x="35" y="2"/>
                    <a:pt x="35" y="2"/>
                  </a:cubicBezTo>
                  <a:cubicBezTo>
                    <a:pt x="33" y="3"/>
                    <a:pt x="33" y="3"/>
                    <a:pt x="33" y="3"/>
                  </a:cubicBezTo>
                  <a:cubicBezTo>
                    <a:pt x="33" y="3"/>
                    <a:pt x="33" y="5"/>
                    <a:pt x="32" y="5"/>
                  </a:cubicBezTo>
                  <a:cubicBezTo>
                    <a:pt x="31" y="5"/>
                    <a:pt x="29" y="4"/>
                    <a:pt x="29" y="6"/>
                  </a:cubicBezTo>
                  <a:cubicBezTo>
                    <a:pt x="29" y="8"/>
                    <a:pt x="27" y="7"/>
                    <a:pt x="25" y="7"/>
                  </a:cubicBezTo>
                  <a:cubicBezTo>
                    <a:pt x="24" y="7"/>
                    <a:pt x="22" y="7"/>
                    <a:pt x="22" y="9"/>
                  </a:cubicBezTo>
                  <a:cubicBezTo>
                    <a:pt x="22" y="10"/>
                    <a:pt x="22" y="14"/>
                    <a:pt x="20" y="12"/>
                  </a:cubicBezTo>
                  <a:cubicBezTo>
                    <a:pt x="18" y="10"/>
                    <a:pt x="16" y="6"/>
                    <a:pt x="15" y="6"/>
                  </a:cubicBezTo>
                  <a:cubicBezTo>
                    <a:pt x="15" y="7"/>
                    <a:pt x="13" y="12"/>
                    <a:pt x="11" y="12"/>
                  </a:cubicBezTo>
                  <a:cubicBezTo>
                    <a:pt x="10" y="12"/>
                    <a:pt x="7" y="12"/>
                    <a:pt x="4" y="13"/>
                  </a:cubicBezTo>
                  <a:cubicBezTo>
                    <a:pt x="3" y="15"/>
                    <a:pt x="4" y="16"/>
                    <a:pt x="5" y="17"/>
                  </a:cubicBezTo>
                  <a:cubicBezTo>
                    <a:pt x="6" y="17"/>
                    <a:pt x="4" y="19"/>
                    <a:pt x="3" y="20"/>
                  </a:cubicBezTo>
                  <a:cubicBezTo>
                    <a:pt x="2" y="21"/>
                    <a:pt x="0" y="20"/>
                    <a:pt x="2" y="22"/>
                  </a:cubicBezTo>
                  <a:cubicBezTo>
                    <a:pt x="3" y="24"/>
                    <a:pt x="5" y="24"/>
                    <a:pt x="4" y="26"/>
                  </a:cubicBezTo>
                  <a:cubicBezTo>
                    <a:pt x="3" y="28"/>
                    <a:pt x="4" y="30"/>
                    <a:pt x="6" y="30"/>
                  </a:cubicBezTo>
                  <a:cubicBezTo>
                    <a:pt x="8" y="31"/>
                    <a:pt x="10" y="30"/>
                    <a:pt x="10" y="32"/>
                  </a:cubicBezTo>
                  <a:cubicBezTo>
                    <a:pt x="10" y="33"/>
                    <a:pt x="9" y="34"/>
                    <a:pt x="9" y="35"/>
                  </a:cubicBezTo>
                  <a:cubicBezTo>
                    <a:pt x="10" y="34"/>
                    <a:pt x="12" y="34"/>
                    <a:pt x="13" y="33"/>
                  </a:cubicBezTo>
                  <a:cubicBezTo>
                    <a:pt x="16" y="32"/>
                    <a:pt x="14" y="30"/>
                    <a:pt x="19" y="28"/>
                  </a:cubicBezTo>
                  <a:cubicBezTo>
                    <a:pt x="23" y="27"/>
                    <a:pt x="29" y="31"/>
                    <a:pt x="31" y="33"/>
                  </a:cubicBezTo>
                  <a:cubicBezTo>
                    <a:pt x="32" y="36"/>
                    <a:pt x="33" y="36"/>
                    <a:pt x="33" y="38"/>
                  </a:cubicBezTo>
                  <a:cubicBezTo>
                    <a:pt x="34" y="41"/>
                    <a:pt x="35" y="45"/>
                    <a:pt x="41" y="49"/>
                  </a:cubicBezTo>
                  <a:cubicBezTo>
                    <a:pt x="47" y="52"/>
                    <a:pt x="50" y="57"/>
                    <a:pt x="53" y="58"/>
                  </a:cubicBezTo>
                  <a:cubicBezTo>
                    <a:pt x="56" y="60"/>
                    <a:pt x="59" y="60"/>
                    <a:pt x="61" y="62"/>
                  </a:cubicBezTo>
                  <a:cubicBezTo>
                    <a:pt x="63" y="64"/>
                    <a:pt x="65" y="65"/>
                    <a:pt x="68" y="67"/>
                  </a:cubicBezTo>
                  <a:cubicBezTo>
                    <a:pt x="71" y="68"/>
                    <a:pt x="71" y="71"/>
                    <a:pt x="74" y="72"/>
                  </a:cubicBezTo>
                  <a:cubicBezTo>
                    <a:pt x="77" y="72"/>
                    <a:pt x="75" y="75"/>
                    <a:pt x="77" y="77"/>
                  </a:cubicBezTo>
                  <a:cubicBezTo>
                    <a:pt x="79" y="79"/>
                    <a:pt x="79" y="83"/>
                    <a:pt x="77" y="86"/>
                  </a:cubicBezTo>
                  <a:cubicBezTo>
                    <a:pt x="75" y="88"/>
                    <a:pt x="76" y="93"/>
                    <a:pt x="78" y="93"/>
                  </a:cubicBezTo>
                  <a:cubicBezTo>
                    <a:pt x="79" y="93"/>
                    <a:pt x="81" y="88"/>
                    <a:pt x="82" y="86"/>
                  </a:cubicBezTo>
                  <a:cubicBezTo>
                    <a:pt x="82" y="83"/>
                    <a:pt x="85" y="83"/>
                    <a:pt x="87" y="81"/>
                  </a:cubicBezTo>
                  <a:cubicBezTo>
                    <a:pt x="89" y="78"/>
                    <a:pt x="84" y="77"/>
                    <a:pt x="83" y="74"/>
                  </a:cubicBezTo>
                  <a:cubicBezTo>
                    <a:pt x="82" y="71"/>
                    <a:pt x="87" y="68"/>
                    <a:pt x="91" y="70"/>
                  </a:cubicBezTo>
                  <a:cubicBezTo>
                    <a:pt x="95" y="73"/>
                    <a:pt x="97" y="75"/>
                    <a:pt x="97" y="71"/>
                  </a:cubicBezTo>
                  <a:cubicBezTo>
                    <a:pt x="97" y="67"/>
                    <a:pt x="84" y="61"/>
                    <a:pt x="81" y="5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80">
              <a:extLst>
                <a:ext uri="{FF2B5EF4-FFF2-40B4-BE49-F238E27FC236}">
                  <a16:creationId xmlns:a16="http://schemas.microsoft.com/office/drawing/2014/main" id="{B12D907C-1804-4792-8202-C94902BEA821}"/>
                </a:ext>
              </a:extLst>
            </p:cNvPr>
            <p:cNvSpPr>
              <a:spLocks/>
            </p:cNvSpPr>
            <p:nvPr/>
          </p:nvSpPr>
          <p:spPr bwMode="auto">
            <a:xfrm>
              <a:off x="3921121" y="3621529"/>
              <a:ext cx="19422" cy="27059"/>
            </a:xfrm>
            <a:custGeom>
              <a:avLst/>
              <a:gdLst>
                <a:gd name="T0" fmla="*/ 4 w 11"/>
                <a:gd name="T1" fmla="*/ 0 h 14"/>
                <a:gd name="T2" fmla="*/ 1 w 11"/>
                <a:gd name="T3" fmla="*/ 7 h 14"/>
                <a:gd name="T4" fmla="*/ 0 w 11"/>
                <a:gd name="T5" fmla="*/ 9 h 14"/>
                <a:gd name="T6" fmla="*/ 6 w 11"/>
                <a:gd name="T7" fmla="*/ 14 h 14"/>
                <a:gd name="T8" fmla="*/ 7 w 11"/>
                <a:gd name="T9" fmla="*/ 14 h 14"/>
                <a:gd name="T10" fmla="*/ 11 w 11"/>
                <a:gd name="T11" fmla="*/ 8 h 14"/>
                <a:gd name="T12" fmla="*/ 4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4" y="0"/>
                  </a:moveTo>
                  <a:cubicBezTo>
                    <a:pt x="2" y="3"/>
                    <a:pt x="1" y="6"/>
                    <a:pt x="1" y="7"/>
                  </a:cubicBezTo>
                  <a:cubicBezTo>
                    <a:pt x="1" y="7"/>
                    <a:pt x="1" y="8"/>
                    <a:pt x="0" y="9"/>
                  </a:cubicBezTo>
                  <a:cubicBezTo>
                    <a:pt x="3" y="11"/>
                    <a:pt x="5" y="13"/>
                    <a:pt x="6" y="14"/>
                  </a:cubicBezTo>
                  <a:cubicBezTo>
                    <a:pt x="6" y="14"/>
                    <a:pt x="7" y="14"/>
                    <a:pt x="7" y="14"/>
                  </a:cubicBezTo>
                  <a:cubicBezTo>
                    <a:pt x="7" y="11"/>
                    <a:pt x="9" y="8"/>
                    <a:pt x="11" y="8"/>
                  </a:cubicBezTo>
                  <a:cubicBezTo>
                    <a:pt x="9" y="6"/>
                    <a:pt x="6" y="2"/>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81">
              <a:extLst>
                <a:ext uri="{FF2B5EF4-FFF2-40B4-BE49-F238E27FC236}">
                  <a16:creationId xmlns:a16="http://schemas.microsoft.com/office/drawing/2014/main" id="{28146E13-F071-487F-A6F5-131A3F5C52CF}"/>
                </a:ext>
              </a:extLst>
            </p:cNvPr>
            <p:cNvSpPr>
              <a:spLocks/>
            </p:cNvSpPr>
            <p:nvPr/>
          </p:nvSpPr>
          <p:spPr bwMode="auto">
            <a:xfrm>
              <a:off x="3926516" y="3565058"/>
              <a:ext cx="60424" cy="80000"/>
            </a:xfrm>
            <a:custGeom>
              <a:avLst/>
              <a:gdLst>
                <a:gd name="T0" fmla="*/ 30 w 35"/>
                <a:gd name="T1" fmla="*/ 28 h 42"/>
                <a:gd name="T2" fmla="*/ 30 w 35"/>
                <a:gd name="T3" fmla="*/ 23 h 42"/>
                <a:gd name="T4" fmla="*/ 31 w 35"/>
                <a:gd name="T5" fmla="*/ 18 h 42"/>
                <a:gd name="T6" fmla="*/ 21 w 35"/>
                <a:gd name="T7" fmla="*/ 15 h 42"/>
                <a:gd name="T8" fmla="*/ 20 w 35"/>
                <a:gd name="T9" fmla="*/ 10 h 42"/>
                <a:gd name="T10" fmla="*/ 17 w 35"/>
                <a:gd name="T11" fmla="*/ 7 h 42"/>
                <a:gd name="T12" fmla="*/ 14 w 35"/>
                <a:gd name="T13" fmla="*/ 2 h 42"/>
                <a:gd name="T14" fmla="*/ 15 w 35"/>
                <a:gd name="T15" fmla="*/ 2 h 42"/>
                <a:gd name="T16" fmla="*/ 12 w 35"/>
                <a:gd name="T17" fmla="*/ 2 h 42"/>
                <a:gd name="T18" fmla="*/ 9 w 35"/>
                <a:gd name="T19" fmla="*/ 0 h 42"/>
                <a:gd name="T20" fmla="*/ 0 w 35"/>
                <a:gd name="T21" fmla="*/ 3 h 42"/>
                <a:gd name="T22" fmla="*/ 2 w 35"/>
                <a:gd name="T23" fmla="*/ 8 h 42"/>
                <a:gd name="T24" fmla="*/ 5 w 35"/>
                <a:gd name="T25" fmla="*/ 14 h 42"/>
                <a:gd name="T26" fmla="*/ 4 w 35"/>
                <a:gd name="T27" fmla="*/ 27 h 42"/>
                <a:gd name="T28" fmla="*/ 1 w 35"/>
                <a:gd name="T29" fmla="*/ 30 h 42"/>
                <a:gd name="T30" fmla="*/ 8 w 35"/>
                <a:gd name="T31" fmla="*/ 38 h 42"/>
                <a:gd name="T32" fmla="*/ 8 w 35"/>
                <a:gd name="T33" fmla="*/ 38 h 42"/>
                <a:gd name="T34" fmla="*/ 16 w 35"/>
                <a:gd name="T35" fmla="*/ 42 h 42"/>
                <a:gd name="T36" fmla="*/ 30 w 35"/>
                <a:gd name="T37" fmla="*/ 40 h 42"/>
                <a:gd name="T38" fmla="*/ 30 w 35"/>
                <a:gd name="T39" fmla="*/ 37 h 42"/>
                <a:gd name="T40" fmla="*/ 33 w 35"/>
                <a:gd name="T41" fmla="*/ 34 h 42"/>
                <a:gd name="T42" fmla="*/ 30 w 35"/>
                <a:gd name="T4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2">
                  <a:moveTo>
                    <a:pt x="30" y="28"/>
                  </a:moveTo>
                  <a:cubicBezTo>
                    <a:pt x="29" y="27"/>
                    <a:pt x="29" y="24"/>
                    <a:pt x="30" y="23"/>
                  </a:cubicBezTo>
                  <a:cubicBezTo>
                    <a:pt x="32" y="22"/>
                    <a:pt x="31" y="20"/>
                    <a:pt x="31" y="18"/>
                  </a:cubicBezTo>
                  <a:cubicBezTo>
                    <a:pt x="31" y="16"/>
                    <a:pt x="23" y="16"/>
                    <a:pt x="21" y="15"/>
                  </a:cubicBezTo>
                  <a:cubicBezTo>
                    <a:pt x="20" y="15"/>
                    <a:pt x="22" y="10"/>
                    <a:pt x="20" y="10"/>
                  </a:cubicBezTo>
                  <a:cubicBezTo>
                    <a:pt x="18" y="10"/>
                    <a:pt x="17" y="9"/>
                    <a:pt x="17" y="7"/>
                  </a:cubicBezTo>
                  <a:cubicBezTo>
                    <a:pt x="17" y="6"/>
                    <a:pt x="14" y="3"/>
                    <a:pt x="14" y="2"/>
                  </a:cubicBezTo>
                  <a:cubicBezTo>
                    <a:pt x="14" y="2"/>
                    <a:pt x="15" y="2"/>
                    <a:pt x="15" y="2"/>
                  </a:cubicBezTo>
                  <a:cubicBezTo>
                    <a:pt x="13" y="2"/>
                    <a:pt x="13" y="2"/>
                    <a:pt x="12" y="2"/>
                  </a:cubicBezTo>
                  <a:cubicBezTo>
                    <a:pt x="11" y="1"/>
                    <a:pt x="9" y="0"/>
                    <a:pt x="9" y="0"/>
                  </a:cubicBezTo>
                  <a:cubicBezTo>
                    <a:pt x="9" y="0"/>
                    <a:pt x="3" y="2"/>
                    <a:pt x="0" y="3"/>
                  </a:cubicBezTo>
                  <a:cubicBezTo>
                    <a:pt x="0" y="5"/>
                    <a:pt x="1" y="8"/>
                    <a:pt x="2" y="8"/>
                  </a:cubicBezTo>
                  <a:cubicBezTo>
                    <a:pt x="5" y="9"/>
                    <a:pt x="4" y="12"/>
                    <a:pt x="5" y="14"/>
                  </a:cubicBezTo>
                  <a:cubicBezTo>
                    <a:pt x="6" y="17"/>
                    <a:pt x="5" y="27"/>
                    <a:pt x="4" y="27"/>
                  </a:cubicBezTo>
                  <a:cubicBezTo>
                    <a:pt x="4" y="27"/>
                    <a:pt x="2" y="29"/>
                    <a:pt x="1" y="30"/>
                  </a:cubicBezTo>
                  <a:cubicBezTo>
                    <a:pt x="3" y="32"/>
                    <a:pt x="6" y="36"/>
                    <a:pt x="8" y="38"/>
                  </a:cubicBezTo>
                  <a:cubicBezTo>
                    <a:pt x="8" y="38"/>
                    <a:pt x="8" y="38"/>
                    <a:pt x="8" y="38"/>
                  </a:cubicBezTo>
                  <a:cubicBezTo>
                    <a:pt x="9" y="38"/>
                    <a:pt x="16" y="42"/>
                    <a:pt x="16" y="42"/>
                  </a:cubicBezTo>
                  <a:cubicBezTo>
                    <a:pt x="16" y="42"/>
                    <a:pt x="24" y="41"/>
                    <a:pt x="30" y="40"/>
                  </a:cubicBezTo>
                  <a:cubicBezTo>
                    <a:pt x="30" y="39"/>
                    <a:pt x="30" y="38"/>
                    <a:pt x="30" y="37"/>
                  </a:cubicBezTo>
                  <a:cubicBezTo>
                    <a:pt x="30" y="36"/>
                    <a:pt x="31" y="34"/>
                    <a:pt x="33" y="34"/>
                  </a:cubicBezTo>
                  <a:cubicBezTo>
                    <a:pt x="35" y="34"/>
                    <a:pt x="32" y="30"/>
                    <a:pt x="30" y="2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80" name="Google Shape;204;p13">
            <a:extLst>
              <a:ext uri="{FF2B5EF4-FFF2-40B4-BE49-F238E27FC236}">
                <a16:creationId xmlns:a16="http://schemas.microsoft.com/office/drawing/2014/main" id="{F570381D-5E4E-4F09-BB95-044140275DA6}"/>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World Map</a:t>
            </a:r>
            <a:endParaRPr lang="en-US" sz="6600">
              <a:latin typeface="DM Serif Display" pitchFamily="2" charset="0"/>
            </a:endParaRPr>
          </a:p>
        </p:txBody>
      </p:sp>
      <p:sp>
        <p:nvSpPr>
          <p:cNvPr id="181" name="map-location-pointer_17177">
            <a:extLst>
              <a:ext uri="{FF2B5EF4-FFF2-40B4-BE49-F238E27FC236}">
                <a16:creationId xmlns:a16="http://schemas.microsoft.com/office/drawing/2014/main" id="{4A7D4BED-A9D1-4A53-8C2E-0FC23A05D956}"/>
              </a:ext>
            </a:extLst>
          </p:cNvPr>
          <p:cNvSpPr/>
          <p:nvPr/>
        </p:nvSpPr>
        <p:spPr>
          <a:xfrm>
            <a:off x="7538505" y="4519750"/>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map-location-pointer_17177">
            <a:extLst>
              <a:ext uri="{FF2B5EF4-FFF2-40B4-BE49-F238E27FC236}">
                <a16:creationId xmlns:a16="http://schemas.microsoft.com/office/drawing/2014/main" id="{A78165D1-61C5-4252-8759-2D78D4AAA759}"/>
              </a:ext>
            </a:extLst>
          </p:cNvPr>
          <p:cNvSpPr/>
          <p:nvPr/>
        </p:nvSpPr>
        <p:spPr>
          <a:xfrm>
            <a:off x="14286794" y="4849329"/>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map-location-pointer_17177">
            <a:extLst>
              <a:ext uri="{FF2B5EF4-FFF2-40B4-BE49-F238E27FC236}">
                <a16:creationId xmlns:a16="http://schemas.microsoft.com/office/drawing/2014/main" id="{50053659-1A09-4D07-B6F5-A0901AB9C349}"/>
              </a:ext>
            </a:extLst>
          </p:cNvPr>
          <p:cNvSpPr/>
          <p:nvPr/>
        </p:nvSpPr>
        <p:spPr>
          <a:xfrm>
            <a:off x="11198674" y="4041534"/>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7B111E1-291A-417B-A13F-FC71C182ACE6}"/>
              </a:ext>
            </a:extLst>
          </p:cNvPr>
          <p:cNvSpPr/>
          <p:nvPr/>
        </p:nvSpPr>
        <p:spPr>
          <a:xfrm>
            <a:off x="1768477" y="4368459"/>
            <a:ext cx="4563033" cy="2065950"/>
          </a:xfrm>
          <a:prstGeom prst="rect">
            <a:avLst/>
          </a:prstGeom>
        </p:spPr>
        <p:txBody>
          <a:bodyPr wrap="square">
            <a:spAutoFit/>
          </a:bodyPr>
          <a:lstStyle/>
          <a:p>
            <a:pPr>
              <a:lnSpc>
                <a:spcPct val="150000"/>
              </a:lnSpc>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nvGrpSpPr>
          <p:cNvPr id="186" name="Group 185">
            <a:extLst>
              <a:ext uri="{FF2B5EF4-FFF2-40B4-BE49-F238E27FC236}">
                <a16:creationId xmlns:a16="http://schemas.microsoft.com/office/drawing/2014/main" id="{705298D3-80C3-448A-B00E-3B4A45F8A63F}"/>
              </a:ext>
            </a:extLst>
          </p:cNvPr>
          <p:cNvGrpSpPr/>
          <p:nvPr/>
        </p:nvGrpSpPr>
        <p:grpSpPr>
          <a:xfrm>
            <a:off x="1759472" y="6954513"/>
            <a:ext cx="3903698" cy="312804"/>
            <a:chOff x="10459964" y="6629683"/>
            <a:chExt cx="2714727" cy="312804"/>
          </a:xfrm>
        </p:grpSpPr>
        <p:cxnSp>
          <p:nvCxnSpPr>
            <p:cNvPr id="187" name="Straight Connector 186">
              <a:extLst>
                <a:ext uri="{FF2B5EF4-FFF2-40B4-BE49-F238E27FC236}">
                  <a16:creationId xmlns:a16="http://schemas.microsoft.com/office/drawing/2014/main" id="{095F1935-8163-4CCD-A48C-4E0FB92E0345}"/>
                </a:ext>
              </a:extLst>
            </p:cNvPr>
            <p:cNvCxnSpPr>
              <a:cxnSpLocks/>
            </p:cNvCxnSpPr>
            <p:nvPr/>
          </p:nvCxnSpPr>
          <p:spPr>
            <a:xfrm>
              <a:off x="10541441" y="6942487"/>
              <a:ext cx="2633250" cy="0"/>
            </a:xfrm>
            <a:prstGeom prst="line">
              <a:avLst/>
            </a:prstGeom>
            <a:ln w="762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DDF877F8-C0E9-45CC-B522-E73552C6A129}"/>
                </a:ext>
              </a:extLst>
            </p:cNvPr>
            <p:cNvCxnSpPr>
              <a:cxnSpLocks/>
            </p:cNvCxnSpPr>
            <p:nvPr/>
          </p:nvCxnSpPr>
          <p:spPr>
            <a:xfrm>
              <a:off x="10541441" y="6942487"/>
              <a:ext cx="2058085" cy="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BDD18CCA-E37E-48BD-8B75-727B1EF0D2D3}"/>
                </a:ext>
              </a:extLst>
            </p:cNvPr>
            <p:cNvSpPr txBox="1"/>
            <p:nvPr/>
          </p:nvSpPr>
          <p:spPr>
            <a:xfrm>
              <a:off x="10459964" y="6629683"/>
              <a:ext cx="844038" cy="307777"/>
            </a:xfrm>
            <a:prstGeom prst="rect">
              <a:avLst/>
            </a:prstGeom>
            <a:noFill/>
          </p:spPr>
          <p:txBody>
            <a:bodyPr wrap="square" rtlCol="0">
              <a:spAutoFit/>
            </a:bodyPr>
            <a:lstStyle/>
            <a:p>
              <a:r>
                <a:rPr lang="en-US" altLang="zh-CN" sz="1400">
                  <a:solidFill>
                    <a:schemeClr val="tx1">
                      <a:lumMod val="85000"/>
                      <a:lumOff val="15000"/>
                    </a:schemeClr>
                  </a:solidFill>
                  <a:ea typeface="Microsoft YaHei UI" panose="020B0503020204020204" pitchFamily="34" charset="-122"/>
                </a:rPr>
                <a:t>Photoshop</a:t>
              </a:r>
              <a:endParaRPr lang="zh-CN" altLang="en-US" sz="1400">
                <a:solidFill>
                  <a:schemeClr val="tx1">
                    <a:lumMod val="85000"/>
                    <a:lumOff val="15000"/>
                  </a:schemeClr>
                </a:solidFill>
                <a:ea typeface="Microsoft YaHei UI" panose="020B0503020204020204" pitchFamily="34" charset="-122"/>
              </a:endParaRPr>
            </a:p>
          </p:txBody>
        </p:sp>
        <p:sp>
          <p:nvSpPr>
            <p:cNvPr id="190" name="TextBox 73">
              <a:extLst>
                <a:ext uri="{FF2B5EF4-FFF2-40B4-BE49-F238E27FC236}">
                  <a16:creationId xmlns:a16="http://schemas.microsoft.com/office/drawing/2014/main" id="{FD9E5542-F00B-4EFB-A50D-79B50FB99234}"/>
                </a:ext>
              </a:extLst>
            </p:cNvPr>
            <p:cNvSpPr txBox="1"/>
            <p:nvPr/>
          </p:nvSpPr>
          <p:spPr>
            <a:xfrm>
              <a:off x="12126503"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82%</a:t>
              </a:r>
              <a:endParaRPr lang="zh-CN" altLang="en-US" sz="1400">
                <a:solidFill>
                  <a:schemeClr val="tx1">
                    <a:lumMod val="85000"/>
                    <a:lumOff val="15000"/>
                  </a:schemeClr>
                </a:solidFill>
                <a:ea typeface="Microsoft YaHei UI" panose="020B0503020204020204" pitchFamily="34" charset="-122"/>
              </a:endParaRPr>
            </a:p>
          </p:txBody>
        </p:sp>
      </p:grpSp>
      <p:grpSp>
        <p:nvGrpSpPr>
          <p:cNvPr id="191" name="Group 190">
            <a:extLst>
              <a:ext uri="{FF2B5EF4-FFF2-40B4-BE49-F238E27FC236}">
                <a16:creationId xmlns:a16="http://schemas.microsoft.com/office/drawing/2014/main" id="{1146AB4E-880C-4FCB-8374-5722D3597447}"/>
              </a:ext>
            </a:extLst>
          </p:cNvPr>
          <p:cNvGrpSpPr/>
          <p:nvPr/>
        </p:nvGrpSpPr>
        <p:grpSpPr>
          <a:xfrm>
            <a:off x="1759472" y="7482304"/>
            <a:ext cx="3903698" cy="312804"/>
            <a:chOff x="10459964" y="6629683"/>
            <a:chExt cx="2714727" cy="312804"/>
          </a:xfrm>
        </p:grpSpPr>
        <p:cxnSp>
          <p:nvCxnSpPr>
            <p:cNvPr id="192" name="Straight Connector 191">
              <a:extLst>
                <a:ext uri="{FF2B5EF4-FFF2-40B4-BE49-F238E27FC236}">
                  <a16:creationId xmlns:a16="http://schemas.microsoft.com/office/drawing/2014/main" id="{01EA843A-EFDE-4CA3-B381-B83F332CEDB6}"/>
                </a:ext>
              </a:extLst>
            </p:cNvPr>
            <p:cNvCxnSpPr/>
            <p:nvPr/>
          </p:nvCxnSpPr>
          <p:spPr>
            <a:xfrm>
              <a:off x="10541441" y="6942487"/>
              <a:ext cx="2633250" cy="0"/>
            </a:xfrm>
            <a:prstGeom prst="line">
              <a:avLst/>
            </a:prstGeom>
            <a:ln w="762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09D895F-2028-4711-8351-7357373E9E5F}"/>
                </a:ext>
              </a:extLst>
            </p:cNvPr>
            <p:cNvCxnSpPr>
              <a:cxnSpLocks/>
            </p:cNvCxnSpPr>
            <p:nvPr/>
          </p:nvCxnSpPr>
          <p:spPr>
            <a:xfrm>
              <a:off x="10541441" y="6942487"/>
              <a:ext cx="2355308" cy="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94" name="TextBox 193">
              <a:extLst>
                <a:ext uri="{FF2B5EF4-FFF2-40B4-BE49-F238E27FC236}">
                  <a16:creationId xmlns:a16="http://schemas.microsoft.com/office/drawing/2014/main" id="{59A2897B-2324-4FA0-A1E1-B46AF93F84DA}"/>
                </a:ext>
              </a:extLst>
            </p:cNvPr>
            <p:cNvSpPr txBox="1"/>
            <p:nvPr/>
          </p:nvSpPr>
          <p:spPr>
            <a:xfrm>
              <a:off x="10459964" y="6629683"/>
              <a:ext cx="844038" cy="307777"/>
            </a:xfrm>
            <a:prstGeom prst="rect">
              <a:avLst/>
            </a:prstGeom>
            <a:noFill/>
          </p:spPr>
          <p:txBody>
            <a:bodyPr wrap="square" rtlCol="0">
              <a:spAutoFit/>
            </a:bodyPr>
            <a:lstStyle/>
            <a:p>
              <a:r>
                <a:rPr lang="en-US" altLang="zh-CN" sz="1400">
                  <a:solidFill>
                    <a:schemeClr val="tx1">
                      <a:lumMod val="85000"/>
                      <a:lumOff val="15000"/>
                    </a:schemeClr>
                  </a:solidFill>
                  <a:ea typeface="Microsoft YaHei UI" panose="020B0503020204020204" pitchFamily="34" charset="-122"/>
                </a:rPr>
                <a:t>Illustrator</a:t>
              </a:r>
              <a:endParaRPr lang="zh-CN" altLang="en-US" sz="1400">
                <a:solidFill>
                  <a:schemeClr val="tx1">
                    <a:lumMod val="85000"/>
                    <a:lumOff val="15000"/>
                  </a:schemeClr>
                </a:solidFill>
                <a:ea typeface="Microsoft YaHei UI" panose="020B0503020204020204" pitchFamily="34" charset="-122"/>
              </a:endParaRPr>
            </a:p>
          </p:txBody>
        </p:sp>
        <p:sp>
          <p:nvSpPr>
            <p:cNvPr id="195" name="TextBox 73">
              <a:extLst>
                <a:ext uri="{FF2B5EF4-FFF2-40B4-BE49-F238E27FC236}">
                  <a16:creationId xmlns:a16="http://schemas.microsoft.com/office/drawing/2014/main" id="{C817FD7D-12FF-4009-A02C-89397959562D}"/>
                </a:ext>
              </a:extLst>
            </p:cNvPr>
            <p:cNvSpPr txBox="1"/>
            <p:nvPr/>
          </p:nvSpPr>
          <p:spPr>
            <a:xfrm>
              <a:off x="12418037"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91%</a:t>
              </a:r>
              <a:endParaRPr lang="zh-CN" altLang="en-US" sz="1400">
                <a:solidFill>
                  <a:schemeClr val="tx1">
                    <a:lumMod val="85000"/>
                    <a:lumOff val="15000"/>
                  </a:schemeClr>
                </a:solidFill>
                <a:ea typeface="Microsoft YaHei UI" panose="020B0503020204020204" pitchFamily="34" charset="-122"/>
              </a:endParaRPr>
            </a:p>
          </p:txBody>
        </p:sp>
      </p:grpSp>
      <p:grpSp>
        <p:nvGrpSpPr>
          <p:cNvPr id="196" name="Group 195">
            <a:extLst>
              <a:ext uri="{FF2B5EF4-FFF2-40B4-BE49-F238E27FC236}">
                <a16:creationId xmlns:a16="http://schemas.microsoft.com/office/drawing/2014/main" id="{78A34217-DD21-47D7-8795-D4CF9C6DCEDC}"/>
              </a:ext>
            </a:extLst>
          </p:cNvPr>
          <p:cNvGrpSpPr/>
          <p:nvPr/>
        </p:nvGrpSpPr>
        <p:grpSpPr>
          <a:xfrm>
            <a:off x="1759472" y="8010095"/>
            <a:ext cx="3903698" cy="312804"/>
            <a:chOff x="10459964" y="6629683"/>
            <a:chExt cx="2714727" cy="312804"/>
          </a:xfrm>
        </p:grpSpPr>
        <p:cxnSp>
          <p:nvCxnSpPr>
            <p:cNvPr id="197" name="Straight Connector 196">
              <a:extLst>
                <a:ext uri="{FF2B5EF4-FFF2-40B4-BE49-F238E27FC236}">
                  <a16:creationId xmlns:a16="http://schemas.microsoft.com/office/drawing/2014/main" id="{5E087050-BD6E-4724-9761-59AFB60072BD}"/>
                </a:ext>
              </a:extLst>
            </p:cNvPr>
            <p:cNvCxnSpPr/>
            <p:nvPr/>
          </p:nvCxnSpPr>
          <p:spPr>
            <a:xfrm>
              <a:off x="10541441" y="6942487"/>
              <a:ext cx="2633250" cy="0"/>
            </a:xfrm>
            <a:prstGeom prst="line">
              <a:avLst/>
            </a:prstGeom>
            <a:ln w="762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A0471AC7-32E6-46A0-BE3F-F812231CFE36}"/>
                </a:ext>
              </a:extLst>
            </p:cNvPr>
            <p:cNvCxnSpPr>
              <a:cxnSpLocks/>
            </p:cNvCxnSpPr>
            <p:nvPr/>
          </p:nvCxnSpPr>
          <p:spPr>
            <a:xfrm>
              <a:off x="10541441" y="6942487"/>
              <a:ext cx="1673382" cy="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CA5BCCDE-6252-423C-9883-A6DB971A1C80}"/>
                </a:ext>
              </a:extLst>
            </p:cNvPr>
            <p:cNvSpPr txBox="1"/>
            <p:nvPr/>
          </p:nvSpPr>
          <p:spPr>
            <a:xfrm>
              <a:off x="10459964" y="6629683"/>
              <a:ext cx="844038" cy="307777"/>
            </a:xfrm>
            <a:prstGeom prst="rect">
              <a:avLst/>
            </a:prstGeom>
            <a:noFill/>
          </p:spPr>
          <p:txBody>
            <a:bodyPr wrap="square" rtlCol="0">
              <a:spAutoFit/>
            </a:bodyPr>
            <a:lstStyle/>
            <a:p>
              <a:r>
                <a:rPr lang="en-US" altLang="zh-CN" sz="1400" err="1">
                  <a:solidFill>
                    <a:schemeClr val="tx1">
                      <a:lumMod val="85000"/>
                      <a:lumOff val="15000"/>
                    </a:schemeClr>
                  </a:solidFill>
                  <a:ea typeface="Microsoft YaHei UI" panose="020B0503020204020204" pitchFamily="34" charset="-122"/>
                </a:rPr>
                <a:t>Wordpress</a:t>
              </a:r>
              <a:endParaRPr lang="zh-CN" altLang="en-US" sz="1400">
                <a:solidFill>
                  <a:schemeClr val="tx1">
                    <a:lumMod val="85000"/>
                    <a:lumOff val="15000"/>
                  </a:schemeClr>
                </a:solidFill>
                <a:ea typeface="Microsoft YaHei UI" panose="020B0503020204020204" pitchFamily="34" charset="-122"/>
              </a:endParaRPr>
            </a:p>
          </p:txBody>
        </p:sp>
        <p:sp>
          <p:nvSpPr>
            <p:cNvPr id="200" name="TextBox 73">
              <a:extLst>
                <a:ext uri="{FF2B5EF4-FFF2-40B4-BE49-F238E27FC236}">
                  <a16:creationId xmlns:a16="http://schemas.microsoft.com/office/drawing/2014/main" id="{EC15FF4F-B361-4DCA-9E07-0BB4239B74EE}"/>
                </a:ext>
              </a:extLst>
            </p:cNvPr>
            <p:cNvSpPr txBox="1"/>
            <p:nvPr/>
          </p:nvSpPr>
          <p:spPr>
            <a:xfrm>
              <a:off x="11734812"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72%</a:t>
              </a:r>
              <a:endParaRPr lang="zh-CN" altLang="en-US" sz="140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15623748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80"/>
                                            </p:tgtEl>
                                            <p:attrNameLst>
                                              <p:attrName>style.visibility</p:attrName>
                                            </p:attrNameLst>
                                          </p:cBhvr>
                                          <p:to>
                                            <p:strVal val="visible"/>
                                          </p:to>
                                        </p:set>
                                        <p:anim to="" calcmode="lin" valueType="num">
                                          <p:cBhvr>
                                            <p:cTn id="7" dur="750" fill="hold">
                                              <p:stCondLst>
                                                <p:cond delay="0"/>
                                              </p:stCondLst>
                                            </p:cTn>
                                            <p:tgtEl>
                                              <p:spTgt spid="18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80"/>
                                            </p:tgtEl>
                                          </p:cBhvr>
                                        </p:animEffect>
                                      </p:childTnLst>
                                    </p:cTn>
                                  </p:par>
                                </p:childTnLst>
                              </p:cTn>
                            </p:par>
                            <p:par>
                              <p:cTn id="9" fill="hold">
                                <p:stCondLst>
                                  <p:cond delay="908"/>
                                </p:stCondLst>
                                <p:childTnLst>
                                  <p:par>
                                    <p:cTn id="10" presetID="2" presetClass="entr" presetSubtype="4" fill="hold" nodeType="afterEffect" p14:presetBounceEnd="59000">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9000">
                                          <p:cBhvr additive="base">
                                            <p:cTn id="12"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157"/>
                                </p:stCondLst>
                                <p:childTnLst>
                                  <p:par>
                                    <p:cTn id="15" presetID="0" presetClass="entr" presetSubtype="0" fill="hold" grpId="0" nodeType="afterEffect">
                                      <p:stCondLst>
                                        <p:cond delay="0"/>
                                      </p:stCondLst>
                                      <p:childTnLst>
                                        <p:set>
                                          <p:cBhvr>
                                            <p:cTn id="16" dur="700" fill="hold">
                                              <p:stCondLst>
                                                <p:cond delay="0"/>
                                              </p:stCondLst>
                                            </p:cTn>
                                            <p:tgtEl>
                                              <p:spTgt spid="181"/>
                                            </p:tgtEl>
                                            <p:attrNameLst>
                                              <p:attrName>style.visibility</p:attrName>
                                            </p:attrNameLst>
                                          </p:cBhvr>
                                          <p:to>
                                            <p:strVal val="visible"/>
                                          </p:to>
                                        </p:set>
                                        <p:anim to="" calcmode="lin" valueType="num">
                                          <p:cBhvr>
                                            <p:cTn id="17" dur="700" fill="hold">
                                              <p:stCondLst>
                                                <p:cond delay="0"/>
                                              </p:stCondLst>
                                            </p:cTn>
                                            <p:tgtEl>
                                              <p:spTgt spid="18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81"/>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0"/>
                                      </p:stCondLst>
                                      <p:childTnLst>
                                        <p:set>
                                          <p:cBhvr>
                                            <p:cTn id="20" dur="700" fill="hold">
                                              <p:stCondLst>
                                                <p:cond delay="0"/>
                                              </p:stCondLst>
                                            </p:cTn>
                                            <p:tgtEl>
                                              <p:spTgt spid="182"/>
                                            </p:tgtEl>
                                            <p:attrNameLst>
                                              <p:attrName>style.visibility</p:attrName>
                                            </p:attrNameLst>
                                          </p:cBhvr>
                                          <p:to>
                                            <p:strVal val="visible"/>
                                          </p:to>
                                        </p:set>
                                        <p:anim to="" calcmode="lin" valueType="num">
                                          <p:cBhvr>
                                            <p:cTn id="21" dur="700" fill="hold">
                                              <p:stCondLst>
                                                <p:cond delay="0"/>
                                              </p:stCondLst>
                                            </p:cTn>
                                            <p:tgtEl>
                                              <p:spTgt spid="182"/>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182"/>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0"/>
                                      </p:stCondLst>
                                      <p:childTnLst>
                                        <p:set>
                                          <p:cBhvr>
                                            <p:cTn id="24" dur="700" fill="hold">
                                              <p:stCondLst>
                                                <p:cond delay="0"/>
                                              </p:stCondLst>
                                            </p:cTn>
                                            <p:tgtEl>
                                              <p:spTgt spid="183"/>
                                            </p:tgtEl>
                                            <p:attrNameLst>
                                              <p:attrName>style.visibility</p:attrName>
                                            </p:attrNameLst>
                                          </p:cBhvr>
                                          <p:to>
                                            <p:strVal val="visible"/>
                                          </p:to>
                                        </p:set>
                                        <p:anim to="" calcmode="lin" valueType="num">
                                          <p:cBhvr>
                                            <p:cTn id="25" dur="700" fill="hold">
                                              <p:stCondLst>
                                                <p:cond delay="0"/>
                                              </p:stCondLst>
                                            </p:cTn>
                                            <p:tgtEl>
                                              <p:spTgt spid="183"/>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83"/>
                                            </p:tgtEl>
                                            <p:attrNameLst>
                                              <p:attrName>ppt_w</p:attrName>
                                            </p:attrNameLst>
                                          </p:cBhvr>
                                          <p:tavLst>
                                            <p:tav tm="0" fmla="#ppt_w-#ppt_w*((1.5-1.5*$)^3-(1.5-1.5*$)^2)">
                                              <p:val>
                                                <p:strVal val="0"/>
                                              </p:val>
                                            </p:tav>
                                            <p:tav tm="100000">
                                              <p:val>
                                                <p:strVal val="1"/>
                                              </p:val>
                                            </p:tav>
                                          </p:tavLst>
                                        </p:anim>
                                      </p:childTnLst>
                                    </p:cTn>
                                  </p:par>
                                </p:childTnLst>
                              </p:cTn>
                            </p:par>
                            <p:par>
                              <p:cTn id="27" fill="hold">
                                <p:stCondLst>
                                  <p:cond delay="2858"/>
                                </p:stCondLst>
                                <p:childTnLst>
                                  <p:par>
                                    <p:cTn id="28" presetID="10" presetClass="entr" presetSubtype="0" fill="hold" grpId="0" nodeType="afterEffect">
                                      <p:stCondLst>
                                        <p:cond delay="0"/>
                                      </p:stCondLst>
                                      <p:childTnLst>
                                        <p:set>
                                          <p:cBhvr>
                                            <p:cTn id="29" dur="1" fill="hold">
                                              <p:stCondLst>
                                                <p:cond delay="0"/>
                                              </p:stCondLst>
                                            </p:cTn>
                                            <p:tgtEl>
                                              <p:spTgt spid="185"/>
                                            </p:tgtEl>
                                            <p:attrNameLst>
                                              <p:attrName>style.visibility</p:attrName>
                                            </p:attrNameLst>
                                          </p:cBhvr>
                                          <p:to>
                                            <p:strVal val="visible"/>
                                          </p:to>
                                        </p:set>
                                        <p:animEffect transition="in" filter="fade">
                                          <p:cBhvr>
                                            <p:cTn id="30" dur="500"/>
                                            <p:tgtEl>
                                              <p:spTgt spid="185"/>
                                            </p:tgtEl>
                                          </p:cBhvr>
                                        </p:animEffect>
                                      </p:childTnLst>
                                    </p:cTn>
                                  </p:par>
                                  <p:par>
                                    <p:cTn id="31" presetID="2" presetClass="entr" presetSubtype="4" decel="100000" fill="hold" nodeType="withEffect">
                                      <p:stCondLst>
                                        <p:cond delay="0"/>
                                      </p:stCondLst>
                                      <p:childTnLst>
                                        <p:set>
                                          <p:cBhvr>
                                            <p:cTn id="32" dur="1" fill="hold">
                                              <p:stCondLst>
                                                <p:cond delay="0"/>
                                              </p:stCondLst>
                                            </p:cTn>
                                            <p:tgtEl>
                                              <p:spTgt spid="186"/>
                                            </p:tgtEl>
                                            <p:attrNameLst>
                                              <p:attrName>style.visibility</p:attrName>
                                            </p:attrNameLst>
                                          </p:cBhvr>
                                          <p:to>
                                            <p:strVal val="visible"/>
                                          </p:to>
                                        </p:set>
                                        <p:anim calcmode="lin" valueType="num">
                                          <p:cBhvr additive="base">
                                            <p:cTn id="33" dur="1000" fill="hold"/>
                                            <p:tgtEl>
                                              <p:spTgt spid="186"/>
                                            </p:tgtEl>
                                            <p:attrNameLst>
                                              <p:attrName>ppt_x</p:attrName>
                                            </p:attrNameLst>
                                          </p:cBhvr>
                                          <p:tavLst>
                                            <p:tav tm="0">
                                              <p:val>
                                                <p:strVal val="#ppt_x"/>
                                              </p:val>
                                            </p:tav>
                                            <p:tav tm="100000">
                                              <p:val>
                                                <p:strVal val="#ppt_x"/>
                                              </p:val>
                                            </p:tav>
                                          </p:tavLst>
                                        </p:anim>
                                        <p:anim calcmode="lin" valueType="num">
                                          <p:cBhvr additive="base">
                                            <p:cTn id="34" dur="1000" fill="hold"/>
                                            <p:tgtEl>
                                              <p:spTgt spid="186"/>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100"/>
                                      </p:stCondLst>
                                      <p:childTnLst>
                                        <p:set>
                                          <p:cBhvr>
                                            <p:cTn id="36" dur="1" fill="hold">
                                              <p:stCondLst>
                                                <p:cond delay="0"/>
                                              </p:stCondLst>
                                            </p:cTn>
                                            <p:tgtEl>
                                              <p:spTgt spid="191"/>
                                            </p:tgtEl>
                                            <p:attrNameLst>
                                              <p:attrName>style.visibility</p:attrName>
                                            </p:attrNameLst>
                                          </p:cBhvr>
                                          <p:to>
                                            <p:strVal val="visible"/>
                                          </p:to>
                                        </p:set>
                                        <p:anim calcmode="lin" valueType="num">
                                          <p:cBhvr additive="base">
                                            <p:cTn id="37" dur="1000" fill="hold"/>
                                            <p:tgtEl>
                                              <p:spTgt spid="191"/>
                                            </p:tgtEl>
                                            <p:attrNameLst>
                                              <p:attrName>ppt_x</p:attrName>
                                            </p:attrNameLst>
                                          </p:cBhvr>
                                          <p:tavLst>
                                            <p:tav tm="0">
                                              <p:val>
                                                <p:strVal val="#ppt_x"/>
                                              </p:val>
                                            </p:tav>
                                            <p:tav tm="100000">
                                              <p:val>
                                                <p:strVal val="#ppt_x"/>
                                              </p:val>
                                            </p:tav>
                                          </p:tavLst>
                                        </p:anim>
                                        <p:anim calcmode="lin" valueType="num">
                                          <p:cBhvr additive="base">
                                            <p:cTn id="38" dur="1000" fill="hold"/>
                                            <p:tgtEl>
                                              <p:spTgt spid="191"/>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0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1000" fill="hold"/>
                                            <p:tgtEl>
                                              <p:spTgt spid="196"/>
                                            </p:tgtEl>
                                            <p:attrNameLst>
                                              <p:attrName>ppt_x</p:attrName>
                                            </p:attrNameLst>
                                          </p:cBhvr>
                                          <p:tavLst>
                                            <p:tav tm="0">
                                              <p:val>
                                                <p:strVal val="#ppt_x"/>
                                              </p:val>
                                            </p:tav>
                                            <p:tav tm="100000">
                                              <p:val>
                                                <p:strVal val="#ppt_x"/>
                                              </p:val>
                                            </p:tav>
                                          </p:tavLst>
                                        </p:anim>
                                        <p:anim calcmode="lin" valueType="num">
                                          <p:cBhvr additive="base">
                                            <p:cTn id="42" dur="1000" fill="hold"/>
                                            <p:tgtEl>
                                              <p:spTgt spid="1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1" grpId="0" animBg="1"/>
          <p:bldP spid="182" grpId="0" animBg="1"/>
          <p:bldP spid="183" grpId="0" animBg="1"/>
          <p:bldP spid="18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80"/>
                                            </p:tgtEl>
                                            <p:attrNameLst>
                                              <p:attrName>style.visibility</p:attrName>
                                            </p:attrNameLst>
                                          </p:cBhvr>
                                          <p:to>
                                            <p:strVal val="visible"/>
                                          </p:to>
                                        </p:set>
                                        <p:anim to="" calcmode="lin" valueType="num">
                                          <p:cBhvr>
                                            <p:cTn id="7" dur="750" fill="hold">
                                              <p:stCondLst>
                                                <p:cond delay="0"/>
                                              </p:stCondLst>
                                            </p:cTn>
                                            <p:tgtEl>
                                              <p:spTgt spid="18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80"/>
                                            </p:tgtEl>
                                          </p:cBhvr>
                                        </p:animEffect>
                                      </p:childTnLst>
                                    </p:cTn>
                                  </p:par>
                                </p:childTnLst>
                              </p:cTn>
                            </p:par>
                            <p:par>
                              <p:cTn id="9" fill="hold">
                                <p:stCondLst>
                                  <p:cond delay="908"/>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250" fill="hold"/>
                                            <p:tgtEl>
                                              <p:spTgt spid="2"/>
                                            </p:tgtEl>
                                            <p:attrNameLst>
                                              <p:attrName>ppt_x</p:attrName>
                                            </p:attrNameLst>
                                          </p:cBhvr>
                                          <p:tavLst>
                                            <p:tav tm="0">
                                              <p:val>
                                                <p:strVal val="#ppt_x"/>
                                              </p:val>
                                            </p:tav>
                                            <p:tav tm="100000">
                                              <p:val>
                                                <p:strVal val="#ppt_x"/>
                                              </p:val>
                                            </p:tav>
                                          </p:tavLst>
                                        </p:anim>
                                        <p:anim calcmode="lin" valueType="num">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157"/>
                                </p:stCondLst>
                                <p:childTnLst>
                                  <p:par>
                                    <p:cTn id="15" presetID="0" presetClass="entr" presetSubtype="0" fill="hold" grpId="0" nodeType="afterEffect">
                                      <p:stCondLst>
                                        <p:cond delay="0"/>
                                      </p:stCondLst>
                                      <p:childTnLst>
                                        <p:set>
                                          <p:cBhvr>
                                            <p:cTn id="16" dur="700" fill="hold">
                                              <p:stCondLst>
                                                <p:cond delay="0"/>
                                              </p:stCondLst>
                                            </p:cTn>
                                            <p:tgtEl>
                                              <p:spTgt spid="181"/>
                                            </p:tgtEl>
                                            <p:attrNameLst>
                                              <p:attrName>style.visibility</p:attrName>
                                            </p:attrNameLst>
                                          </p:cBhvr>
                                          <p:to>
                                            <p:strVal val="visible"/>
                                          </p:to>
                                        </p:set>
                                        <p:anim to="" calcmode="lin" valueType="num">
                                          <p:cBhvr>
                                            <p:cTn id="17" dur="700" fill="hold">
                                              <p:stCondLst>
                                                <p:cond delay="0"/>
                                              </p:stCondLst>
                                            </p:cTn>
                                            <p:tgtEl>
                                              <p:spTgt spid="18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81"/>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0"/>
                                      </p:stCondLst>
                                      <p:childTnLst>
                                        <p:set>
                                          <p:cBhvr>
                                            <p:cTn id="20" dur="700" fill="hold">
                                              <p:stCondLst>
                                                <p:cond delay="0"/>
                                              </p:stCondLst>
                                            </p:cTn>
                                            <p:tgtEl>
                                              <p:spTgt spid="182"/>
                                            </p:tgtEl>
                                            <p:attrNameLst>
                                              <p:attrName>style.visibility</p:attrName>
                                            </p:attrNameLst>
                                          </p:cBhvr>
                                          <p:to>
                                            <p:strVal val="visible"/>
                                          </p:to>
                                        </p:set>
                                        <p:anim to="" calcmode="lin" valueType="num">
                                          <p:cBhvr>
                                            <p:cTn id="21" dur="700" fill="hold">
                                              <p:stCondLst>
                                                <p:cond delay="0"/>
                                              </p:stCondLst>
                                            </p:cTn>
                                            <p:tgtEl>
                                              <p:spTgt spid="182"/>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182"/>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0"/>
                                      </p:stCondLst>
                                      <p:childTnLst>
                                        <p:set>
                                          <p:cBhvr>
                                            <p:cTn id="24" dur="700" fill="hold">
                                              <p:stCondLst>
                                                <p:cond delay="0"/>
                                              </p:stCondLst>
                                            </p:cTn>
                                            <p:tgtEl>
                                              <p:spTgt spid="183"/>
                                            </p:tgtEl>
                                            <p:attrNameLst>
                                              <p:attrName>style.visibility</p:attrName>
                                            </p:attrNameLst>
                                          </p:cBhvr>
                                          <p:to>
                                            <p:strVal val="visible"/>
                                          </p:to>
                                        </p:set>
                                        <p:anim to="" calcmode="lin" valueType="num">
                                          <p:cBhvr>
                                            <p:cTn id="25" dur="700" fill="hold">
                                              <p:stCondLst>
                                                <p:cond delay="0"/>
                                              </p:stCondLst>
                                            </p:cTn>
                                            <p:tgtEl>
                                              <p:spTgt spid="183"/>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83"/>
                                            </p:tgtEl>
                                            <p:attrNameLst>
                                              <p:attrName>ppt_w</p:attrName>
                                            </p:attrNameLst>
                                          </p:cBhvr>
                                          <p:tavLst>
                                            <p:tav tm="0" fmla="#ppt_w-#ppt_w*((1.5-1.5*$)^3-(1.5-1.5*$)^2)">
                                              <p:val>
                                                <p:strVal val="0"/>
                                              </p:val>
                                            </p:tav>
                                            <p:tav tm="100000">
                                              <p:val>
                                                <p:strVal val="1"/>
                                              </p:val>
                                            </p:tav>
                                          </p:tavLst>
                                        </p:anim>
                                      </p:childTnLst>
                                    </p:cTn>
                                  </p:par>
                                </p:childTnLst>
                              </p:cTn>
                            </p:par>
                            <p:par>
                              <p:cTn id="27" fill="hold">
                                <p:stCondLst>
                                  <p:cond delay="2858"/>
                                </p:stCondLst>
                                <p:childTnLst>
                                  <p:par>
                                    <p:cTn id="28" presetID="10" presetClass="entr" presetSubtype="0" fill="hold" grpId="0" nodeType="afterEffect">
                                      <p:stCondLst>
                                        <p:cond delay="0"/>
                                      </p:stCondLst>
                                      <p:childTnLst>
                                        <p:set>
                                          <p:cBhvr>
                                            <p:cTn id="29" dur="1" fill="hold">
                                              <p:stCondLst>
                                                <p:cond delay="0"/>
                                              </p:stCondLst>
                                            </p:cTn>
                                            <p:tgtEl>
                                              <p:spTgt spid="185"/>
                                            </p:tgtEl>
                                            <p:attrNameLst>
                                              <p:attrName>style.visibility</p:attrName>
                                            </p:attrNameLst>
                                          </p:cBhvr>
                                          <p:to>
                                            <p:strVal val="visible"/>
                                          </p:to>
                                        </p:set>
                                        <p:animEffect transition="in" filter="fade">
                                          <p:cBhvr>
                                            <p:cTn id="30" dur="500"/>
                                            <p:tgtEl>
                                              <p:spTgt spid="185"/>
                                            </p:tgtEl>
                                          </p:cBhvr>
                                        </p:animEffect>
                                      </p:childTnLst>
                                    </p:cTn>
                                  </p:par>
                                  <p:par>
                                    <p:cTn id="31" presetID="2" presetClass="entr" presetSubtype="4" decel="100000" fill="hold" nodeType="withEffect">
                                      <p:stCondLst>
                                        <p:cond delay="0"/>
                                      </p:stCondLst>
                                      <p:childTnLst>
                                        <p:set>
                                          <p:cBhvr>
                                            <p:cTn id="32" dur="1" fill="hold">
                                              <p:stCondLst>
                                                <p:cond delay="0"/>
                                              </p:stCondLst>
                                            </p:cTn>
                                            <p:tgtEl>
                                              <p:spTgt spid="186"/>
                                            </p:tgtEl>
                                            <p:attrNameLst>
                                              <p:attrName>style.visibility</p:attrName>
                                            </p:attrNameLst>
                                          </p:cBhvr>
                                          <p:to>
                                            <p:strVal val="visible"/>
                                          </p:to>
                                        </p:set>
                                        <p:anim calcmode="lin" valueType="num">
                                          <p:cBhvr additive="base">
                                            <p:cTn id="33" dur="1000" fill="hold"/>
                                            <p:tgtEl>
                                              <p:spTgt spid="186"/>
                                            </p:tgtEl>
                                            <p:attrNameLst>
                                              <p:attrName>ppt_x</p:attrName>
                                            </p:attrNameLst>
                                          </p:cBhvr>
                                          <p:tavLst>
                                            <p:tav tm="0">
                                              <p:val>
                                                <p:strVal val="#ppt_x"/>
                                              </p:val>
                                            </p:tav>
                                            <p:tav tm="100000">
                                              <p:val>
                                                <p:strVal val="#ppt_x"/>
                                              </p:val>
                                            </p:tav>
                                          </p:tavLst>
                                        </p:anim>
                                        <p:anim calcmode="lin" valueType="num">
                                          <p:cBhvr additive="base">
                                            <p:cTn id="34" dur="1000" fill="hold"/>
                                            <p:tgtEl>
                                              <p:spTgt spid="186"/>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100"/>
                                      </p:stCondLst>
                                      <p:childTnLst>
                                        <p:set>
                                          <p:cBhvr>
                                            <p:cTn id="36" dur="1" fill="hold">
                                              <p:stCondLst>
                                                <p:cond delay="0"/>
                                              </p:stCondLst>
                                            </p:cTn>
                                            <p:tgtEl>
                                              <p:spTgt spid="191"/>
                                            </p:tgtEl>
                                            <p:attrNameLst>
                                              <p:attrName>style.visibility</p:attrName>
                                            </p:attrNameLst>
                                          </p:cBhvr>
                                          <p:to>
                                            <p:strVal val="visible"/>
                                          </p:to>
                                        </p:set>
                                        <p:anim calcmode="lin" valueType="num">
                                          <p:cBhvr additive="base">
                                            <p:cTn id="37" dur="1000" fill="hold"/>
                                            <p:tgtEl>
                                              <p:spTgt spid="191"/>
                                            </p:tgtEl>
                                            <p:attrNameLst>
                                              <p:attrName>ppt_x</p:attrName>
                                            </p:attrNameLst>
                                          </p:cBhvr>
                                          <p:tavLst>
                                            <p:tav tm="0">
                                              <p:val>
                                                <p:strVal val="#ppt_x"/>
                                              </p:val>
                                            </p:tav>
                                            <p:tav tm="100000">
                                              <p:val>
                                                <p:strVal val="#ppt_x"/>
                                              </p:val>
                                            </p:tav>
                                          </p:tavLst>
                                        </p:anim>
                                        <p:anim calcmode="lin" valueType="num">
                                          <p:cBhvr additive="base">
                                            <p:cTn id="38" dur="1000" fill="hold"/>
                                            <p:tgtEl>
                                              <p:spTgt spid="191"/>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0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1000" fill="hold"/>
                                            <p:tgtEl>
                                              <p:spTgt spid="196"/>
                                            </p:tgtEl>
                                            <p:attrNameLst>
                                              <p:attrName>ppt_x</p:attrName>
                                            </p:attrNameLst>
                                          </p:cBhvr>
                                          <p:tavLst>
                                            <p:tav tm="0">
                                              <p:val>
                                                <p:strVal val="#ppt_x"/>
                                              </p:val>
                                            </p:tav>
                                            <p:tav tm="100000">
                                              <p:val>
                                                <p:strVal val="#ppt_x"/>
                                              </p:val>
                                            </p:tav>
                                          </p:tavLst>
                                        </p:anim>
                                        <p:anim calcmode="lin" valueType="num">
                                          <p:cBhvr additive="base">
                                            <p:cTn id="42" dur="1000" fill="hold"/>
                                            <p:tgtEl>
                                              <p:spTgt spid="1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1" grpId="0" animBg="1"/>
          <p:bldP spid="182" grpId="0" animBg="1"/>
          <p:bldP spid="183" grpId="0" animBg="1"/>
          <p:bldP spid="185"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6CE853C-9B78-4830-A326-BFA532F88175}"/>
              </a:ext>
            </a:extLst>
          </p:cNvPr>
          <p:cNvSpPr txBox="1"/>
          <p:nvPr/>
        </p:nvSpPr>
        <p:spPr>
          <a:xfrm flipH="1">
            <a:off x="2297723" y="4543335"/>
            <a:ext cx="13692554" cy="1200329"/>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pPr algn="ctr"/>
            <a:r>
              <a:rPr lang="en-US" altLang="zh-CN">
                <a:solidFill>
                  <a:schemeClr val="accent1"/>
                </a:solidFill>
                <a:latin typeface="DM Serif Display" pitchFamily="2" charset="0"/>
              </a:rPr>
              <a:t>Mockups Layout</a:t>
            </a:r>
          </a:p>
        </p:txBody>
      </p:sp>
      <p:sp>
        <p:nvSpPr>
          <p:cNvPr id="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45A7B6-A362-40C9-86B4-4F2DFB6BC7D8}"/>
              </a:ext>
            </a:extLst>
          </p:cNvPr>
          <p:cNvSpPr/>
          <p:nvPr/>
        </p:nvSpPr>
        <p:spPr>
          <a:xfrm>
            <a:off x="3136739" y="7984649"/>
            <a:ext cx="12014522" cy="800219"/>
          </a:xfrm>
          <a:prstGeom prst="rect">
            <a:avLst/>
          </a:prstGeom>
        </p:spPr>
        <p:txBody>
          <a:bodyPr wrap="square">
            <a:spAutoFit/>
          </a:bodyPr>
          <a:lstStyle/>
          <a:p>
            <a:pPr algn="ct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4" name="TextBox 3">
            <a:extLst>
              <a:ext uri="{FF2B5EF4-FFF2-40B4-BE49-F238E27FC236}">
                <a16:creationId xmlns:a16="http://schemas.microsoft.com/office/drawing/2014/main" id="{1B7EABA0-BB0E-44AD-B9A8-B6165A205F67}"/>
              </a:ext>
            </a:extLst>
          </p:cNvPr>
          <p:cNvSpPr txBox="1"/>
          <p:nvPr/>
        </p:nvSpPr>
        <p:spPr>
          <a:xfrm>
            <a:off x="7527471" y="3868420"/>
            <a:ext cx="3233058" cy="523220"/>
          </a:xfrm>
          <a:prstGeom prst="rect">
            <a:avLst/>
          </a:prstGeom>
          <a:noFill/>
        </p:spPr>
        <p:txBody>
          <a:bodyPr wrap="square" rtlCol="0">
            <a:spAutoFit/>
          </a:bodyPr>
          <a:lstStyle/>
          <a:p>
            <a:pPr algn="ctr"/>
            <a:r>
              <a:rPr lang="en-US" altLang="zh-CN" sz="2800">
                <a:solidFill>
                  <a:schemeClr val="accent1"/>
                </a:solidFill>
                <a:latin typeface="+mj-lt"/>
              </a:rPr>
              <a:t>Section 04</a:t>
            </a:r>
            <a:endParaRPr lang="en-US" sz="2800">
              <a:solidFill>
                <a:schemeClr val="accent1"/>
              </a:solidFill>
              <a:latin typeface="+mj-lt"/>
            </a:endParaRPr>
          </a:p>
        </p:txBody>
      </p:sp>
    </p:spTree>
    <p:extLst>
      <p:ext uri="{BB962C8B-B14F-4D97-AF65-F5344CB8AC3E}">
        <p14:creationId xmlns:p14="http://schemas.microsoft.com/office/powerpoint/2010/main" val="24616878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56F14319-E951-4F92-A4BA-074704466F4E}"/>
              </a:ext>
            </a:extLst>
          </p:cNvPr>
          <p:cNvSpPr/>
          <p:nvPr/>
        </p:nvSpPr>
        <p:spPr>
          <a:xfrm>
            <a:off x="5242560" y="4080530"/>
            <a:ext cx="1074420" cy="1074420"/>
          </a:xfrm>
          <a:prstGeom prst="ellipse">
            <a:avLst/>
          </a:prstGeom>
          <a:solidFill>
            <a:schemeClr val="accent2"/>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3" name="Oval 5">
            <a:extLst>
              <a:ext uri="{FF2B5EF4-FFF2-40B4-BE49-F238E27FC236}">
                <a16:creationId xmlns:a16="http://schemas.microsoft.com/office/drawing/2014/main" id="{2FF575E7-A32E-42A5-843F-9CE7D4D8FD06}"/>
              </a:ext>
            </a:extLst>
          </p:cNvPr>
          <p:cNvSpPr/>
          <p:nvPr/>
        </p:nvSpPr>
        <p:spPr>
          <a:xfrm>
            <a:off x="5242560" y="6791927"/>
            <a:ext cx="1074420" cy="1074420"/>
          </a:xfrm>
          <a:prstGeom prst="ellipse">
            <a:avLst/>
          </a:prstGeom>
          <a:solidFill>
            <a:schemeClr val="accent2"/>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4" name="Oval 2">
            <a:extLst>
              <a:ext uri="{FF2B5EF4-FFF2-40B4-BE49-F238E27FC236}">
                <a16:creationId xmlns:a16="http://schemas.microsoft.com/office/drawing/2014/main" id="{445EE151-7C5E-479C-850D-B3ED031A1996}"/>
              </a:ext>
            </a:extLst>
          </p:cNvPr>
          <p:cNvSpPr/>
          <p:nvPr/>
        </p:nvSpPr>
        <p:spPr>
          <a:xfrm>
            <a:off x="11971020" y="4080530"/>
            <a:ext cx="1074420" cy="1074420"/>
          </a:xfrm>
          <a:prstGeom prst="ellipse">
            <a:avLst/>
          </a:prstGeom>
          <a:solidFill>
            <a:schemeClr val="accent2"/>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5" name="Oval 3">
            <a:extLst>
              <a:ext uri="{FF2B5EF4-FFF2-40B4-BE49-F238E27FC236}">
                <a16:creationId xmlns:a16="http://schemas.microsoft.com/office/drawing/2014/main" id="{6A02A84C-7A98-4880-A0C8-975D2E556636}"/>
              </a:ext>
            </a:extLst>
          </p:cNvPr>
          <p:cNvSpPr/>
          <p:nvPr/>
        </p:nvSpPr>
        <p:spPr>
          <a:xfrm>
            <a:off x="11971020" y="6791927"/>
            <a:ext cx="1074420" cy="1074420"/>
          </a:xfrm>
          <a:prstGeom prst="ellipse">
            <a:avLst/>
          </a:prstGeom>
          <a:solidFill>
            <a:schemeClr val="accent2"/>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6" name="Shape 2641">
            <a:extLst>
              <a:ext uri="{FF2B5EF4-FFF2-40B4-BE49-F238E27FC236}">
                <a16:creationId xmlns:a16="http://schemas.microsoft.com/office/drawing/2014/main" id="{19DF2A96-880B-43FA-B4A8-1CBDFFD1A66F}"/>
              </a:ext>
            </a:extLst>
          </p:cNvPr>
          <p:cNvSpPr/>
          <p:nvPr/>
        </p:nvSpPr>
        <p:spPr>
          <a:xfrm>
            <a:off x="5494973" y="4436289"/>
            <a:ext cx="569595" cy="362903"/>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28443" tIns="28443" rIns="28443" bIns="28443" anchor="ctr"/>
          <a:lstStyle/>
          <a:p>
            <a:pPr defTabSz="340995">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35">
              <a:latin typeface="思源宋体" panose="02020400000000000000" charset="-122"/>
              <a:ea typeface="思源宋体" panose="02020400000000000000" charset="-122"/>
              <a:cs typeface="思源宋体" panose="02020400000000000000" charset="-122"/>
              <a:sym typeface="思源宋体" panose="02020400000000000000" charset="-122"/>
            </a:endParaRPr>
          </a:p>
        </p:txBody>
      </p:sp>
      <p:sp>
        <p:nvSpPr>
          <p:cNvPr id="7" name="Shape 2691">
            <a:extLst>
              <a:ext uri="{FF2B5EF4-FFF2-40B4-BE49-F238E27FC236}">
                <a16:creationId xmlns:a16="http://schemas.microsoft.com/office/drawing/2014/main" id="{408F1B17-3FDE-4615-B727-A1F368ADB13B}"/>
              </a:ext>
            </a:extLst>
          </p:cNvPr>
          <p:cNvSpPr/>
          <p:nvPr/>
        </p:nvSpPr>
        <p:spPr>
          <a:xfrm>
            <a:off x="12352973" y="4332943"/>
            <a:ext cx="310515" cy="56959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chemeClr val="bg1"/>
          </a:solidFill>
          <a:ln w="12700">
            <a:miter lim="400000"/>
          </a:ln>
        </p:spPr>
        <p:txBody>
          <a:bodyPr lIns="28443" tIns="28443" rIns="28443" bIns="28443" anchor="ctr"/>
          <a:lstStyle/>
          <a:p>
            <a:pPr defTabSz="340995">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35">
              <a:latin typeface="思源宋体" panose="02020400000000000000" charset="-122"/>
              <a:ea typeface="思源宋体" panose="02020400000000000000" charset="-122"/>
              <a:cs typeface="思源宋体" panose="02020400000000000000" charset="-122"/>
              <a:sym typeface="思源宋体" panose="02020400000000000000" charset="-122"/>
            </a:endParaRPr>
          </a:p>
        </p:txBody>
      </p:sp>
      <p:sp>
        <p:nvSpPr>
          <p:cNvPr id="8" name="Shape 2677">
            <a:extLst>
              <a:ext uri="{FF2B5EF4-FFF2-40B4-BE49-F238E27FC236}">
                <a16:creationId xmlns:a16="http://schemas.microsoft.com/office/drawing/2014/main" id="{387A254B-AEEC-403C-8752-9BF1035FEBCD}"/>
              </a:ext>
            </a:extLst>
          </p:cNvPr>
          <p:cNvSpPr/>
          <p:nvPr/>
        </p:nvSpPr>
        <p:spPr>
          <a:xfrm>
            <a:off x="5520690" y="7044340"/>
            <a:ext cx="518160" cy="56959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chemeClr val="bg1"/>
          </a:solidFill>
          <a:ln w="12700">
            <a:miter lim="400000"/>
          </a:ln>
        </p:spPr>
        <p:txBody>
          <a:bodyPr lIns="28443" tIns="28443" rIns="28443" bIns="28443" anchor="ctr"/>
          <a:lstStyle/>
          <a:p>
            <a:pPr defTabSz="340995">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35">
              <a:latin typeface="思源宋体" panose="02020400000000000000" charset="-122"/>
              <a:ea typeface="思源宋体" panose="02020400000000000000" charset="-122"/>
              <a:cs typeface="思源宋体" panose="02020400000000000000" charset="-122"/>
              <a:sym typeface="思源宋体" panose="02020400000000000000" charset="-122"/>
            </a:endParaRPr>
          </a:p>
        </p:txBody>
      </p:sp>
      <p:sp>
        <p:nvSpPr>
          <p:cNvPr id="9" name="Shape 2686">
            <a:extLst>
              <a:ext uri="{FF2B5EF4-FFF2-40B4-BE49-F238E27FC236}">
                <a16:creationId xmlns:a16="http://schemas.microsoft.com/office/drawing/2014/main" id="{C9D1BA0C-3EC1-4548-9BA7-0610CA9DDE3E}"/>
              </a:ext>
            </a:extLst>
          </p:cNvPr>
          <p:cNvSpPr/>
          <p:nvPr/>
        </p:nvSpPr>
        <p:spPr>
          <a:xfrm>
            <a:off x="12223433" y="7044340"/>
            <a:ext cx="569595" cy="56959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28443" tIns="28443" rIns="28443" bIns="28443" anchor="ctr"/>
          <a:lstStyle/>
          <a:p>
            <a:pPr defTabSz="340995">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35">
              <a:latin typeface="思源宋体" panose="02020400000000000000" charset="-122"/>
              <a:ea typeface="思源宋体" panose="02020400000000000000" charset="-122"/>
              <a:cs typeface="思源宋体" panose="02020400000000000000" charset="-122"/>
              <a:sym typeface="思源宋体" panose="02020400000000000000" charset="-122"/>
            </a:endParaRPr>
          </a:p>
        </p:txBody>
      </p:sp>
      <p:pic>
        <p:nvPicPr>
          <p:cNvPr id="10" name="Image" descr="Image">
            <a:extLst>
              <a:ext uri="{FF2B5EF4-FFF2-40B4-BE49-F238E27FC236}">
                <a16:creationId xmlns:a16="http://schemas.microsoft.com/office/drawing/2014/main" id="{30850E35-EE95-40D2-9F8B-7CBBFAEEF6E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99594" y="3187776"/>
            <a:ext cx="4088812" cy="8254848"/>
          </a:xfrm>
          <a:prstGeom prst="rect">
            <a:avLst/>
          </a:prstGeom>
          <a:noFill/>
          <a:ln>
            <a:noFill/>
          </a:ln>
          <a:effectLst>
            <a:outerShdw blurRad="508000" dist="190500" dir="8100000" sx="103000" sy="103000" algn="tr" rotWithShape="0">
              <a:prstClr val="black">
                <a:alpha val="25000"/>
              </a:prstClr>
            </a:outerShdw>
          </a:effectLst>
        </p:spPr>
      </p:pic>
      <p:sp>
        <p:nvSpPr>
          <p:cNvPr id="13" name="Google Shape;204;p13">
            <a:extLst>
              <a:ext uri="{FF2B5EF4-FFF2-40B4-BE49-F238E27FC236}">
                <a16:creationId xmlns:a16="http://schemas.microsoft.com/office/drawing/2014/main" id="{1E61BAFD-4D4F-44A3-960F-2AB2CBF569EB}"/>
              </a:ext>
            </a:extLst>
          </p:cNvPr>
          <p:cNvSpPr txBox="1">
            <a:spLocks/>
          </p:cNvSpPr>
          <p:nvPr/>
        </p:nvSpPr>
        <p:spPr>
          <a:xfrm>
            <a:off x="4028342" y="1424163"/>
            <a:ext cx="10231315" cy="1103025"/>
          </a:xfrm>
          <a:prstGeom prst="rect">
            <a:avLst/>
          </a:prstGeom>
        </p:spPr>
        <p:txBody>
          <a:bodyPr spcFirstLastPara="1" wrap="square" lIns="0" tIns="0" rIns="0" bIns="0" anchor="ctr" anchorCtr="0">
            <a:noAutofit/>
          </a:bodyPr>
          <a:lstStyle>
            <a:defPPr>
              <a:defRPr lang="zh-CN"/>
            </a:defPPr>
            <a:lvl1pPr algn="ctr">
              <a:lnSpc>
                <a:spcPct val="90000"/>
              </a:lnSpc>
              <a:spcBef>
                <a:spcPts val="0"/>
              </a:spcBef>
              <a:buNone/>
              <a:defRPr sz="6000">
                <a:solidFill>
                  <a:schemeClr val="accent1"/>
                </a:solidFill>
                <a:latin typeface="Archistico" panose="02040802050405020203" pitchFamily="18" charset="0"/>
                <a:ea typeface="+mj-ea"/>
                <a:cs typeface="+mj-cs"/>
              </a:defRPr>
            </a:lvl1pPr>
          </a:lstStyle>
          <a:p>
            <a:r>
              <a:rPr lang="en-US" altLang="zh-CN" sz="6600">
                <a:latin typeface="DM Serif Display" pitchFamily="2" charset="0"/>
              </a:rPr>
              <a:t>Smartphone Mockup</a:t>
            </a:r>
            <a:endParaRPr lang="en-US" sz="6600">
              <a:latin typeface="DM Serif Display" pitchFamily="2" charset="0"/>
            </a:endParaRPr>
          </a:p>
        </p:txBody>
      </p:sp>
      <p:sp>
        <p:nvSpPr>
          <p:cNvPr id="15" name="Rectangle 14">
            <a:extLst>
              <a:ext uri="{FF2B5EF4-FFF2-40B4-BE49-F238E27FC236}">
                <a16:creationId xmlns:a16="http://schemas.microsoft.com/office/drawing/2014/main" id="{5C821952-E2EC-4E6F-96E2-6AD30A899D75}"/>
              </a:ext>
            </a:extLst>
          </p:cNvPr>
          <p:cNvSpPr/>
          <p:nvPr/>
        </p:nvSpPr>
        <p:spPr>
          <a:xfrm>
            <a:off x="13190044" y="3838681"/>
            <a:ext cx="3820338" cy="15581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16" name="Rectangle 15">
            <a:extLst>
              <a:ext uri="{FF2B5EF4-FFF2-40B4-BE49-F238E27FC236}">
                <a16:creationId xmlns:a16="http://schemas.microsoft.com/office/drawing/2014/main" id="{2A425813-E159-43D8-8AC7-AEA38CF54425}"/>
              </a:ext>
            </a:extLst>
          </p:cNvPr>
          <p:cNvSpPr/>
          <p:nvPr/>
        </p:nvSpPr>
        <p:spPr>
          <a:xfrm>
            <a:off x="13190044" y="6550078"/>
            <a:ext cx="3820338" cy="15581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17" name="Rectangle 16">
            <a:extLst>
              <a:ext uri="{FF2B5EF4-FFF2-40B4-BE49-F238E27FC236}">
                <a16:creationId xmlns:a16="http://schemas.microsoft.com/office/drawing/2014/main" id="{4FA754D6-0A30-4033-A38B-CF1ABE6AD046}"/>
              </a:ext>
            </a:extLst>
          </p:cNvPr>
          <p:cNvSpPr/>
          <p:nvPr/>
        </p:nvSpPr>
        <p:spPr>
          <a:xfrm>
            <a:off x="1277618" y="3838681"/>
            <a:ext cx="3820340" cy="15581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18" name="Rectangle 17">
            <a:extLst>
              <a:ext uri="{FF2B5EF4-FFF2-40B4-BE49-F238E27FC236}">
                <a16:creationId xmlns:a16="http://schemas.microsoft.com/office/drawing/2014/main" id="{99F16373-8E9B-4019-B2C4-EB670D9D68F2}"/>
              </a:ext>
            </a:extLst>
          </p:cNvPr>
          <p:cNvSpPr/>
          <p:nvPr/>
        </p:nvSpPr>
        <p:spPr>
          <a:xfrm>
            <a:off x="1277618" y="6550078"/>
            <a:ext cx="3820340" cy="15581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a:t>
            </a:r>
            <a:endParaRPr lang="es-ES" altLang="zh-CN" sz="1400" dirty="0">
              <a:solidFill>
                <a:schemeClr val="bg1">
                  <a:lumMod val="50000"/>
                </a:schemeClr>
              </a:solidFill>
              <a:ea typeface="Lato Light" panose="020F0502020204030203" pitchFamily="34" charset="0"/>
              <a:cs typeface="Lato Light" panose="020F0502020204030203" pitchFamily="34" charset="0"/>
            </a:endParaRPr>
          </a:p>
        </p:txBody>
      </p:sp>
      <p:sp>
        <p:nvSpPr>
          <p:cNvPr id="21" name="Picture Placeholder 20">
            <a:extLst>
              <a:ext uri="{FF2B5EF4-FFF2-40B4-BE49-F238E27FC236}">
                <a16:creationId xmlns:a16="http://schemas.microsoft.com/office/drawing/2014/main" id="{2D41E9A1-CFAF-4AE5-B125-4597F5028E0F}"/>
              </a:ext>
            </a:extLst>
          </p:cNvPr>
          <p:cNvSpPr>
            <a:spLocks noGrp="1"/>
          </p:cNvSpPr>
          <p:nvPr>
            <p:ph type="pic" sz="quarter" idx="10"/>
          </p:nvPr>
        </p:nvSpPr>
        <p:spPr/>
      </p:sp>
    </p:spTree>
    <p:extLst>
      <p:ext uri="{BB962C8B-B14F-4D97-AF65-F5344CB8AC3E}">
        <p14:creationId xmlns:p14="http://schemas.microsoft.com/office/powerpoint/2010/main" val="25317953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par>
                                <p:cTn id="9" presetID="2" presetClass="entr" presetSubtype="4" decel="10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88"/>
                            </p:stCondLst>
                            <p:childTnLst>
                              <p:par>
                                <p:cTn id="14" presetID="10" presetClass="entr" presetSubtype="0" fill="hold" nodeType="after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childTnLst>
                          </p:cTn>
                        </p:par>
                        <p:par>
                          <p:cTn id="17" fill="hold">
                            <p:stCondLst>
                              <p:cond delay="1588"/>
                            </p:stCondLst>
                            <p:childTnLst>
                              <p:par>
                                <p:cTn id="18" presetID="53" presetClass="entr" presetSubtype="16"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700" fill="hold"/>
                                        <p:tgtEl>
                                          <p:spTgt spid="2"/>
                                        </p:tgtEl>
                                        <p:attrNameLst>
                                          <p:attrName>ppt_w</p:attrName>
                                        </p:attrNameLst>
                                      </p:cBhvr>
                                      <p:tavLst>
                                        <p:tav tm="0">
                                          <p:val>
                                            <p:fltVal val="0"/>
                                          </p:val>
                                        </p:tav>
                                        <p:tav tm="100000">
                                          <p:val>
                                            <p:strVal val="#ppt_w"/>
                                          </p:val>
                                        </p:tav>
                                      </p:tavLst>
                                    </p:anim>
                                    <p:anim calcmode="lin" valueType="num">
                                      <p:cBhvr>
                                        <p:cTn id="21" dur="700" fill="hold"/>
                                        <p:tgtEl>
                                          <p:spTgt spid="2"/>
                                        </p:tgtEl>
                                        <p:attrNameLst>
                                          <p:attrName>ppt_h</p:attrName>
                                        </p:attrNameLst>
                                      </p:cBhvr>
                                      <p:tavLst>
                                        <p:tav tm="0">
                                          <p:val>
                                            <p:fltVal val="0"/>
                                          </p:val>
                                        </p:tav>
                                        <p:tav tm="100000">
                                          <p:val>
                                            <p:strVal val="#ppt_h"/>
                                          </p:val>
                                        </p:tav>
                                      </p:tavLst>
                                    </p:anim>
                                    <p:animEffect transition="in" filter="fade">
                                      <p:cBhvr>
                                        <p:cTn id="22" dur="700"/>
                                        <p:tgtEl>
                                          <p:spTgt spid="2"/>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700" fill="hold"/>
                                        <p:tgtEl>
                                          <p:spTgt spid="6"/>
                                        </p:tgtEl>
                                        <p:attrNameLst>
                                          <p:attrName>ppt_w</p:attrName>
                                        </p:attrNameLst>
                                      </p:cBhvr>
                                      <p:tavLst>
                                        <p:tav tm="0">
                                          <p:val>
                                            <p:fltVal val="0"/>
                                          </p:val>
                                        </p:tav>
                                        <p:tav tm="100000">
                                          <p:val>
                                            <p:strVal val="#ppt_w"/>
                                          </p:val>
                                        </p:tav>
                                      </p:tavLst>
                                    </p:anim>
                                    <p:anim calcmode="lin" valueType="num">
                                      <p:cBhvr>
                                        <p:cTn id="26" dur="700" fill="hold"/>
                                        <p:tgtEl>
                                          <p:spTgt spid="6"/>
                                        </p:tgtEl>
                                        <p:attrNameLst>
                                          <p:attrName>ppt_h</p:attrName>
                                        </p:attrNameLst>
                                      </p:cBhvr>
                                      <p:tavLst>
                                        <p:tav tm="0">
                                          <p:val>
                                            <p:fltVal val="0"/>
                                          </p:val>
                                        </p:tav>
                                        <p:tav tm="100000">
                                          <p:val>
                                            <p:strVal val="#ppt_h"/>
                                          </p:val>
                                        </p:tav>
                                      </p:tavLst>
                                    </p:anim>
                                    <p:animEffect transition="in" filter="fade">
                                      <p:cBhvr>
                                        <p:cTn id="27" dur="700"/>
                                        <p:tgtEl>
                                          <p:spTgt spid="6"/>
                                        </p:tgtEl>
                                      </p:cBhvr>
                                    </p:animEffect>
                                  </p:childTnLst>
                                </p:cTn>
                              </p:par>
                              <p:par>
                                <p:cTn id="28" presetID="2" presetClass="entr" presetSubtype="8" decel="10000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additive="base">
                                        <p:cTn id="30" dur="700" fill="hold"/>
                                        <p:tgtEl>
                                          <p:spTgt spid="17"/>
                                        </p:tgtEl>
                                        <p:attrNameLst>
                                          <p:attrName>ppt_x</p:attrName>
                                        </p:attrNameLst>
                                      </p:cBhvr>
                                      <p:tavLst>
                                        <p:tav tm="0">
                                          <p:val>
                                            <p:strVal val="0-#ppt_w/2"/>
                                          </p:val>
                                        </p:tav>
                                        <p:tav tm="100000">
                                          <p:val>
                                            <p:strVal val="#ppt_x"/>
                                          </p:val>
                                        </p:tav>
                                      </p:tavLst>
                                    </p:anim>
                                    <p:anim calcmode="lin" valueType="num">
                                      <p:cBhvr additive="base">
                                        <p:cTn id="31" dur="700" fill="hold"/>
                                        <p:tgtEl>
                                          <p:spTgt spid="17"/>
                                        </p:tgtEl>
                                        <p:attrNameLst>
                                          <p:attrName>ppt_y</p:attrName>
                                        </p:attrNameLst>
                                      </p:cBhvr>
                                      <p:tavLst>
                                        <p:tav tm="0">
                                          <p:val>
                                            <p:strVal val="#ppt_y"/>
                                          </p:val>
                                        </p:tav>
                                        <p:tav tm="100000">
                                          <p:val>
                                            <p:strVal val="#ppt_y"/>
                                          </p:val>
                                        </p:tav>
                                      </p:tavLst>
                                    </p:anim>
                                  </p:childTnLst>
                                </p:cTn>
                              </p:par>
                            </p:childTnLst>
                          </p:cTn>
                        </p:par>
                        <p:par>
                          <p:cTn id="32" fill="hold">
                            <p:stCondLst>
                              <p:cond delay="2287"/>
                            </p:stCondLst>
                            <p:childTnLst>
                              <p:par>
                                <p:cTn id="33" presetID="53" presetClass="entr" presetSubtype="16"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700" fill="hold"/>
                                        <p:tgtEl>
                                          <p:spTgt spid="4"/>
                                        </p:tgtEl>
                                        <p:attrNameLst>
                                          <p:attrName>ppt_w</p:attrName>
                                        </p:attrNameLst>
                                      </p:cBhvr>
                                      <p:tavLst>
                                        <p:tav tm="0">
                                          <p:val>
                                            <p:fltVal val="0"/>
                                          </p:val>
                                        </p:tav>
                                        <p:tav tm="100000">
                                          <p:val>
                                            <p:strVal val="#ppt_w"/>
                                          </p:val>
                                        </p:tav>
                                      </p:tavLst>
                                    </p:anim>
                                    <p:anim calcmode="lin" valueType="num">
                                      <p:cBhvr>
                                        <p:cTn id="36" dur="700" fill="hold"/>
                                        <p:tgtEl>
                                          <p:spTgt spid="4"/>
                                        </p:tgtEl>
                                        <p:attrNameLst>
                                          <p:attrName>ppt_h</p:attrName>
                                        </p:attrNameLst>
                                      </p:cBhvr>
                                      <p:tavLst>
                                        <p:tav tm="0">
                                          <p:val>
                                            <p:fltVal val="0"/>
                                          </p:val>
                                        </p:tav>
                                        <p:tav tm="100000">
                                          <p:val>
                                            <p:strVal val="#ppt_h"/>
                                          </p:val>
                                        </p:tav>
                                      </p:tavLst>
                                    </p:anim>
                                    <p:animEffect transition="in" filter="fade">
                                      <p:cBhvr>
                                        <p:cTn id="37" dur="700"/>
                                        <p:tgtEl>
                                          <p:spTgt spid="4"/>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700" fill="hold"/>
                                        <p:tgtEl>
                                          <p:spTgt spid="7"/>
                                        </p:tgtEl>
                                        <p:attrNameLst>
                                          <p:attrName>ppt_w</p:attrName>
                                        </p:attrNameLst>
                                      </p:cBhvr>
                                      <p:tavLst>
                                        <p:tav tm="0">
                                          <p:val>
                                            <p:fltVal val="0"/>
                                          </p:val>
                                        </p:tav>
                                        <p:tav tm="100000">
                                          <p:val>
                                            <p:strVal val="#ppt_w"/>
                                          </p:val>
                                        </p:tav>
                                      </p:tavLst>
                                    </p:anim>
                                    <p:anim calcmode="lin" valueType="num">
                                      <p:cBhvr>
                                        <p:cTn id="41" dur="700" fill="hold"/>
                                        <p:tgtEl>
                                          <p:spTgt spid="7"/>
                                        </p:tgtEl>
                                        <p:attrNameLst>
                                          <p:attrName>ppt_h</p:attrName>
                                        </p:attrNameLst>
                                      </p:cBhvr>
                                      <p:tavLst>
                                        <p:tav tm="0">
                                          <p:val>
                                            <p:fltVal val="0"/>
                                          </p:val>
                                        </p:tav>
                                        <p:tav tm="100000">
                                          <p:val>
                                            <p:strVal val="#ppt_h"/>
                                          </p:val>
                                        </p:tav>
                                      </p:tavLst>
                                    </p:anim>
                                    <p:animEffect transition="in" filter="fade">
                                      <p:cBhvr>
                                        <p:cTn id="42" dur="700"/>
                                        <p:tgtEl>
                                          <p:spTgt spid="7"/>
                                        </p:tgtEl>
                                      </p:cBhvr>
                                    </p:animEffect>
                                  </p:childTnLst>
                                </p:cTn>
                              </p:par>
                              <p:par>
                                <p:cTn id="43" presetID="2" presetClass="entr" presetSubtype="2" decel="10000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700" fill="hold"/>
                                        <p:tgtEl>
                                          <p:spTgt spid="15"/>
                                        </p:tgtEl>
                                        <p:attrNameLst>
                                          <p:attrName>ppt_x</p:attrName>
                                        </p:attrNameLst>
                                      </p:cBhvr>
                                      <p:tavLst>
                                        <p:tav tm="0">
                                          <p:val>
                                            <p:strVal val="1+#ppt_w/2"/>
                                          </p:val>
                                        </p:tav>
                                        <p:tav tm="100000">
                                          <p:val>
                                            <p:strVal val="#ppt_x"/>
                                          </p:val>
                                        </p:tav>
                                      </p:tavLst>
                                    </p:anim>
                                    <p:anim calcmode="lin" valueType="num">
                                      <p:cBhvr additive="base">
                                        <p:cTn id="46" dur="700" fill="hold"/>
                                        <p:tgtEl>
                                          <p:spTgt spid="15"/>
                                        </p:tgtEl>
                                        <p:attrNameLst>
                                          <p:attrName>ppt_y</p:attrName>
                                        </p:attrNameLst>
                                      </p:cBhvr>
                                      <p:tavLst>
                                        <p:tav tm="0">
                                          <p:val>
                                            <p:strVal val="#ppt_y"/>
                                          </p:val>
                                        </p:tav>
                                        <p:tav tm="100000">
                                          <p:val>
                                            <p:strVal val="#ppt_y"/>
                                          </p:val>
                                        </p:tav>
                                      </p:tavLst>
                                    </p:anim>
                                  </p:childTnLst>
                                </p:cTn>
                              </p:par>
                            </p:childTnLst>
                          </p:cTn>
                        </p:par>
                        <p:par>
                          <p:cTn id="47" fill="hold">
                            <p:stCondLst>
                              <p:cond delay="2987"/>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700" fill="hold"/>
                                        <p:tgtEl>
                                          <p:spTgt spid="5"/>
                                        </p:tgtEl>
                                        <p:attrNameLst>
                                          <p:attrName>ppt_w</p:attrName>
                                        </p:attrNameLst>
                                      </p:cBhvr>
                                      <p:tavLst>
                                        <p:tav tm="0">
                                          <p:val>
                                            <p:fltVal val="0"/>
                                          </p:val>
                                        </p:tav>
                                        <p:tav tm="100000">
                                          <p:val>
                                            <p:strVal val="#ppt_w"/>
                                          </p:val>
                                        </p:tav>
                                      </p:tavLst>
                                    </p:anim>
                                    <p:anim calcmode="lin" valueType="num">
                                      <p:cBhvr>
                                        <p:cTn id="51" dur="700" fill="hold"/>
                                        <p:tgtEl>
                                          <p:spTgt spid="5"/>
                                        </p:tgtEl>
                                        <p:attrNameLst>
                                          <p:attrName>ppt_h</p:attrName>
                                        </p:attrNameLst>
                                      </p:cBhvr>
                                      <p:tavLst>
                                        <p:tav tm="0">
                                          <p:val>
                                            <p:fltVal val="0"/>
                                          </p:val>
                                        </p:tav>
                                        <p:tav tm="100000">
                                          <p:val>
                                            <p:strVal val="#ppt_h"/>
                                          </p:val>
                                        </p:tav>
                                      </p:tavLst>
                                    </p:anim>
                                    <p:animEffect transition="in" filter="fade">
                                      <p:cBhvr>
                                        <p:cTn id="52" dur="700"/>
                                        <p:tgtEl>
                                          <p:spTgt spid="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700" fill="hold"/>
                                        <p:tgtEl>
                                          <p:spTgt spid="9"/>
                                        </p:tgtEl>
                                        <p:attrNameLst>
                                          <p:attrName>ppt_w</p:attrName>
                                        </p:attrNameLst>
                                      </p:cBhvr>
                                      <p:tavLst>
                                        <p:tav tm="0">
                                          <p:val>
                                            <p:fltVal val="0"/>
                                          </p:val>
                                        </p:tav>
                                        <p:tav tm="100000">
                                          <p:val>
                                            <p:strVal val="#ppt_w"/>
                                          </p:val>
                                        </p:tav>
                                      </p:tavLst>
                                    </p:anim>
                                    <p:anim calcmode="lin" valueType="num">
                                      <p:cBhvr>
                                        <p:cTn id="56" dur="700" fill="hold"/>
                                        <p:tgtEl>
                                          <p:spTgt spid="9"/>
                                        </p:tgtEl>
                                        <p:attrNameLst>
                                          <p:attrName>ppt_h</p:attrName>
                                        </p:attrNameLst>
                                      </p:cBhvr>
                                      <p:tavLst>
                                        <p:tav tm="0">
                                          <p:val>
                                            <p:fltVal val="0"/>
                                          </p:val>
                                        </p:tav>
                                        <p:tav tm="100000">
                                          <p:val>
                                            <p:strVal val="#ppt_h"/>
                                          </p:val>
                                        </p:tav>
                                      </p:tavLst>
                                    </p:anim>
                                    <p:animEffect transition="in" filter="fade">
                                      <p:cBhvr>
                                        <p:cTn id="57" dur="700"/>
                                        <p:tgtEl>
                                          <p:spTgt spid="9"/>
                                        </p:tgtEl>
                                      </p:cBhvr>
                                    </p:animEffect>
                                  </p:childTnLst>
                                </p:cTn>
                              </p:par>
                              <p:par>
                                <p:cTn id="58" presetID="2" presetClass="entr" presetSubtype="2" decel="10000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700" fill="hold"/>
                                        <p:tgtEl>
                                          <p:spTgt spid="16"/>
                                        </p:tgtEl>
                                        <p:attrNameLst>
                                          <p:attrName>ppt_x</p:attrName>
                                        </p:attrNameLst>
                                      </p:cBhvr>
                                      <p:tavLst>
                                        <p:tav tm="0">
                                          <p:val>
                                            <p:strVal val="1+#ppt_w/2"/>
                                          </p:val>
                                        </p:tav>
                                        <p:tav tm="100000">
                                          <p:val>
                                            <p:strVal val="#ppt_x"/>
                                          </p:val>
                                        </p:tav>
                                      </p:tavLst>
                                    </p:anim>
                                    <p:anim calcmode="lin" valueType="num">
                                      <p:cBhvr additive="base">
                                        <p:cTn id="61" dur="700" fill="hold"/>
                                        <p:tgtEl>
                                          <p:spTgt spid="16"/>
                                        </p:tgtEl>
                                        <p:attrNameLst>
                                          <p:attrName>ppt_y</p:attrName>
                                        </p:attrNameLst>
                                      </p:cBhvr>
                                      <p:tavLst>
                                        <p:tav tm="0">
                                          <p:val>
                                            <p:strVal val="#ppt_y"/>
                                          </p:val>
                                        </p:tav>
                                        <p:tav tm="100000">
                                          <p:val>
                                            <p:strVal val="#ppt_y"/>
                                          </p:val>
                                        </p:tav>
                                      </p:tavLst>
                                    </p:anim>
                                  </p:childTnLst>
                                </p:cTn>
                              </p:par>
                            </p:childTnLst>
                          </p:cTn>
                        </p:par>
                        <p:par>
                          <p:cTn id="62" fill="hold">
                            <p:stCondLst>
                              <p:cond delay="3687"/>
                            </p:stCondLst>
                            <p:childTnLst>
                              <p:par>
                                <p:cTn id="63" presetID="53" presetClass="entr" presetSubtype="16" fill="hold" grpId="0" nodeType="afterEffect">
                                  <p:stCondLst>
                                    <p:cond delay="0"/>
                                  </p:stCondLst>
                                  <p:childTnLst>
                                    <p:set>
                                      <p:cBhvr>
                                        <p:cTn id="64" dur="1" fill="hold">
                                          <p:stCondLst>
                                            <p:cond delay="0"/>
                                          </p:stCondLst>
                                        </p:cTn>
                                        <p:tgtEl>
                                          <p:spTgt spid="3"/>
                                        </p:tgtEl>
                                        <p:attrNameLst>
                                          <p:attrName>style.visibility</p:attrName>
                                        </p:attrNameLst>
                                      </p:cBhvr>
                                      <p:to>
                                        <p:strVal val="visible"/>
                                      </p:to>
                                    </p:set>
                                    <p:anim calcmode="lin" valueType="num">
                                      <p:cBhvr>
                                        <p:cTn id="65" dur="700" fill="hold"/>
                                        <p:tgtEl>
                                          <p:spTgt spid="3"/>
                                        </p:tgtEl>
                                        <p:attrNameLst>
                                          <p:attrName>ppt_w</p:attrName>
                                        </p:attrNameLst>
                                      </p:cBhvr>
                                      <p:tavLst>
                                        <p:tav tm="0">
                                          <p:val>
                                            <p:fltVal val="0"/>
                                          </p:val>
                                        </p:tav>
                                        <p:tav tm="100000">
                                          <p:val>
                                            <p:strVal val="#ppt_w"/>
                                          </p:val>
                                        </p:tav>
                                      </p:tavLst>
                                    </p:anim>
                                    <p:anim calcmode="lin" valueType="num">
                                      <p:cBhvr>
                                        <p:cTn id="66" dur="700" fill="hold"/>
                                        <p:tgtEl>
                                          <p:spTgt spid="3"/>
                                        </p:tgtEl>
                                        <p:attrNameLst>
                                          <p:attrName>ppt_h</p:attrName>
                                        </p:attrNameLst>
                                      </p:cBhvr>
                                      <p:tavLst>
                                        <p:tav tm="0">
                                          <p:val>
                                            <p:fltVal val="0"/>
                                          </p:val>
                                        </p:tav>
                                        <p:tav tm="100000">
                                          <p:val>
                                            <p:strVal val="#ppt_h"/>
                                          </p:val>
                                        </p:tav>
                                      </p:tavLst>
                                    </p:anim>
                                    <p:animEffect transition="in" filter="fade">
                                      <p:cBhvr>
                                        <p:cTn id="67" dur="700"/>
                                        <p:tgtEl>
                                          <p:spTgt spid="3"/>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8"/>
                                        </p:tgtEl>
                                        <p:attrNameLst>
                                          <p:attrName>style.visibility</p:attrName>
                                        </p:attrNameLst>
                                      </p:cBhvr>
                                      <p:to>
                                        <p:strVal val="visible"/>
                                      </p:to>
                                    </p:set>
                                    <p:anim calcmode="lin" valueType="num">
                                      <p:cBhvr>
                                        <p:cTn id="70" dur="700" fill="hold"/>
                                        <p:tgtEl>
                                          <p:spTgt spid="8"/>
                                        </p:tgtEl>
                                        <p:attrNameLst>
                                          <p:attrName>ppt_w</p:attrName>
                                        </p:attrNameLst>
                                      </p:cBhvr>
                                      <p:tavLst>
                                        <p:tav tm="0">
                                          <p:val>
                                            <p:fltVal val="0"/>
                                          </p:val>
                                        </p:tav>
                                        <p:tav tm="100000">
                                          <p:val>
                                            <p:strVal val="#ppt_w"/>
                                          </p:val>
                                        </p:tav>
                                      </p:tavLst>
                                    </p:anim>
                                    <p:anim calcmode="lin" valueType="num">
                                      <p:cBhvr>
                                        <p:cTn id="71" dur="700" fill="hold"/>
                                        <p:tgtEl>
                                          <p:spTgt spid="8"/>
                                        </p:tgtEl>
                                        <p:attrNameLst>
                                          <p:attrName>ppt_h</p:attrName>
                                        </p:attrNameLst>
                                      </p:cBhvr>
                                      <p:tavLst>
                                        <p:tav tm="0">
                                          <p:val>
                                            <p:fltVal val="0"/>
                                          </p:val>
                                        </p:tav>
                                        <p:tav tm="100000">
                                          <p:val>
                                            <p:strVal val="#ppt_h"/>
                                          </p:val>
                                        </p:tav>
                                      </p:tavLst>
                                    </p:anim>
                                    <p:animEffect transition="in" filter="fade">
                                      <p:cBhvr>
                                        <p:cTn id="72" dur="700"/>
                                        <p:tgtEl>
                                          <p:spTgt spid="8"/>
                                        </p:tgtEl>
                                      </p:cBhvr>
                                    </p:animEffect>
                                  </p:childTnLst>
                                </p:cTn>
                              </p:par>
                              <p:par>
                                <p:cTn id="73" presetID="2" presetClass="entr" presetSubtype="8" decel="100000"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700" fill="hold"/>
                                        <p:tgtEl>
                                          <p:spTgt spid="18"/>
                                        </p:tgtEl>
                                        <p:attrNameLst>
                                          <p:attrName>ppt_x</p:attrName>
                                        </p:attrNameLst>
                                      </p:cBhvr>
                                      <p:tavLst>
                                        <p:tav tm="0">
                                          <p:val>
                                            <p:strVal val="0-#ppt_w/2"/>
                                          </p:val>
                                        </p:tav>
                                        <p:tav tm="100000">
                                          <p:val>
                                            <p:strVal val="#ppt_x"/>
                                          </p:val>
                                        </p:tav>
                                      </p:tavLst>
                                    </p:anim>
                                    <p:anim calcmode="lin" valueType="num">
                                      <p:cBhvr additive="base">
                                        <p:cTn id="76" dur="7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3" grpId="0"/>
      <p:bldP spid="15" grpId="0"/>
      <p:bldP spid="16" grpId="0"/>
      <p:bldP spid="17" grpId="0"/>
      <p:bldP spid="1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E7983297-1BB4-4A7B-8FBA-55F926813AAA}"/>
              </a:ext>
            </a:extLst>
          </p:cNvPr>
          <p:cNvSpPr>
            <a:spLocks noGrp="1"/>
          </p:cNvSpPr>
          <p:nvPr>
            <p:ph type="pic" sz="quarter" idx="10"/>
          </p:nvPr>
        </p:nvSpPr>
        <p:spPr/>
      </p:sp>
      <p:grpSp>
        <p:nvGrpSpPr>
          <p:cNvPr id="3" name="Group 2">
            <a:extLst>
              <a:ext uri="{FF2B5EF4-FFF2-40B4-BE49-F238E27FC236}">
                <a16:creationId xmlns:a16="http://schemas.microsoft.com/office/drawing/2014/main" id="{5D029D30-7E28-4443-ACC0-8D601B9937E9}"/>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A306A254-12E6-4292-A9A4-E9293C7144F2}"/>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D265CD44-9EF9-4F89-80A1-98FE82C7BE7E}"/>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EB37FBB7-94C4-4B3A-90B3-56BEAD669474}"/>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CC446D0B-BD6D-46D0-916A-7E50246EDF39}"/>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3659843F-44CF-48B1-82E8-1CF9209B8D1C}"/>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1C5AC7A8-A44B-475C-940D-993C2B00BE34}"/>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CFE1A18D-ACC3-4E88-A4EB-28289B58EDF2}"/>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7538359F-7772-4178-B6CF-9DD647D40897}"/>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459A3302-A861-425C-8F88-C3BE72B36609}"/>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7DF0B936-E205-45C0-8EB9-F0A67AE6E175}"/>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D65EC028-E0A3-4491-BBCD-9F4E9E97A92F}"/>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A860D919-8CCE-4D14-AB3F-608739926D7A}"/>
              </a:ext>
            </a:extLst>
          </p:cNvPr>
          <p:cNvSpPr txBox="1"/>
          <p:nvPr/>
        </p:nvSpPr>
        <p:spPr>
          <a:xfrm>
            <a:off x="1754772" y="2215701"/>
            <a:ext cx="42650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Tablet Mockup</a:t>
            </a:r>
            <a:endParaRPr lang="en-US" sz="6000" b="0">
              <a:solidFill>
                <a:schemeClr val="accent1"/>
              </a:solidFill>
              <a:latin typeface="DM Serif Display" pitchFamily="2"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66CFF84-0779-4032-83FC-2D63E037A268}"/>
              </a:ext>
            </a:extLst>
          </p:cNvPr>
          <p:cNvSpPr/>
          <p:nvPr/>
        </p:nvSpPr>
        <p:spPr>
          <a:xfrm>
            <a:off x="1754771" y="4958478"/>
            <a:ext cx="5293729" cy="280461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a:t>
            </a:r>
          </a:p>
        </p:txBody>
      </p:sp>
    </p:spTree>
    <p:extLst>
      <p:ext uri="{BB962C8B-B14F-4D97-AF65-F5344CB8AC3E}">
        <p14:creationId xmlns:p14="http://schemas.microsoft.com/office/powerpoint/2010/main" val="38965164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1998"/>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3E3A948-84ED-4458-A742-81BC961D3150}"/>
              </a:ext>
            </a:extLst>
          </p:cNvPr>
          <p:cNvSpPr/>
          <p:nvPr/>
        </p:nvSpPr>
        <p:spPr>
          <a:xfrm>
            <a:off x="11135020"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a:t>
            </a:r>
          </a:p>
        </p:txBody>
      </p:sp>
      <p:pic>
        <p:nvPicPr>
          <p:cNvPr id="3" name="Picture 2">
            <a:extLst>
              <a:ext uri="{FF2B5EF4-FFF2-40B4-BE49-F238E27FC236}">
                <a16:creationId xmlns:a16="http://schemas.microsoft.com/office/drawing/2014/main" id="{EAF5CF08-91A2-49BF-A505-5E3FE5F6637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4" name="TextBox 3">
            <a:extLst>
              <a:ext uri="{FF2B5EF4-FFF2-40B4-BE49-F238E27FC236}">
                <a16:creationId xmlns:a16="http://schemas.microsoft.com/office/drawing/2014/main" id="{855070DA-2631-4143-AEF0-53DC336F90F1}"/>
              </a:ext>
            </a:extLst>
          </p:cNvPr>
          <p:cNvSpPr txBox="1"/>
          <p:nvPr/>
        </p:nvSpPr>
        <p:spPr>
          <a:xfrm>
            <a:off x="11135019" y="2215701"/>
            <a:ext cx="479216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Notebook Mockups</a:t>
            </a:r>
            <a:endParaRPr lang="en-US" sz="6000" b="0">
              <a:solidFill>
                <a:schemeClr val="accent1"/>
              </a:solidFill>
              <a:latin typeface="DM Serif Display" pitchFamily="2" charset="0"/>
            </a:endParaRPr>
          </a:p>
        </p:txBody>
      </p:sp>
      <p:sp>
        <p:nvSpPr>
          <p:cNvPr id="6" name="Picture Placeholder 5">
            <a:extLst>
              <a:ext uri="{FF2B5EF4-FFF2-40B4-BE49-F238E27FC236}">
                <a16:creationId xmlns:a16="http://schemas.microsoft.com/office/drawing/2014/main" id="{B95E2344-0947-4035-9F70-BCEF8F4D7EF3}"/>
              </a:ext>
            </a:extLst>
          </p:cNvPr>
          <p:cNvSpPr>
            <a:spLocks noGrp="1"/>
          </p:cNvSpPr>
          <p:nvPr>
            <p:ph type="pic" sz="quarter" idx="10"/>
          </p:nvPr>
        </p:nvSpPr>
        <p:spPr/>
      </p:sp>
    </p:spTree>
    <p:extLst>
      <p:ext uri="{BB962C8B-B14F-4D97-AF65-F5344CB8AC3E}">
        <p14:creationId xmlns:p14="http://schemas.microsoft.com/office/powerpoint/2010/main" val="9126531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4"/>
                                        </p:tgtEl>
                                        <p:attrNameLst>
                                          <p:attrName>style.visibility</p:attrName>
                                        </p:attrNameLst>
                                      </p:cBhvr>
                                      <p:to>
                                        <p:strVal val="visible"/>
                                      </p:to>
                                    </p:set>
                                    <p:anim to="" calcmode="lin" valueType="num">
                                      <p:cBhvr>
                                        <p:cTn id="15"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4"/>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9">
            <a:extLst>
              <a:ext uri="{FF2B5EF4-FFF2-40B4-BE49-F238E27FC236}">
                <a16:creationId xmlns:a16="http://schemas.microsoft.com/office/drawing/2014/main" id="{3B050CF9-AA91-4C2F-9DD8-5BF83D71975A}"/>
              </a:ext>
            </a:extLst>
          </p:cNvPr>
          <p:cNvSpPr/>
          <p:nvPr/>
        </p:nvSpPr>
        <p:spPr>
          <a:xfrm>
            <a:off x="1673034" y="1410728"/>
            <a:ext cx="7467452" cy="746745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59B3797-8BB4-4EC4-9B06-DF3127A09724}"/>
              </a:ext>
            </a:extLst>
          </p:cNvPr>
          <p:cNvSpPr txBox="1"/>
          <p:nvPr/>
        </p:nvSpPr>
        <p:spPr>
          <a:xfrm>
            <a:off x="10624820" y="2722602"/>
            <a:ext cx="4033874"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solidFill>
                  <a:schemeClr val="accent1"/>
                </a:solidFill>
                <a:latin typeface="DM Serif Display" pitchFamily="2" charset="0"/>
              </a:rPr>
              <a:t>Hello!</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E91264F-5D3F-4A24-AAEA-FAEB5CC596C4}"/>
              </a:ext>
            </a:extLst>
          </p:cNvPr>
          <p:cNvSpPr/>
          <p:nvPr/>
        </p:nvSpPr>
        <p:spPr>
          <a:xfrm>
            <a:off x="10604920" y="4450478"/>
            <a:ext cx="6270970" cy="3170099"/>
          </a:xfrm>
          <a:prstGeom prst="rect">
            <a:avLst/>
          </a:prstGeom>
        </p:spPr>
        <p:txBody>
          <a:bodyPr wrap="square">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6" name="Picture Placeholder 5">
            <a:extLst>
              <a:ext uri="{FF2B5EF4-FFF2-40B4-BE49-F238E27FC236}">
                <a16:creationId xmlns:a16="http://schemas.microsoft.com/office/drawing/2014/main" id="{660CDC1E-E2AA-418F-A611-5FCCFC3D7137}"/>
              </a:ext>
            </a:extLst>
          </p:cNvPr>
          <p:cNvSpPr>
            <a:spLocks noGrp="1"/>
          </p:cNvSpPr>
          <p:nvPr>
            <p:ph type="pic" sz="quarter" idx="10"/>
          </p:nvPr>
        </p:nvSpPr>
        <p:spPr/>
      </p:sp>
    </p:spTree>
    <p:extLst>
      <p:ext uri="{BB962C8B-B14F-4D97-AF65-F5344CB8AC3E}">
        <p14:creationId xmlns:p14="http://schemas.microsoft.com/office/powerpoint/2010/main" val="837577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5"/>
                                        </p:tgtEl>
                                        <p:attrNameLst>
                                          <p:attrName>style.visibility</p:attrName>
                                        </p:attrNameLst>
                                      </p:cBhvr>
                                      <p:to>
                                        <p:strVal val="visible"/>
                                      </p:to>
                                    </p:set>
                                    <p:anim to="" calcmode="lin" valueType="num">
                                      <p:cBhvr>
                                        <p:cTn id="13"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5"/>
                                        </p:tgtEl>
                                      </p:cBhvr>
                                    </p:animEffect>
                                  </p:childTnLst>
                                </p:cTn>
                              </p:par>
                            </p:childTnLst>
                          </p:cTn>
                        </p:par>
                        <p:par>
                          <p:cTn id="15" fill="hold">
                            <p:stCondLst>
                              <p:cond delay="1863"/>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4FF8091E-403F-4071-A55C-E69A1A769156}"/>
              </a:ext>
            </a:extLst>
          </p:cNvPr>
          <p:cNvSpPr txBox="1"/>
          <p:nvPr/>
        </p:nvSpPr>
        <p:spPr>
          <a:xfrm flipH="1">
            <a:off x="2297723" y="4543335"/>
            <a:ext cx="13692554" cy="1200329"/>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pPr algn="ctr"/>
            <a:r>
              <a:rPr lang="en-US" altLang="zh-CN">
                <a:solidFill>
                  <a:schemeClr val="accent1"/>
                </a:solidFill>
                <a:latin typeface="DM Serif Display" pitchFamily="2" charset="0"/>
              </a:rPr>
              <a:t>Thanks for Watching!</a:t>
            </a:r>
          </a:p>
        </p:txBody>
      </p:sp>
      <p:sp>
        <p:nvSpPr>
          <p:cNvPr id="6" name="TextBox 5">
            <a:extLst>
              <a:ext uri="{FF2B5EF4-FFF2-40B4-BE49-F238E27FC236}">
                <a16:creationId xmlns:a16="http://schemas.microsoft.com/office/drawing/2014/main" id="{AC4D4621-7BA1-4444-B8C2-B90A5AFC4E0A}"/>
              </a:ext>
            </a:extLst>
          </p:cNvPr>
          <p:cNvSpPr txBox="1"/>
          <p:nvPr/>
        </p:nvSpPr>
        <p:spPr>
          <a:xfrm>
            <a:off x="7011622" y="8832483"/>
            <a:ext cx="4264757" cy="338554"/>
          </a:xfrm>
          <a:prstGeom prst="rect">
            <a:avLst/>
          </a:prstGeom>
          <a:noFill/>
        </p:spPr>
        <p:txBody>
          <a:bodyPr wrap="square" rtlCol="0">
            <a:spAutoFit/>
          </a:bodyPr>
          <a:lstStyle/>
          <a:p>
            <a:pPr algn="ctr"/>
            <a:r>
              <a:rPr lang="en-US" altLang="zh-CN" sz="1600" spc="600">
                <a:solidFill>
                  <a:schemeClr val="bg1">
                    <a:lumMod val="50000"/>
                  </a:schemeClr>
                </a:solidFill>
                <a:latin typeface="Josefin Sans Light" panose="00000400000000000000" pitchFamily="2" charset="0"/>
              </a:rPr>
              <a:t>MSLIDES.COM</a:t>
            </a:r>
            <a:endParaRPr lang="zh-CN" altLang="en-US" sz="1600" spc="600">
              <a:solidFill>
                <a:schemeClr val="bg1">
                  <a:lumMod val="50000"/>
                </a:schemeClr>
              </a:solidFill>
              <a:latin typeface="Josefin Sans Light" panose="00000400000000000000" pitchFamily="2" charset="0"/>
            </a:endParaRPr>
          </a:p>
        </p:txBody>
      </p:sp>
    </p:spTree>
    <p:extLst>
      <p:ext uri="{BB962C8B-B14F-4D97-AF65-F5344CB8AC3E}">
        <p14:creationId xmlns:p14="http://schemas.microsoft.com/office/powerpoint/2010/main" val="1580218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6000">
                <a:solidFill>
                  <a:schemeClr val="accent1"/>
                </a:solidFill>
                <a:latin typeface="DM Serif Display" pitchFamily="2" charset="0"/>
              </a:rPr>
              <a:t>Credits</a:t>
            </a:r>
            <a:endParaRPr lang="en-US" sz="6000">
              <a:solidFill>
                <a:schemeClr val="accent1"/>
              </a:solidFill>
              <a:latin typeface="DM Serif Display"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50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50000"/>
                  </a:schemeClr>
                </a:solidFill>
              </a:rPr>
              <a:t>All fonts used in this template can be used for personal or commercial use.</a:t>
            </a:r>
          </a:p>
        </p:txBody>
      </p:sp>
      <p:sp>
        <p:nvSpPr>
          <p:cNvPr id="4" name="Rectangle 3">
            <a:extLst>
              <a:ext uri="{FF2B5EF4-FFF2-40B4-BE49-F238E27FC236}">
                <a16:creationId xmlns:a16="http://schemas.microsoft.com/office/drawing/2014/main" id="{87B5F14D-5BE2-4A97-81F1-60ACA295A87C}"/>
              </a:ext>
            </a:extLst>
          </p:cNvPr>
          <p:cNvSpPr/>
          <p:nvPr/>
        </p:nvSpPr>
        <p:spPr>
          <a:xfrm>
            <a:off x="6019800" y="5837633"/>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DM Serif DIsplay</a:t>
            </a:r>
          </a:p>
          <a:p>
            <a:pPr algn="ctr">
              <a:spcBef>
                <a:spcPts val="1200"/>
              </a:spcBef>
            </a:pPr>
            <a:r>
              <a:rPr lang="en-US" altLang="zh-CN" sz="1600">
                <a:solidFill>
                  <a:schemeClr val="bg1">
                    <a:lumMod val="50000"/>
                  </a:schemeClr>
                </a:solidFill>
              </a:rPr>
              <a:t>https://fonts.google.com/specimen/DM+Serif+Display</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3173938"/>
            <a:ext cx="10880202" cy="2215991"/>
          </a:xfrm>
          <a:prstGeom prst="rect">
            <a:avLst/>
          </a:prstGeom>
          <a:noFill/>
        </p:spPr>
        <p:txBody>
          <a:bodyPr wrap="square" rtlCol="0">
            <a:spAutoFit/>
          </a:bodyPr>
          <a:lstStyle/>
          <a:p>
            <a:pPr algn="ctr"/>
            <a:r>
              <a:rPr lang="en-US" altLang="zh-CN" sz="13800">
                <a:solidFill>
                  <a:schemeClr val="accent2"/>
                </a:solidFill>
                <a:latin typeface="DM Serif Display" pitchFamily="2" charset="0"/>
              </a:rPr>
              <a:t>Aa </a:t>
            </a:r>
            <a:r>
              <a:rPr lang="en-US" altLang="zh-CN" sz="13800">
                <a:solidFill>
                  <a:schemeClr val="accent2"/>
                </a:solidFill>
                <a:latin typeface="+mj-lt"/>
              </a:rPr>
              <a:t>Bb</a:t>
            </a:r>
            <a:r>
              <a:rPr lang="en-US" altLang="zh-CN" sz="13800">
                <a:solidFill>
                  <a:schemeClr val="accent2"/>
                </a:solidFill>
              </a:rPr>
              <a:t> Cc</a:t>
            </a:r>
            <a:endParaRPr lang="zh-CN" altLang="en-US" sz="13800">
              <a:solidFill>
                <a:schemeClr val="accent2"/>
              </a:solidFill>
            </a:endParaRPr>
          </a:p>
        </p:txBody>
      </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solidFill>
                  <a:schemeClr val="accent1"/>
                </a:solidFill>
                <a:latin typeface="DM Serif Display" pitchFamily="2" charset="0"/>
              </a:rPr>
              <a:t>Fonts</a:t>
            </a:r>
            <a:endParaRPr lang="en-US" sz="4400">
              <a:solidFill>
                <a:schemeClr val="accent1"/>
              </a:solidFill>
              <a:latin typeface="DM Serif Display" pitchFamily="2" charset="0"/>
            </a:endParaRPr>
          </a:p>
        </p:txBody>
      </p:sp>
      <p:sp>
        <p:nvSpPr>
          <p:cNvPr id="7" name="Rectangle 6">
            <a:extLst>
              <a:ext uri="{FF2B5EF4-FFF2-40B4-BE49-F238E27FC236}">
                <a16:creationId xmlns:a16="http://schemas.microsoft.com/office/drawing/2014/main" id="{71899504-E1B9-4A1E-BCAD-5479116FD595}"/>
              </a:ext>
            </a:extLst>
          </p:cNvPr>
          <p:cNvSpPr/>
          <p:nvPr/>
        </p:nvSpPr>
        <p:spPr>
          <a:xfrm>
            <a:off x="6019800" y="7004871"/>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Josefin sans</a:t>
            </a:r>
          </a:p>
          <a:p>
            <a:pPr algn="ctr">
              <a:spcBef>
                <a:spcPts val="1200"/>
              </a:spcBef>
            </a:pPr>
            <a:r>
              <a:rPr lang="en-US" altLang="zh-CN" sz="1600">
                <a:solidFill>
                  <a:schemeClr val="bg1">
                    <a:lumMod val="50000"/>
                  </a:schemeClr>
                </a:solidFill>
              </a:rPr>
              <a:t>https://fonts.google.com/specimen/Josenfin+Sans</a:t>
            </a: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Josefin Sans"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Josefin Sans"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Electronics</a:t>
              </a:r>
              <a:endParaRPr lang="zh-CN" altLang="en-US" sz="1800" dirty="0">
                <a:latin typeface="Josefin Sans"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E-commerce</a:t>
              </a:r>
              <a:endParaRPr lang="zh-CN" altLang="en-US" sz="1800" dirty="0">
                <a:latin typeface="Josefin Sans"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Web</a:t>
              </a:r>
              <a:endParaRPr lang="zh-CN" altLang="en-US" sz="1800" dirty="0">
                <a:latin typeface="Josefin Sans"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Location</a:t>
              </a:r>
              <a:endParaRPr lang="zh-CN" altLang="en-US" sz="1800" dirty="0">
                <a:latin typeface="Josefin Sans"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Arrows</a:t>
              </a:r>
              <a:endParaRPr lang="zh-CN" altLang="en-US" sz="1800" dirty="0">
                <a:latin typeface="Josefin Sans"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Weather</a:t>
              </a:r>
              <a:endParaRPr lang="zh-CN" altLang="en-US" sz="1800" dirty="0">
                <a:latin typeface="Josefin Sans"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Josefin Sans" pitchFamily="2" charset="0"/>
                  <a:cs typeface="Lato Black" panose="020F0502020204030203" pitchFamily="34" charset="0"/>
                </a:rPr>
                <a:t>Miscellaneous</a:t>
              </a:r>
              <a:endParaRPr lang="zh-CN" altLang="en-US" sz="1800" dirty="0">
                <a:latin typeface="Josefin Sans"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solidFill>
                  <a:schemeClr val="accent1"/>
                </a:solidFill>
                <a:latin typeface="DM Serif Display" pitchFamily="2" charset="0"/>
              </a:rPr>
              <a:t>Diagrams and Infographics</a:t>
            </a:r>
            <a:endParaRPr lang="en-US" sz="4400">
              <a:solidFill>
                <a:schemeClr val="accent1"/>
              </a:solidFill>
              <a:latin typeface="DM Serif Display"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solidFill>
                  <a:schemeClr val="accent1"/>
                </a:solidFill>
                <a:latin typeface="DM Serif Display" pitchFamily="2" charset="0"/>
              </a:rPr>
              <a:t>Maps</a:t>
            </a:r>
            <a:endParaRPr lang="en-US" sz="4400">
              <a:solidFill>
                <a:schemeClr val="accent1"/>
              </a:solidFill>
              <a:latin typeface="DM Serif Display"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2"/>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2"/>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2"/>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2"/>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2"/>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2"/>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2"/>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2"/>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DM Serif Display"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58091"/>
          </a:xfrm>
          <a:prstGeom prst="rect">
            <a:avLst/>
          </a:prstGeom>
          <a:noFill/>
        </p:spPr>
        <p:txBody>
          <a:bodyPr wrap="square" rtlCol="0">
            <a:spAutoFit/>
          </a:bodyPr>
          <a:lstStyle/>
          <a:p>
            <a:pPr algn="ctr">
              <a:lnSpc>
                <a:spcPct val="150000"/>
              </a:lnSpc>
              <a:spcBef>
                <a:spcPts val="1200"/>
              </a:spcBef>
            </a:pPr>
            <a:r>
              <a:rPr lang="en-US" sz="1800">
                <a:solidFill>
                  <a:schemeClr val="bg1">
                    <a:lumMod val="50000"/>
                  </a:schemeClr>
                </a:solidFill>
              </a:rPr>
              <a:t>Thanks for downloading! </a:t>
            </a:r>
          </a:p>
          <a:p>
            <a:pPr algn="ctr">
              <a:lnSpc>
                <a:spcPct val="150000"/>
              </a:lnSpc>
              <a:spcBef>
                <a:spcPts val="1200"/>
              </a:spcBef>
            </a:pPr>
            <a:r>
              <a:rPr lang="en-US" sz="1800">
                <a:solidFill>
                  <a:schemeClr val="bg1">
                    <a:lumMod val="50000"/>
                  </a:schemeClr>
                </a:solidFill>
              </a:rPr>
              <a:t>You can read our terms of use to learn more. If you have any questions, you can go to </a:t>
            </a:r>
            <a:r>
              <a:rPr lang="en-US" sz="1800">
                <a:solidFill>
                  <a:schemeClr val="bg1">
                    <a:lumMod val="50000"/>
                  </a:schemeClr>
                </a:solidFill>
                <a:hlinkClick r:id="rId2" action="ppaction://hlinkfile">
                  <a:extLst>
                    <a:ext uri="{A12FA001-AC4F-418D-AE19-62706E023703}">
                      <ahyp:hlinkClr xmlns:ahyp="http://schemas.microsoft.com/office/drawing/2018/hyperlinkcolor" val="tx"/>
                    </a:ext>
                  </a:extLst>
                </a:hlinkClick>
              </a:rPr>
              <a:t>mslides.com </a:t>
            </a:r>
            <a:r>
              <a:rPr lang="en-US" sz="1800">
                <a:solidFill>
                  <a:schemeClr val="bg1">
                    <a:lumMod val="50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44443"/>
          </a:xfrm>
          <a:prstGeom prst="rect">
            <a:avLst/>
          </a:prstGeom>
          <a:noFill/>
        </p:spPr>
        <p:txBody>
          <a:bodyPr wrap="square" rtlCol="0">
            <a:spAutoFit/>
          </a:bodyPr>
          <a:lstStyle/>
          <a:p>
            <a:pPr algn="ctr">
              <a:lnSpc>
                <a:spcPct val="120000"/>
              </a:lnSpc>
            </a:pPr>
            <a:r>
              <a:rPr lang="en-US" sz="3200">
                <a:latin typeface="Josefin Sans Light" panose="00000400000000000000" pitchFamily="2" charset="0"/>
              </a:rPr>
              <a:t>Free </a:t>
            </a:r>
            <a:r>
              <a:rPr lang="en-US" altLang="zh-CN" sz="3200">
                <a:latin typeface="Josefin Sans Light" panose="00000400000000000000" pitchFamily="2" charset="0"/>
              </a:rPr>
              <a:t>PowerPoint Templates and Google Slides Themes</a:t>
            </a:r>
            <a:r>
              <a:rPr lang="en-US" sz="3200">
                <a:latin typeface="Josefin Sans Light" panose="00000400000000000000"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2"/>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987271B-9B4B-4316-A950-7D97F8EE6FC6}"/>
              </a:ext>
            </a:extLst>
          </p:cNvPr>
          <p:cNvSpPr txBox="1"/>
          <p:nvPr/>
        </p:nvSpPr>
        <p:spPr>
          <a:xfrm flipH="1">
            <a:off x="1716553" y="4081671"/>
            <a:ext cx="5331947" cy="2123658"/>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r>
              <a:rPr lang="en-US" altLang="zh-CN" sz="6600">
                <a:solidFill>
                  <a:schemeClr val="accent1"/>
                </a:solidFill>
                <a:latin typeface="DM Serif Display" pitchFamily="2" charset="0"/>
              </a:rPr>
              <a:t>Table of Contents</a:t>
            </a:r>
            <a:endParaRPr lang="en-US" altLang="zh-CN" sz="6600" dirty="0">
              <a:solidFill>
                <a:schemeClr val="accent1"/>
              </a:solidFill>
              <a:latin typeface="DM Serif Display" pitchFamily="2" charset="0"/>
            </a:endParaRPr>
          </a:p>
        </p:txBody>
      </p:sp>
      <p:sp>
        <p:nvSpPr>
          <p:cNvPr id="24" name="Oval 15">
            <a:extLst>
              <a:ext uri="{FF2B5EF4-FFF2-40B4-BE49-F238E27FC236}">
                <a16:creationId xmlns:a16="http://schemas.microsoft.com/office/drawing/2014/main" id="{738CF0A8-193F-4813-B16C-992CCA2B221C}"/>
              </a:ext>
            </a:extLst>
          </p:cNvPr>
          <p:cNvSpPr/>
          <p:nvPr/>
        </p:nvSpPr>
        <p:spPr>
          <a:xfrm>
            <a:off x="8516112" y="1642107"/>
            <a:ext cx="1255776" cy="125577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4400">
                <a:solidFill>
                  <a:schemeClr val="accent2"/>
                </a:solidFill>
                <a:latin typeface="DM Serif Display" pitchFamily="2" charset="0"/>
                <a:ea typeface="字魂35号-经典雅黑" panose="00000500000000000000" pitchFamily="2" charset="-122"/>
              </a:rPr>
              <a:t>01</a:t>
            </a:r>
            <a:endParaRPr lang="zh-CN" altLang="en-US" sz="4400" dirty="0">
              <a:solidFill>
                <a:schemeClr val="accent2"/>
              </a:solidFill>
              <a:latin typeface="DM Serif Display" pitchFamily="2" charset="0"/>
              <a:ea typeface="字魂35号-经典雅黑" panose="00000500000000000000" pitchFamily="2" charset="-122"/>
            </a:endParaRPr>
          </a:p>
        </p:txBody>
      </p:sp>
      <p:sp>
        <p:nvSpPr>
          <p:cNvPr id="25" name="Oval 19">
            <a:extLst>
              <a:ext uri="{FF2B5EF4-FFF2-40B4-BE49-F238E27FC236}">
                <a16:creationId xmlns:a16="http://schemas.microsoft.com/office/drawing/2014/main" id="{AA6C255E-3CE6-464D-900C-925AF71F1DF3}"/>
              </a:ext>
            </a:extLst>
          </p:cNvPr>
          <p:cNvSpPr/>
          <p:nvPr/>
        </p:nvSpPr>
        <p:spPr>
          <a:xfrm>
            <a:off x="8516112" y="7389119"/>
            <a:ext cx="1255776" cy="125577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4400">
                <a:solidFill>
                  <a:schemeClr val="accent2"/>
                </a:solidFill>
                <a:latin typeface="DM Serif Display" pitchFamily="2" charset="0"/>
                <a:ea typeface="字魂35号-经典雅黑" panose="00000500000000000000" pitchFamily="2" charset="-122"/>
              </a:rPr>
              <a:t>04</a:t>
            </a:r>
            <a:endParaRPr lang="zh-CN" altLang="en-US" sz="4400" dirty="0">
              <a:solidFill>
                <a:schemeClr val="accent2"/>
              </a:solidFill>
              <a:latin typeface="DM Serif Display" pitchFamily="2" charset="0"/>
              <a:ea typeface="字魂35号-经典雅黑" panose="00000500000000000000" pitchFamily="2" charset="-122"/>
            </a:endParaRPr>
          </a:p>
        </p:txBody>
      </p:sp>
      <p:sp>
        <p:nvSpPr>
          <p:cNvPr id="26" name="Oval 23">
            <a:extLst>
              <a:ext uri="{FF2B5EF4-FFF2-40B4-BE49-F238E27FC236}">
                <a16:creationId xmlns:a16="http://schemas.microsoft.com/office/drawing/2014/main" id="{AB43FB82-BDCD-416F-9FF0-327AB6484751}"/>
              </a:ext>
            </a:extLst>
          </p:cNvPr>
          <p:cNvSpPr/>
          <p:nvPr/>
        </p:nvSpPr>
        <p:spPr>
          <a:xfrm>
            <a:off x="8516112" y="3557778"/>
            <a:ext cx="1255776" cy="125577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4400">
                <a:solidFill>
                  <a:schemeClr val="accent2"/>
                </a:solidFill>
                <a:latin typeface="DM Serif Display" pitchFamily="2" charset="0"/>
                <a:ea typeface="字魂35号-经典雅黑" panose="00000500000000000000" pitchFamily="2" charset="-122"/>
              </a:rPr>
              <a:t>02</a:t>
            </a:r>
            <a:endParaRPr lang="zh-CN" altLang="en-US" sz="4400" dirty="0">
              <a:solidFill>
                <a:schemeClr val="accent2"/>
              </a:solidFill>
              <a:latin typeface="DM Serif Display" pitchFamily="2" charset="0"/>
              <a:ea typeface="字魂35号-经典雅黑" panose="00000500000000000000" pitchFamily="2" charset="-122"/>
            </a:endParaRPr>
          </a:p>
        </p:txBody>
      </p:sp>
      <p:sp>
        <p:nvSpPr>
          <p:cNvPr id="27" name="Oval 27">
            <a:extLst>
              <a:ext uri="{FF2B5EF4-FFF2-40B4-BE49-F238E27FC236}">
                <a16:creationId xmlns:a16="http://schemas.microsoft.com/office/drawing/2014/main" id="{5FE36F11-2CC8-46D9-AAE9-08A59B828824}"/>
              </a:ext>
            </a:extLst>
          </p:cNvPr>
          <p:cNvSpPr/>
          <p:nvPr/>
        </p:nvSpPr>
        <p:spPr>
          <a:xfrm>
            <a:off x="8516112" y="5473449"/>
            <a:ext cx="1255776" cy="1255774"/>
          </a:xfrm>
          <a:prstGeom prst="ellips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4400">
                <a:solidFill>
                  <a:schemeClr val="accent2"/>
                </a:solidFill>
                <a:latin typeface="DM Serif Display" pitchFamily="2" charset="0"/>
                <a:ea typeface="字魂35号-经典雅黑" panose="00000500000000000000" pitchFamily="2" charset="-122"/>
              </a:rPr>
              <a:t>03</a:t>
            </a:r>
            <a:endParaRPr lang="zh-CN" altLang="en-US" sz="4400" dirty="0">
              <a:solidFill>
                <a:schemeClr val="accent2"/>
              </a:solidFill>
              <a:latin typeface="DM Serif Display" pitchFamily="2" charset="0"/>
              <a:ea typeface="字魂35号-经典雅黑" panose="00000500000000000000" pitchFamily="2" charset="-122"/>
            </a:endParaRPr>
          </a:p>
        </p:txBody>
      </p:sp>
      <p:sp>
        <p:nvSpPr>
          <p:cNvPr id="28" name="Rectangle 8">
            <a:extLst>
              <a:ext uri="{FF2B5EF4-FFF2-40B4-BE49-F238E27FC236}">
                <a16:creationId xmlns:a16="http://schemas.microsoft.com/office/drawing/2014/main" id="{6CDBC595-2C0F-46A4-B196-B75F15D14B77}"/>
              </a:ext>
            </a:extLst>
          </p:cNvPr>
          <p:cNvSpPr/>
          <p:nvPr/>
        </p:nvSpPr>
        <p:spPr>
          <a:xfrm>
            <a:off x="10060940" y="1739272"/>
            <a:ext cx="6360160" cy="1061444"/>
          </a:xfrm>
          <a:prstGeom prst="rect">
            <a:avLst/>
          </a:prstGeom>
        </p:spPr>
        <p:txBody>
          <a:bodyPr wrap="square">
            <a:spAutoFit/>
          </a:bodyPr>
          <a:lstStyle/>
          <a:p>
            <a:pPr>
              <a:spcBef>
                <a:spcPts val="1200"/>
              </a:spcBef>
            </a:pPr>
            <a:r>
              <a:rPr lang="es-ES" altLang="zh-CN" sz="2400">
                <a:solidFill>
                  <a:schemeClr val="accent1"/>
                </a:solidFill>
                <a:latin typeface="+mj-lt"/>
                <a:ea typeface="Lato Light" panose="020F0502020204030203" pitchFamily="34" charset="0"/>
                <a:cs typeface="Lato Light" panose="020F0502020204030203" pitchFamily="34" charset="0"/>
              </a:rPr>
              <a:t>About Us</a:t>
            </a: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9" name="Rectangle 8">
            <a:extLst>
              <a:ext uri="{FF2B5EF4-FFF2-40B4-BE49-F238E27FC236}">
                <a16:creationId xmlns:a16="http://schemas.microsoft.com/office/drawing/2014/main" id="{709ABEC1-F82F-4DD6-B3AA-9ABFA366A3DD}"/>
              </a:ext>
            </a:extLst>
          </p:cNvPr>
          <p:cNvSpPr/>
          <p:nvPr/>
        </p:nvSpPr>
        <p:spPr>
          <a:xfrm>
            <a:off x="10060940" y="3654943"/>
            <a:ext cx="6360160" cy="1061444"/>
          </a:xfrm>
          <a:prstGeom prst="rect">
            <a:avLst/>
          </a:prstGeom>
        </p:spPr>
        <p:txBody>
          <a:bodyPr wrap="square">
            <a:spAutoFit/>
          </a:bodyPr>
          <a:lstStyle/>
          <a:p>
            <a:pPr>
              <a:spcBef>
                <a:spcPts val="1200"/>
              </a:spcBef>
            </a:pPr>
            <a:r>
              <a:rPr lang="es-ES" altLang="zh-CN" sz="2400">
                <a:solidFill>
                  <a:schemeClr val="accent1"/>
                </a:solidFill>
                <a:latin typeface="+mj-lt"/>
                <a:ea typeface="Lato Light" panose="020F0502020204030203" pitchFamily="34" charset="0"/>
                <a:cs typeface="Lato Light" panose="020F0502020204030203" pitchFamily="34" charset="0"/>
              </a:rPr>
              <a:t>Marketing Analysis</a:t>
            </a: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0" name="Rectangle 8">
            <a:extLst>
              <a:ext uri="{FF2B5EF4-FFF2-40B4-BE49-F238E27FC236}">
                <a16:creationId xmlns:a16="http://schemas.microsoft.com/office/drawing/2014/main" id="{CA45EC26-1B0B-4160-9437-6238EF48B887}"/>
              </a:ext>
            </a:extLst>
          </p:cNvPr>
          <p:cNvSpPr/>
          <p:nvPr/>
        </p:nvSpPr>
        <p:spPr>
          <a:xfrm>
            <a:off x="10060940" y="5570614"/>
            <a:ext cx="6360160" cy="1061444"/>
          </a:xfrm>
          <a:prstGeom prst="rect">
            <a:avLst/>
          </a:prstGeom>
        </p:spPr>
        <p:txBody>
          <a:bodyPr wrap="square">
            <a:spAutoFit/>
          </a:bodyPr>
          <a:lstStyle/>
          <a:p>
            <a:pPr>
              <a:spcBef>
                <a:spcPts val="1200"/>
              </a:spcBef>
            </a:pPr>
            <a:r>
              <a:rPr lang="es-ES" altLang="zh-CN" sz="2400">
                <a:solidFill>
                  <a:schemeClr val="accent1"/>
                </a:solidFill>
                <a:latin typeface="+mj-lt"/>
                <a:ea typeface="Lato Light" panose="020F0502020204030203" pitchFamily="34" charset="0"/>
                <a:cs typeface="Lato Light" panose="020F0502020204030203" pitchFamily="34" charset="0"/>
              </a:rPr>
              <a:t>Business Model</a:t>
            </a: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1" name="Rectangle 8">
            <a:extLst>
              <a:ext uri="{FF2B5EF4-FFF2-40B4-BE49-F238E27FC236}">
                <a16:creationId xmlns:a16="http://schemas.microsoft.com/office/drawing/2014/main" id="{D53CA0D5-BC99-4671-BCA2-2497F1399922}"/>
              </a:ext>
            </a:extLst>
          </p:cNvPr>
          <p:cNvSpPr/>
          <p:nvPr/>
        </p:nvSpPr>
        <p:spPr>
          <a:xfrm>
            <a:off x="10060940" y="7486284"/>
            <a:ext cx="6360160" cy="1061444"/>
          </a:xfrm>
          <a:prstGeom prst="rect">
            <a:avLst/>
          </a:prstGeom>
        </p:spPr>
        <p:txBody>
          <a:bodyPr wrap="square">
            <a:spAutoFit/>
          </a:bodyPr>
          <a:lstStyle/>
          <a:p>
            <a:pPr>
              <a:spcBef>
                <a:spcPts val="1200"/>
              </a:spcBef>
            </a:pPr>
            <a:r>
              <a:rPr lang="es-ES" altLang="zh-CN" sz="2400">
                <a:solidFill>
                  <a:schemeClr val="accent1"/>
                </a:solidFill>
                <a:latin typeface="+mj-lt"/>
                <a:ea typeface="Lato Light" panose="020F0502020204030203" pitchFamily="34" charset="0"/>
                <a:cs typeface="Lato Light" panose="020F0502020204030203" pitchFamily="34" charset="0"/>
              </a:rPr>
              <a:t>Operating Plan</a:t>
            </a: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53" presetClass="entr" presetSubtype="16"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fltVal val="0"/>
                                          </p:val>
                                        </p:tav>
                                        <p:tav tm="100000">
                                          <p:val>
                                            <p:strVal val="#ppt_w"/>
                                          </p:val>
                                        </p:tav>
                                      </p:tavLst>
                                    </p:anim>
                                    <p:anim calcmode="lin" valueType="num">
                                      <p:cBhvr>
                                        <p:cTn id="13" dur="1000" fill="hold"/>
                                        <p:tgtEl>
                                          <p:spTgt spid="24"/>
                                        </p:tgtEl>
                                        <p:attrNameLst>
                                          <p:attrName>ppt_h</p:attrName>
                                        </p:attrNameLst>
                                      </p:cBhvr>
                                      <p:tavLst>
                                        <p:tav tm="0">
                                          <p:val>
                                            <p:fltVal val="0"/>
                                          </p:val>
                                        </p:tav>
                                        <p:tav tm="100000">
                                          <p:val>
                                            <p:strVal val="#ppt_h"/>
                                          </p:val>
                                        </p:tav>
                                      </p:tavLst>
                                    </p:anim>
                                    <p:animEffect transition="in" filter="fade">
                                      <p:cBhvr>
                                        <p:cTn id="14" dur="1000"/>
                                        <p:tgtEl>
                                          <p:spTgt spid="24"/>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1000" fill="hold"/>
                                        <p:tgtEl>
                                          <p:spTgt spid="28"/>
                                        </p:tgtEl>
                                        <p:attrNameLst>
                                          <p:attrName>ppt_x</p:attrName>
                                        </p:attrNameLst>
                                      </p:cBhvr>
                                      <p:tavLst>
                                        <p:tav tm="0">
                                          <p:val>
                                            <p:strVal val="1+#ppt_w/2"/>
                                          </p:val>
                                        </p:tav>
                                        <p:tav tm="100000">
                                          <p:val>
                                            <p:strVal val="#ppt_x"/>
                                          </p:val>
                                        </p:tav>
                                      </p:tavLst>
                                    </p:anim>
                                    <p:anim calcmode="lin" valueType="num">
                                      <p:cBhvr additive="base">
                                        <p:cTn id="18" dur="1000" fill="hold"/>
                                        <p:tgtEl>
                                          <p:spTgt spid="28"/>
                                        </p:tgtEl>
                                        <p:attrNameLst>
                                          <p:attrName>ppt_y</p:attrName>
                                        </p:attrNameLst>
                                      </p:cBhvr>
                                      <p:tavLst>
                                        <p:tav tm="0">
                                          <p:val>
                                            <p:strVal val="#ppt_y"/>
                                          </p:val>
                                        </p:tav>
                                        <p:tav tm="100000">
                                          <p:val>
                                            <p:strVal val="#ppt_y"/>
                                          </p:val>
                                        </p:tav>
                                      </p:tavLst>
                                    </p:anim>
                                  </p:childTnLst>
                                </p:cTn>
                              </p:par>
                            </p:childTnLst>
                          </p:cTn>
                        </p:par>
                        <p:par>
                          <p:cTn id="19" fill="hold">
                            <p:stCondLst>
                              <p:cond delay="2065"/>
                            </p:stCondLst>
                            <p:childTnLst>
                              <p:par>
                                <p:cTn id="20" presetID="53" presetClass="entr" presetSubtype="16"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fltVal val="0"/>
                                          </p:val>
                                        </p:tav>
                                        <p:tav tm="100000">
                                          <p:val>
                                            <p:strVal val="#ppt_w"/>
                                          </p:val>
                                        </p:tav>
                                      </p:tavLst>
                                    </p:anim>
                                    <p:anim calcmode="lin" valueType="num">
                                      <p:cBhvr>
                                        <p:cTn id="23" dur="1000" fill="hold"/>
                                        <p:tgtEl>
                                          <p:spTgt spid="26"/>
                                        </p:tgtEl>
                                        <p:attrNameLst>
                                          <p:attrName>ppt_h</p:attrName>
                                        </p:attrNameLst>
                                      </p:cBhvr>
                                      <p:tavLst>
                                        <p:tav tm="0">
                                          <p:val>
                                            <p:fltVal val="0"/>
                                          </p:val>
                                        </p:tav>
                                        <p:tav tm="100000">
                                          <p:val>
                                            <p:strVal val="#ppt_h"/>
                                          </p:val>
                                        </p:tav>
                                      </p:tavLst>
                                    </p:anim>
                                    <p:animEffect transition="in" filter="fade">
                                      <p:cBhvr>
                                        <p:cTn id="24" dur="1000"/>
                                        <p:tgtEl>
                                          <p:spTgt spid="26"/>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1000" fill="hold"/>
                                        <p:tgtEl>
                                          <p:spTgt spid="29"/>
                                        </p:tgtEl>
                                        <p:attrNameLst>
                                          <p:attrName>ppt_x</p:attrName>
                                        </p:attrNameLst>
                                      </p:cBhvr>
                                      <p:tavLst>
                                        <p:tav tm="0">
                                          <p:val>
                                            <p:strVal val="1+#ppt_w/2"/>
                                          </p:val>
                                        </p:tav>
                                        <p:tav tm="100000">
                                          <p:val>
                                            <p:strVal val="#ppt_x"/>
                                          </p:val>
                                        </p:tav>
                                      </p:tavLst>
                                    </p:anim>
                                    <p:anim calcmode="lin" valueType="num">
                                      <p:cBhvr additive="base">
                                        <p:cTn id="28" dur="1000" fill="hold"/>
                                        <p:tgtEl>
                                          <p:spTgt spid="29"/>
                                        </p:tgtEl>
                                        <p:attrNameLst>
                                          <p:attrName>ppt_y</p:attrName>
                                        </p:attrNameLst>
                                      </p:cBhvr>
                                      <p:tavLst>
                                        <p:tav tm="0">
                                          <p:val>
                                            <p:strVal val="#ppt_y"/>
                                          </p:val>
                                        </p:tav>
                                        <p:tav tm="100000">
                                          <p:val>
                                            <p:strVal val="#ppt_y"/>
                                          </p:val>
                                        </p:tav>
                                      </p:tavLst>
                                    </p:anim>
                                  </p:childTnLst>
                                </p:cTn>
                              </p:par>
                            </p:childTnLst>
                          </p:cTn>
                        </p:par>
                        <p:par>
                          <p:cTn id="29" fill="hold">
                            <p:stCondLst>
                              <p:cond delay="3065"/>
                            </p:stCondLst>
                            <p:childTnLst>
                              <p:par>
                                <p:cTn id="30" presetID="53" presetClass="entr" presetSubtype="16"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p:cTn id="32" dur="1000" fill="hold"/>
                                        <p:tgtEl>
                                          <p:spTgt spid="27"/>
                                        </p:tgtEl>
                                        <p:attrNameLst>
                                          <p:attrName>ppt_w</p:attrName>
                                        </p:attrNameLst>
                                      </p:cBhvr>
                                      <p:tavLst>
                                        <p:tav tm="0">
                                          <p:val>
                                            <p:fltVal val="0"/>
                                          </p:val>
                                        </p:tav>
                                        <p:tav tm="100000">
                                          <p:val>
                                            <p:strVal val="#ppt_w"/>
                                          </p:val>
                                        </p:tav>
                                      </p:tavLst>
                                    </p:anim>
                                    <p:anim calcmode="lin" valueType="num">
                                      <p:cBhvr>
                                        <p:cTn id="33" dur="1000" fill="hold"/>
                                        <p:tgtEl>
                                          <p:spTgt spid="27"/>
                                        </p:tgtEl>
                                        <p:attrNameLst>
                                          <p:attrName>ppt_h</p:attrName>
                                        </p:attrNameLst>
                                      </p:cBhvr>
                                      <p:tavLst>
                                        <p:tav tm="0">
                                          <p:val>
                                            <p:fltVal val="0"/>
                                          </p:val>
                                        </p:tav>
                                        <p:tav tm="100000">
                                          <p:val>
                                            <p:strVal val="#ppt_h"/>
                                          </p:val>
                                        </p:tav>
                                      </p:tavLst>
                                    </p:anim>
                                    <p:animEffect transition="in" filter="fade">
                                      <p:cBhvr>
                                        <p:cTn id="34" dur="1000"/>
                                        <p:tgtEl>
                                          <p:spTgt spid="27"/>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1000" fill="hold"/>
                                        <p:tgtEl>
                                          <p:spTgt spid="30"/>
                                        </p:tgtEl>
                                        <p:attrNameLst>
                                          <p:attrName>ppt_x</p:attrName>
                                        </p:attrNameLst>
                                      </p:cBhvr>
                                      <p:tavLst>
                                        <p:tav tm="0">
                                          <p:val>
                                            <p:strVal val="1+#ppt_w/2"/>
                                          </p:val>
                                        </p:tav>
                                        <p:tav tm="100000">
                                          <p:val>
                                            <p:strVal val="#ppt_x"/>
                                          </p:val>
                                        </p:tav>
                                      </p:tavLst>
                                    </p:anim>
                                    <p:anim calcmode="lin" valueType="num">
                                      <p:cBhvr additive="base">
                                        <p:cTn id="38" dur="1000" fill="hold"/>
                                        <p:tgtEl>
                                          <p:spTgt spid="30"/>
                                        </p:tgtEl>
                                        <p:attrNameLst>
                                          <p:attrName>ppt_y</p:attrName>
                                        </p:attrNameLst>
                                      </p:cBhvr>
                                      <p:tavLst>
                                        <p:tav tm="0">
                                          <p:val>
                                            <p:strVal val="#ppt_y"/>
                                          </p:val>
                                        </p:tav>
                                        <p:tav tm="100000">
                                          <p:val>
                                            <p:strVal val="#ppt_y"/>
                                          </p:val>
                                        </p:tav>
                                      </p:tavLst>
                                    </p:anim>
                                  </p:childTnLst>
                                </p:cTn>
                              </p:par>
                            </p:childTnLst>
                          </p:cTn>
                        </p:par>
                        <p:par>
                          <p:cTn id="39" fill="hold">
                            <p:stCondLst>
                              <p:cond delay="4065"/>
                            </p:stCondLst>
                            <p:childTnLst>
                              <p:par>
                                <p:cTn id="40" presetID="53" presetClass="entr" presetSubtype="16"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fltVal val="0"/>
                                          </p:val>
                                        </p:tav>
                                        <p:tav tm="100000">
                                          <p:val>
                                            <p:strVal val="#ppt_w"/>
                                          </p:val>
                                        </p:tav>
                                      </p:tavLst>
                                    </p:anim>
                                    <p:anim calcmode="lin" valueType="num">
                                      <p:cBhvr>
                                        <p:cTn id="43" dur="1000" fill="hold"/>
                                        <p:tgtEl>
                                          <p:spTgt spid="25"/>
                                        </p:tgtEl>
                                        <p:attrNameLst>
                                          <p:attrName>ppt_h</p:attrName>
                                        </p:attrNameLst>
                                      </p:cBhvr>
                                      <p:tavLst>
                                        <p:tav tm="0">
                                          <p:val>
                                            <p:fltVal val="0"/>
                                          </p:val>
                                        </p:tav>
                                        <p:tav tm="100000">
                                          <p:val>
                                            <p:strVal val="#ppt_h"/>
                                          </p:val>
                                        </p:tav>
                                      </p:tavLst>
                                    </p:anim>
                                    <p:animEffect transition="in" filter="fade">
                                      <p:cBhvr>
                                        <p:cTn id="44" dur="1000"/>
                                        <p:tgtEl>
                                          <p:spTgt spid="25"/>
                                        </p:tgtEl>
                                      </p:cBhvr>
                                    </p:animEffect>
                                  </p:childTnLst>
                                </p:cTn>
                              </p:par>
                              <p:par>
                                <p:cTn id="45" presetID="2" presetClass="entr" presetSubtype="2" decel="10000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1000" fill="hold"/>
                                        <p:tgtEl>
                                          <p:spTgt spid="31"/>
                                        </p:tgtEl>
                                        <p:attrNameLst>
                                          <p:attrName>ppt_x</p:attrName>
                                        </p:attrNameLst>
                                      </p:cBhvr>
                                      <p:tavLst>
                                        <p:tav tm="0">
                                          <p:val>
                                            <p:strVal val="1+#ppt_w/2"/>
                                          </p:val>
                                        </p:tav>
                                        <p:tav tm="100000">
                                          <p:val>
                                            <p:strVal val="#ppt_x"/>
                                          </p:val>
                                        </p:tav>
                                      </p:tavLst>
                                    </p:anim>
                                    <p:anim calcmode="lin" valueType="num">
                                      <p:cBhvr additive="base">
                                        <p:cTn id="48" dur="10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 grpId="0" animBg="1"/>
      <p:bldP spid="25" grpId="0" animBg="1"/>
      <p:bldP spid="26" grpId="0" animBg="1"/>
      <p:bldP spid="27" grpId="0" animBg="1"/>
      <p:bldP spid="28" grpId="0"/>
      <p:bldP spid="29" grpId="0"/>
      <p:bldP spid="30" grpId="0"/>
      <p:bldP spid="3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6CE853C-9B78-4830-A326-BFA532F88175}"/>
              </a:ext>
            </a:extLst>
          </p:cNvPr>
          <p:cNvSpPr txBox="1"/>
          <p:nvPr/>
        </p:nvSpPr>
        <p:spPr>
          <a:xfrm flipH="1">
            <a:off x="2297723" y="4543335"/>
            <a:ext cx="13692554" cy="1200329"/>
          </a:xfrm>
          <a:prstGeom prst="rect">
            <a:avLst/>
          </a:prstGeom>
          <a:noFill/>
        </p:spPr>
        <p:txBody>
          <a:bodyPr wrap="square" rtlCol="0">
            <a:spAutoFit/>
          </a:bodyPr>
          <a:lstStyle>
            <a:defPPr>
              <a:defRPr lang="zh-CN"/>
            </a:defPPr>
            <a:lvl1pPr>
              <a:spcBef>
                <a:spcPts val="1200"/>
              </a:spcBef>
              <a:defRPr sz="7200">
                <a:solidFill>
                  <a:schemeClr val="tx1">
                    <a:lumMod val="85000"/>
                    <a:lumOff val="15000"/>
                  </a:schemeClr>
                </a:solidFill>
                <a:latin typeface="Archistico" panose="02040802050405020203" pitchFamily="18" charset="0"/>
                <a:ea typeface="Permanent Marker" panose="02000000000000000000" pitchFamily="2" charset="0"/>
                <a:cs typeface="Poppins ExtraBold" panose="00000900000000000000" pitchFamily="50" charset="0"/>
              </a:defRPr>
            </a:lvl1pPr>
          </a:lstStyle>
          <a:p>
            <a:pPr algn="ctr"/>
            <a:r>
              <a:rPr lang="en-US" altLang="zh-CN">
                <a:solidFill>
                  <a:schemeClr val="accent1"/>
                </a:solidFill>
                <a:latin typeface="DM Serif Display" pitchFamily="2" charset="0"/>
              </a:rPr>
              <a:t>About Our Company</a:t>
            </a:r>
            <a:endParaRPr lang="en-US" altLang="zh-CN" dirty="0">
              <a:solidFill>
                <a:schemeClr val="accent1"/>
              </a:solidFill>
              <a:latin typeface="DM Serif Display" pitchFamily="2" charset="0"/>
            </a:endParaRPr>
          </a:p>
        </p:txBody>
      </p:sp>
      <p:sp>
        <p:nvSpPr>
          <p:cNvPr id="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45A7B6-A362-40C9-86B4-4F2DFB6BC7D8}"/>
              </a:ext>
            </a:extLst>
          </p:cNvPr>
          <p:cNvSpPr/>
          <p:nvPr/>
        </p:nvSpPr>
        <p:spPr>
          <a:xfrm>
            <a:off x="3136739" y="7984649"/>
            <a:ext cx="12014522" cy="800219"/>
          </a:xfrm>
          <a:prstGeom prst="rect">
            <a:avLst/>
          </a:prstGeom>
        </p:spPr>
        <p:txBody>
          <a:bodyPr wrap="square">
            <a:spAutoFit/>
          </a:bodyPr>
          <a:lstStyle/>
          <a:p>
            <a:pPr algn="ct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4" name="TextBox 3">
            <a:extLst>
              <a:ext uri="{FF2B5EF4-FFF2-40B4-BE49-F238E27FC236}">
                <a16:creationId xmlns:a16="http://schemas.microsoft.com/office/drawing/2014/main" id="{1B7EABA0-BB0E-44AD-B9A8-B6165A205F67}"/>
              </a:ext>
            </a:extLst>
          </p:cNvPr>
          <p:cNvSpPr txBox="1"/>
          <p:nvPr/>
        </p:nvSpPr>
        <p:spPr>
          <a:xfrm>
            <a:off x="7527471" y="3868420"/>
            <a:ext cx="3233058" cy="523220"/>
          </a:xfrm>
          <a:prstGeom prst="rect">
            <a:avLst/>
          </a:prstGeom>
          <a:noFill/>
        </p:spPr>
        <p:txBody>
          <a:bodyPr wrap="square" rtlCol="0">
            <a:spAutoFit/>
          </a:bodyPr>
          <a:lstStyle/>
          <a:p>
            <a:pPr algn="ctr"/>
            <a:r>
              <a:rPr lang="en-US" altLang="zh-CN" sz="2800">
                <a:solidFill>
                  <a:schemeClr val="accent1"/>
                </a:solidFill>
                <a:latin typeface="+mj-lt"/>
              </a:rPr>
              <a:t>Section 01</a:t>
            </a:r>
            <a:endParaRPr lang="en-US" sz="2800">
              <a:solidFill>
                <a:schemeClr val="accent1"/>
              </a:solidFill>
              <a:latin typeface="+mj-lt"/>
            </a:endParaRPr>
          </a:p>
        </p:txBody>
      </p:sp>
    </p:spTree>
    <p:extLst>
      <p:ext uri="{BB962C8B-B14F-4D97-AF65-F5344CB8AC3E}">
        <p14:creationId xmlns:p14="http://schemas.microsoft.com/office/powerpoint/2010/main" val="34213152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200FEFD1-8D16-47D8-8342-F0ED83BE89D4}"/>
              </a:ext>
            </a:extLst>
          </p:cNvPr>
          <p:cNvSpPr>
            <a:spLocks noGrp="1"/>
          </p:cNvSpPr>
          <p:nvPr>
            <p:ph type="pic" sz="quarter" idx="10"/>
          </p:nvPr>
        </p:nvSpPr>
        <p:spPr/>
      </p:sp>
      <p:sp>
        <p:nvSpPr>
          <p:cNvPr id="2" name="TextBox 1">
            <a:extLst>
              <a:ext uri="{FF2B5EF4-FFF2-40B4-BE49-F238E27FC236}">
                <a16:creationId xmlns:a16="http://schemas.microsoft.com/office/drawing/2014/main" id="{27DC6006-9034-4CA2-9D86-B32F338D9002}"/>
              </a:ext>
            </a:extLst>
          </p:cNvPr>
          <p:cNvSpPr txBox="1"/>
          <p:nvPr/>
        </p:nvSpPr>
        <p:spPr>
          <a:xfrm>
            <a:off x="10615080" y="2230934"/>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DM Serif Display" pitchFamily="2" charset="0"/>
              </a:rPr>
              <a:t>About Our Company</a:t>
            </a:r>
            <a:endParaRPr lang="en-US" sz="6000" b="0">
              <a:solidFill>
                <a:schemeClr val="accent1"/>
              </a:solidFill>
              <a:latin typeface="DM Serif Display"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B55B15-7B11-4FE8-A0BF-DD0BCE692931}"/>
              </a:ext>
            </a:extLst>
          </p:cNvPr>
          <p:cNvSpPr/>
          <p:nvPr/>
        </p:nvSpPr>
        <p:spPr>
          <a:xfrm>
            <a:off x="10615079" y="4958478"/>
            <a:ext cx="6121707" cy="3170099"/>
          </a:xfrm>
          <a:prstGeom prst="rect">
            <a:avLst/>
          </a:prstGeom>
        </p:spPr>
        <p:txBody>
          <a:bodyPr wrap="square">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a:t>
            </a:r>
          </a:p>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endParaRPr lang="es-ES" altLang="zh-CN" sz="1600">
              <a:solidFill>
                <a:schemeClr val="bg1">
                  <a:lumMod val="50000"/>
                </a:schemeClr>
              </a:solidFill>
              <a:ea typeface="Lato Light" panose="020F0502020204030203" pitchFamily="34" charset="0"/>
              <a:cs typeface="Lato Light" panose="020F0502020204030203" pitchFamily="34" charset="0"/>
            </a:endParaRPr>
          </a:p>
        </p:txBody>
      </p:sp>
      <p:sp>
        <p:nvSpPr>
          <p:cNvPr id="6" name="Freeform: Shape 5">
            <a:extLst>
              <a:ext uri="{FF2B5EF4-FFF2-40B4-BE49-F238E27FC236}">
                <a16:creationId xmlns:a16="http://schemas.microsoft.com/office/drawing/2014/main" id="{F5820819-D383-4B6C-BEFC-3B85328D0182}"/>
              </a:ext>
            </a:extLst>
          </p:cNvPr>
          <p:cNvSpPr/>
          <p:nvPr/>
        </p:nvSpPr>
        <p:spPr>
          <a:xfrm>
            <a:off x="1" y="1"/>
            <a:ext cx="18287999" cy="10287000"/>
          </a:xfrm>
          <a:custGeom>
            <a:avLst/>
            <a:gdLst>
              <a:gd name="connsiteX0" fmla="*/ 228599 w 18287999"/>
              <a:gd name="connsiteY0" fmla="*/ 228599 h 10287000"/>
              <a:gd name="connsiteX1" fmla="*/ 228599 w 18287999"/>
              <a:gd name="connsiteY1" fmla="*/ 10058399 h 10287000"/>
              <a:gd name="connsiteX2" fmla="*/ 18059399 w 18287999"/>
              <a:gd name="connsiteY2" fmla="*/ 10058399 h 10287000"/>
              <a:gd name="connsiteX3" fmla="*/ 18059399 w 18287999"/>
              <a:gd name="connsiteY3" fmla="*/ 228599 h 10287000"/>
              <a:gd name="connsiteX4" fmla="*/ 0 w 18287999"/>
              <a:gd name="connsiteY4" fmla="*/ 0 h 10287000"/>
              <a:gd name="connsiteX5" fmla="*/ 18287999 w 18287999"/>
              <a:gd name="connsiteY5" fmla="*/ 0 h 10287000"/>
              <a:gd name="connsiteX6" fmla="*/ 18287999 w 18287999"/>
              <a:gd name="connsiteY6" fmla="*/ 10287000 h 10287000"/>
              <a:gd name="connsiteX7" fmla="*/ 0 w 1828799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7999" h="10287000">
                <a:moveTo>
                  <a:pt x="228599" y="228599"/>
                </a:moveTo>
                <a:lnTo>
                  <a:pt x="228599" y="10058399"/>
                </a:lnTo>
                <a:lnTo>
                  <a:pt x="18059399" y="10058399"/>
                </a:lnTo>
                <a:lnTo>
                  <a:pt x="18059399" y="228599"/>
                </a:lnTo>
                <a:close/>
                <a:moveTo>
                  <a:pt x="0" y="0"/>
                </a:moveTo>
                <a:lnTo>
                  <a:pt x="18287999" y="0"/>
                </a:lnTo>
                <a:lnTo>
                  <a:pt x="18287999" y="10287000"/>
                </a:lnTo>
                <a:lnTo>
                  <a:pt x="0" y="10287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542218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2AA6521-94C2-4A5C-B643-9AC1A0B1CEFD}"/>
              </a:ext>
            </a:extLst>
          </p:cNvPr>
          <p:cNvSpPr/>
          <p:nvPr/>
        </p:nvSpPr>
        <p:spPr>
          <a:xfrm>
            <a:off x="3184071" y="3900467"/>
            <a:ext cx="11919858" cy="2512932"/>
          </a:xfrm>
          <a:prstGeom prst="rect">
            <a:avLst/>
          </a:prstGeom>
        </p:spPr>
        <p:txBody>
          <a:bodyPr wrap="square">
            <a:spAutoFit/>
          </a:bodyPr>
          <a:lstStyle/>
          <a:p>
            <a:pPr algn="ctr">
              <a:lnSpc>
                <a:spcPct val="150000"/>
              </a:lnSpc>
            </a:pPr>
            <a:r>
              <a:rPr lang="en-US" sz="3600">
                <a:solidFill>
                  <a:schemeClr val="accent1"/>
                </a:solidFill>
                <a:latin typeface="DM Serif Display" pitchFamily="2" charset="0"/>
              </a:rPr>
              <a:t>We design professional presentation templates for helping you make presentations easier. Every details are well designed.</a:t>
            </a:r>
          </a:p>
        </p:txBody>
      </p:sp>
      <p:sp>
        <p:nvSpPr>
          <p:cNvPr id="4" name="TextBox 3">
            <a:extLst>
              <a:ext uri="{FF2B5EF4-FFF2-40B4-BE49-F238E27FC236}">
                <a16:creationId xmlns:a16="http://schemas.microsoft.com/office/drawing/2014/main" id="{1AA4B24F-48A1-4020-9E56-62ECE9882146}"/>
              </a:ext>
            </a:extLst>
          </p:cNvPr>
          <p:cNvSpPr txBox="1"/>
          <p:nvPr/>
        </p:nvSpPr>
        <p:spPr>
          <a:xfrm>
            <a:off x="7162800" y="7537040"/>
            <a:ext cx="3962400" cy="461665"/>
          </a:xfrm>
          <a:prstGeom prst="rect">
            <a:avLst/>
          </a:prstGeom>
          <a:noFill/>
        </p:spPr>
        <p:txBody>
          <a:bodyPr wrap="square" rtlCol="0">
            <a:spAutoFit/>
          </a:bodyPr>
          <a:lstStyle/>
          <a:p>
            <a:pPr algn="ctr"/>
            <a:r>
              <a:rPr lang="en-US" altLang="zh-CN" sz="2400">
                <a:solidFill>
                  <a:schemeClr val="accent1"/>
                </a:solidFill>
              </a:rPr>
              <a:t>— John Smith</a:t>
            </a:r>
            <a:endParaRPr lang="en-US" sz="2400">
              <a:solidFill>
                <a:schemeClr val="accent1"/>
              </a:solidFill>
            </a:endParaRPr>
          </a:p>
        </p:txBody>
      </p:sp>
      <p:sp>
        <p:nvSpPr>
          <p:cNvPr id="5" name="left-quote_56937">
            <a:extLst>
              <a:ext uri="{FF2B5EF4-FFF2-40B4-BE49-F238E27FC236}">
                <a16:creationId xmlns:a16="http://schemas.microsoft.com/office/drawing/2014/main" id="{8FBD921E-20E6-4DFE-8B0A-B80C52A507EB}"/>
              </a:ext>
            </a:extLst>
          </p:cNvPr>
          <p:cNvSpPr>
            <a:spLocks noChangeAspect="1"/>
          </p:cNvSpPr>
          <p:nvPr/>
        </p:nvSpPr>
        <p:spPr bwMode="auto">
          <a:xfrm>
            <a:off x="8844683" y="2444656"/>
            <a:ext cx="598633" cy="527144"/>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2"/>
          </a:solidFill>
          <a:ln>
            <a:noFill/>
          </a:ln>
        </p:spPr>
      </p:sp>
    </p:spTree>
    <p:extLst>
      <p:ext uri="{BB962C8B-B14F-4D97-AF65-F5344CB8AC3E}">
        <p14:creationId xmlns:p14="http://schemas.microsoft.com/office/powerpoint/2010/main" val="8179098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0" presetClass="entr" presetSubtype="0" fill="hold" grpId="0" nodeType="withEffect">
                                  <p:stCondLst>
                                    <p:cond delay="0"/>
                                  </p:stCondLst>
                                  <p:iterate type="lt">
                                    <p:tmPct val="1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1538"/>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FE75572-AC74-4AF6-BEB5-617975ED23E0}"/>
              </a:ext>
            </a:extLst>
          </p:cNvPr>
          <p:cNvSpPr>
            <a:spLocks noGrp="1"/>
          </p:cNvSpPr>
          <p:nvPr>
            <p:ph type="pic" sz="quarter" idx="10"/>
          </p:nvPr>
        </p:nvSpPr>
        <p:spPr/>
      </p:sp>
      <p:sp>
        <p:nvSpPr>
          <p:cNvPr id="2" name="Google Shape;204;p13">
            <a:extLst>
              <a:ext uri="{FF2B5EF4-FFF2-40B4-BE49-F238E27FC236}">
                <a16:creationId xmlns:a16="http://schemas.microsoft.com/office/drawing/2014/main" id="{2096536B-ABA5-4531-B2D3-E3782BE6EEF9}"/>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accent1"/>
                </a:solidFill>
                <a:latin typeface="DM Serif Display"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B10CADF-33CB-4224-981D-E930C94DBC4D}"/>
              </a:ext>
            </a:extLst>
          </p:cNvPr>
          <p:cNvSpPr/>
          <p:nvPr/>
        </p:nvSpPr>
        <p:spPr>
          <a:xfrm>
            <a:off x="1755648" y="3900251"/>
            <a:ext cx="6359652" cy="1538883"/>
          </a:xfrm>
          <a:prstGeom prst="rect">
            <a:avLst/>
          </a:prstGeom>
        </p:spPr>
        <p:txBody>
          <a:bodyPr wrap="square">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4" name="TextBox 3">
            <a:extLst>
              <a:ext uri="{FF2B5EF4-FFF2-40B4-BE49-F238E27FC236}">
                <a16:creationId xmlns:a16="http://schemas.microsoft.com/office/drawing/2014/main" id="{FE4F642F-FB0C-45AB-AAD8-491374B51E2A}"/>
              </a:ext>
            </a:extLst>
          </p:cNvPr>
          <p:cNvSpPr txBox="1"/>
          <p:nvPr/>
        </p:nvSpPr>
        <p:spPr>
          <a:xfrm>
            <a:off x="1771228" y="6052654"/>
            <a:ext cx="4827692" cy="2193549"/>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2000">
                <a:latin typeface="+mj-lt"/>
              </a:rPr>
              <a:t>Here you</a:t>
            </a:r>
            <a:r>
              <a:rPr lang="zh-CN" altLang="en-US" sz="2000">
                <a:latin typeface="+mj-lt"/>
              </a:rPr>
              <a:t> </a:t>
            </a:r>
            <a:r>
              <a:rPr lang="en-US" altLang="zh-CN" sz="2000">
                <a:latin typeface="+mj-lt"/>
              </a:rPr>
              <a:t>have</a:t>
            </a:r>
            <a:r>
              <a:rPr lang="zh-CN" altLang="en-US" sz="2000">
                <a:latin typeface="+mj-lt"/>
              </a:rPr>
              <a:t> </a:t>
            </a:r>
            <a:r>
              <a:rPr lang="en-US" altLang="zh-CN" sz="2000">
                <a:latin typeface="+mj-lt"/>
              </a:rPr>
              <a:t>a</a:t>
            </a:r>
            <a:r>
              <a:rPr lang="zh-CN" altLang="en-US" sz="2000">
                <a:latin typeface="+mj-lt"/>
              </a:rPr>
              <a:t> </a:t>
            </a:r>
            <a:r>
              <a:rPr lang="en-US" altLang="zh-CN" sz="2000">
                <a:latin typeface="+mj-lt"/>
              </a:rPr>
              <a:t>list</a:t>
            </a:r>
            <a:r>
              <a:rPr lang="zh-CN" altLang="en-US" sz="2000">
                <a:latin typeface="+mj-lt"/>
              </a:rPr>
              <a:t> </a:t>
            </a:r>
            <a:r>
              <a:rPr lang="en-US" altLang="zh-CN" sz="2000">
                <a:latin typeface="+mj-lt"/>
              </a:rPr>
              <a:t>of</a:t>
            </a:r>
            <a:r>
              <a:rPr lang="zh-CN" altLang="en-US" sz="2000">
                <a:latin typeface="+mj-lt"/>
              </a:rPr>
              <a:t> </a:t>
            </a:r>
            <a:r>
              <a:rPr lang="en-US" altLang="zh-CN" sz="2000">
                <a:latin typeface="+mj-lt"/>
              </a:rPr>
              <a:t>items</a:t>
            </a:r>
          </a:p>
          <a:p>
            <a:pPr marL="457200" indent="-457200">
              <a:lnSpc>
                <a:spcPct val="150000"/>
              </a:lnSpc>
              <a:spcBef>
                <a:spcPts val="1200"/>
              </a:spcBef>
              <a:buFont typeface="Arial" panose="020B0604020202020204" pitchFamily="34" charset="0"/>
              <a:buChar char="•"/>
            </a:pPr>
            <a:r>
              <a:rPr lang="en-US" sz="2000">
                <a:latin typeface="+mj-lt"/>
              </a:rPr>
              <a:t>Add some text</a:t>
            </a:r>
          </a:p>
          <a:p>
            <a:pPr marL="457200" indent="-457200">
              <a:lnSpc>
                <a:spcPct val="150000"/>
              </a:lnSpc>
              <a:spcBef>
                <a:spcPts val="1200"/>
              </a:spcBef>
              <a:buFont typeface="Arial" panose="020B0604020202020204" pitchFamily="34" charset="0"/>
              <a:buChar char="•"/>
            </a:pPr>
            <a:r>
              <a:rPr lang="en-US" sz="2000">
                <a:latin typeface="+mj-lt"/>
              </a:rPr>
              <a:t>But remember not to overload your slides with content</a:t>
            </a:r>
          </a:p>
        </p:txBody>
      </p:sp>
      <p:sp>
        <p:nvSpPr>
          <p:cNvPr id="7" name="Freeform: Shape 6">
            <a:extLst>
              <a:ext uri="{FF2B5EF4-FFF2-40B4-BE49-F238E27FC236}">
                <a16:creationId xmlns:a16="http://schemas.microsoft.com/office/drawing/2014/main" id="{13EA5E70-5336-4219-B38D-150785C96D92}"/>
              </a:ext>
            </a:extLst>
          </p:cNvPr>
          <p:cNvSpPr/>
          <p:nvPr/>
        </p:nvSpPr>
        <p:spPr>
          <a:xfrm>
            <a:off x="1" y="1"/>
            <a:ext cx="18287999" cy="10287000"/>
          </a:xfrm>
          <a:custGeom>
            <a:avLst/>
            <a:gdLst>
              <a:gd name="connsiteX0" fmla="*/ 228599 w 18287999"/>
              <a:gd name="connsiteY0" fmla="*/ 228599 h 10287000"/>
              <a:gd name="connsiteX1" fmla="*/ 228599 w 18287999"/>
              <a:gd name="connsiteY1" fmla="*/ 10058399 h 10287000"/>
              <a:gd name="connsiteX2" fmla="*/ 18059399 w 18287999"/>
              <a:gd name="connsiteY2" fmla="*/ 10058399 h 10287000"/>
              <a:gd name="connsiteX3" fmla="*/ 18059399 w 18287999"/>
              <a:gd name="connsiteY3" fmla="*/ 228599 h 10287000"/>
              <a:gd name="connsiteX4" fmla="*/ 0 w 18287999"/>
              <a:gd name="connsiteY4" fmla="*/ 0 h 10287000"/>
              <a:gd name="connsiteX5" fmla="*/ 18287999 w 18287999"/>
              <a:gd name="connsiteY5" fmla="*/ 0 h 10287000"/>
              <a:gd name="connsiteX6" fmla="*/ 18287999 w 18287999"/>
              <a:gd name="connsiteY6" fmla="*/ 10287000 h 10287000"/>
              <a:gd name="connsiteX7" fmla="*/ 0 w 1828799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7999" h="10287000">
                <a:moveTo>
                  <a:pt x="228599" y="228599"/>
                </a:moveTo>
                <a:lnTo>
                  <a:pt x="228599" y="10058399"/>
                </a:lnTo>
                <a:lnTo>
                  <a:pt x="18059399" y="10058399"/>
                </a:lnTo>
                <a:lnTo>
                  <a:pt x="18059399" y="228599"/>
                </a:lnTo>
                <a:close/>
                <a:moveTo>
                  <a:pt x="0" y="0"/>
                </a:moveTo>
                <a:lnTo>
                  <a:pt x="18287999" y="0"/>
                </a:lnTo>
                <a:lnTo>
                  <a:pt x="18287999" y="10287000"/>
                </a:lnTo>
                <a:lnTo>
                  <a:pt x="0" y="10287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8068897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9BC7B46-5F6E-41B3-B5D2-374DA2E4481F}"/>
              </a:ext>
            </a:extLst>
          </p:cNvPr>
          <p:cNvSpPr>
            <a:spLocks noGrp="1"/>
          </p:cNvSpPr>
          <p:nvPr>
            <p:ph type="pic" sz="quarter" idx="10"/>
          </p:nvPr>
        </p:nvSpPr>
        <p:spPr/>
      </p:sp>
      <p:sp>
        <p:nvSpPr>
          <p:cNvPr id="3" name="Freeform: Shape 2">
            <a:extLst>
              <a:ext uri="{FF2B5EF4-FFF2-40B4-BE49-F238E27FC236}">
                <a16:creationId xmlns:a16="http://schemas.microsoft.com/office/drawing/2014/main" id="{546DFB2A-4B3E-4BAA-A23C-7D52B57D1F3A}"/>
              </a:ext>
            </a:extLst>
          </p:cNvPr>
          <p:cNvSpPr/>
          <p:nvPr/>
        </p:nvSpPr>
        <p:spPr>
          <a:xfrm>
            <a:off x="1" y="1"/>
            <a:ext cx="18287999" cy="10287000"/>
          </a:xfrm>
          <a:custGeom>
            <a:avLst/>
            <a:gdLst>
              <a:gd name="connsiteX0" fmla="*/ 228599 w 18287999"/>
              <a:gd name="connsiteY0" fmla="*/ 228599 h 10287000"/>
              <a:gd name="connsiteX1" fmla="*/ 228599 w 18287999"/>
              <a:gd name="connsiteY1" fmla="*/ 10058399 h 10287000"/>
              <a:gd name="connsiteX2" fmla="*/ 18059399 w 18287999"/>
              <a:gd name="connsiteY2" fmla="*/ 10058399 h 10287000"/>
              <a:gd name="connsiteX3" fmla="*/ 18059399 w 18287999"/>
              <a:gd name="connsiteY3" fmla="*/ 228599 h 10287000"/>
              <a:gd name="connsiteX4" fmla="*/ 0 w 18287999"/>
              <a:gd name="connsiteY4" fmla="*/ 0 h 10287000"/>
              <a:gd name="connsiteX5" fmla="*/ 18287999 w 18287999"/>
              <a:gd name="connsiteY5" fmla="*/ 0 h 10287000"/>
              <a:gd name="connsiteX6" fmla="*/ 18287999 w 18287999"/>
              <a:gd name="connsiteY6" fmla="*/ 10287000 h 10287000"/>
              <a:gd name="connsiteX7" fmla="*/ 0 w 1828799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7999" h="10287000">
                <a:moveTo>
                  <a:pt x="228599" y="228599"/>
                </a:moveTo>
                <a:lnTo>
                  <a:pt x="228599" y="10058399"/>
                </a:lnTo>
                <a:lnTo>
                  <a:pt x="18059399" y="10058399"/>
                </a:lnTo>
                <a:lnTo>
                  <a:pt x="18059399" y="228599"/>
                </a:lnTo>
                <a:close/>
                <a:moveTo>
                  <a:pt x="0" y="0"/>
                </a:moveTo>
                <a:lnTo>
                  <a:pt x="18287999" y="0"/>
                </a:lnTo>
                <a:lnTo>
                  <a:pt x="18287999" y="10287000"/>
                </a:lnTo>
                <a:lnTo>
                  <a:pt x="0" y="10287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0" name="Group 9">
            <a:extLst>
              <a:ext uri="{FF2B5EF4-FFF2-40B4-BE49-F238E27FC236}">
                <a16:creationId xmlns:a16="http://schemas.microsoft.com/office/drawing/2014/main" id="{E528EFCB-9F39-41D7-9FBF-2D78A0AB6C5E}"/>
              </a:ext>
            </a:extLst>
          </p:cNvPr>
          <p:cNvGrpSpPr/>
          <p:nvPr/>
        </p:nvGrpSpPr>
        <p:grpSpPr>
          <a:xfrm>
            <a:off x="5159829" y="1160283"/>
            <a:ext cx="7968342" cy="7968340"/>
            <a:chOff x="5410274" y="1410728"/>
            <a:chExt cx="7467452" cy="7467450"/>
          </a:xfrm>
        </p:grpSpPr>
        <p:sp>
          <p:nvSpPr>
            <p:cNvPr id="4" name="Oval 19">
              <a:extLst>
                <a:ext uri="{FF2B5EF4-FFF2-40B4-BE49-F238E27FC236}">
                  <a16:creationId xmlns:a16="http://schemas.microsoft.com/office/drawing/2014/main" id="{1C176DEB-2139-4DBF-BF9B-DBC3E13EAE27}"/>
                </a:ext>
              </a:extLst>
            </p:cNvPr>
            <p:cNvSpPr/>
            <p:nvPr/>
          </p:nvSpPr>
          <p:spPr>
            <a:xfrm>
              <a:off x="5410274" y="1410728"/>
              <a:ext cx="7467452" cy="7467450"/>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思源宋体" panose="02020400000000000000" charset="-122"/>
              </a:endParaRPr>
            </a:p>
          </p:txBody>
        </p:sp>
        <p:sp>
          <p:nvSpPr>
            <p:cNvPr id="7" name="Freeform: Shape 6">
              <a:extLst>
                <a:ext uri="{FF2B5EF4-FFF2-40B4-BE49-F238E27FC236}">
                  <a16:creationId xmlns:a16="http://schemas.microsoft.com/office/drawing/2014/main" id="{09895CE1-B36D-4060-B7C6-0621321DAB2C}"/>
                </a:ext>
              </a:extLst>
            </p:cNvPr>
            <p:cNvSpPr/>
            <p:nvPr/>
          </p:nvSpPr>
          <p:spPr>
            <a:xfrm>
              <a:off x="5944199" y="1944651"/>
              <a:ext cx="6399603" cy="6399602"/>
            </a:xfrm>
            <a:custGeom>
              <a:avLst/>
              <a:gdLst>
                <a:gd name="connsiteX0" fmla="*/ 3199801 w 6399603"/>
                <a:gd name="connsiteY0" fmla="*/ 0 h 6399602"/>
                <a:gd name="connsiteX1" fmla="*/ 6399603 w 6399603"/>
                <a:gd name="connsiteY1" fmla="*/ 3199801 h 6399602"/>
                <a:gd name="connsiteX2" fmla="*/ 3199801 w 6399603"/>
                <a:gd name="connsiteY2" fmla="*/ 6399602 h 6399602"/>
                <a:gd name="connsiteX3" fmla="*/ 0 w 6399603"/>
                <a:gd name="connsiteY3" fmla="*/ 3199801 h 6399602"/>
                <a:gd name="connsiteX4" fmla="*/ 3199801 w 6399603"/>
                <a:gd name="connsiteY4" fmla="*/ 0 h 63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9603" h="6399602">
                  <a:moveTo>
                    <a:pt x="3199801" y="0"/>
                  </a:moveTo>
                  <a:cubicBezTo>
                    <a:pt x="4967003" y="0"/>
                    <a:pt x="6399603" y="1432600"/>
                    <a:pt x="6399603" y="3199801"/>
                  </a:cubicBezTo>
                  <a:cubicBezTo>
                    <a:pt x="6399603" y="4967002"/>
                    <a:pt x="4967003" y="6399602"/>
                    <a:pt x="3199801" y="6399602"/>
                  </a:cubicBezTo>
                  <a:cubicBezTo>
                    <a:pt x="1432600" y="6399602"/>
                    <a:pt x="0" y="4967002"/>
                    <a:pt x="0" y="3199801"/>
                  </a:cubicBezTo>
                  <a:cubicBezTo>
                    <a:pt x="0" y="1432600"/>
                    <a:pt x="1432600" y="0"/>
                    <a:pt x="3199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 name="TextBox 7">
            <a:extLst>
              <a:ext uri="{FF2B5EF4-FFF2-40B4-BE49-F238E27FC236}">
                <a16:creationId xmlns:a16="http://schemas.microsoft.com/office/drawing/2014/main" id="{7694D131-01E9-4AB6-8688-D05B1F1A4190}"/>
              </a:ext>
            </a:extLst>
          </p:cNvPr>
          <p:cNvSpPr txBox="1"/>
          <p:nvPr/>
        </p:nvSpPr>
        <p:spPr>
          <a:xfrm>
            <a:off x="6725920" y="2907022"/>
            <a:ext cx="4836160" cy="4472956"/>
          </a:xfrm>
          <a:prstGeom prst="rect">
            <a:avLst/>
          </a:prstGeom>
          <a:noFill/>
        </p:spPr>
        <p:txBody>
          <a:bodyPr wrap="square" rtlCol="0">
            <a:spAutoFit/>
          </a:bodyPr>
          <a:lstStyle/>
          <a:p>
            <a:pPr algn="ctr">
              <a:lnSpc>
                <a:spcPct val="120000"/>
              </a:lnSpc>
            </a:pPr>
            <a:r>
              <a:rPr lang="en-US" sz="6000">
                <a:solidFill>
                  <a:schemeClr val="bg1"/>
                </a:solidFill>
                <a:latin typeface="DM Serif Display" pitchFamily="2" charset="0"/>
                <a:cs typeface="Rubik Light" panose="00000400000000000000" pitchFamily="2" charset="-79"/>
              </a:rPr>
              <a:t>A picture is worth a thousand words.</a:t>
            </a:r>
            <a:endParaRPr lang="en-ID" sz="6000" dirty="0">
              <a:solidFill>
                <a:schemeClr val="bg1"/>
              </a:solidFill>
              <a:latin typeface="DM Serif Display" pitchFamily="2" charset="0"/>
              <a:cs typeface="Rubik Light" panose="00000400000000000000" pitchFamily="2" charset="-79"/>
            </a:endParaRPr>
          </a:p>
        </p:txBody>
      </p:sp>
    </p:spTree>
    <p:extLst>
      <p:ext uri="{BB962C8B-B14F-4D97-AF65-F5344CB8AC3E}">
        <p14:creationId xmlns:p14="http://schemas.microsoft.com/office/powerpoint/2010/main" val="41077099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Effect transition="in" filter="fade">
                                      <p:cBhvr>
                                        <p:cTn id="9" dur="1000"/>
                                        <p:tgtEl>
                                          <p:spTgt spid="10"/>
                                        </p:tgtEl>
                                      </p:cBhvr>
                                    </p:animEffect>
                                  </p:childTnLst>
                                </p:cTn>
                              </p:par>
                            </p:childTnLst>
                          </p:cTn>
                        </p:par>
                        <p:par>
                          <p:cTn id="10" fill="hold">
                            <p:stCondLst>
                              <p:cond delay="10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8"/>
                                        </p:tgtEl>
                                        <p:attrNameLst>
                                          <p:attrName>style.visibility</p:attrName>
                                        </p:attrNameLst>
                                      </p:cBhvr>
                                      <p:to>
                                        <p:strVal val="visible"/>
                                      </p:to>
                                    </p:set>
                                    <p:anim to="" calcmode="lin" valueType="num">
                                      <p:cBhvr>
                                        <p:cTn id="13"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34445E"/>
      </a:accent1>
      <a:accent2>
        <a:srgbClr val="F1CF61"/>
      </a:accent2>
      <a:accent3>
        <a:srgbClr val="606060"/>
      </a:accent3>
      <a:accent4>
        <a:srgbClr val="828282"/>
      </a:accent4>
      <a:accent5>
        <a:srgbClr val="A5A5A5"/>
      </a:accent5>
      <a:accent6>
        <a:srgbClr val="C9C9C9"/>
      </a:accent6>
      <a:hlink>
        <a:srgbClr val="4472C4"/>
      </a:hlink>
      <a:folHlink>
        <a:srgbClr val="BFBFBF"/>
      </a:folHlink>
    </a:clrScheme>
    <a:fontScheme name="Custom 30">
      <a:majorFont>
        <a:latin typeface="Josefin Sans"/>
        <a:ea typeface="Microsoft YaHei UI"/>
        <a:cs typeface=""/>
      </a:majorFont>
      <a:minorFont>
        <a:latin typeface="Josefin Sans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34445E"/>
    </a:accent1>
    <a:accent2>
      <a:srgbClr val="F1CF61"/>
    </a:accent2>
    <a:accent3>
      <a:srgbClr val="606060"/>
    </a:accent3>
    <a:accent4>
      <a:srgbClr val="828282"/>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34445E"/>
    </a:accent1>
    <a:accent2>
      <a:srgbClr val="F1CF61"/>
    </a:accent2>
    <a:accent3>
      <a:srgbClr val="606060"/>
    </a:accent3>
    <a:accent4>
      <a:srgbClr val="828282"/>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406801</TotalTime>
  <Words>2862</Words>
  <Application>Microsoft Office PowerPoint</Application>
  <PresentationFormat>Custom</PresentationFormat>
  <Paragraphs>223</Paragraphs>
  <Slides>38</Slides>
  <Notes>3</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38</vt:i4>
      </vt:variant>
    </vt:vector>
  </HeadingPairs>
  <TitlesOfParts>
    <vt:vector size="45" baseType="lpstr">
      <vt:lpstr>Microsoft YaHei Light</vt:lpstr>
      <vt:lpstr>思源宋体</vt:lpstr>
      <vt:lpstr>Arial</vt:lpstr>
      <vt:lpstr>DM Serif Display</vt:lpstr>
      <vt:lpstr>Josefin Sans</vt:lpstr>
      <vt:lpstr>Josefin Sans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5996</cp:revision>
  <dcterms:created xsi:type="dcterms:W3CDTF">2015-11-23T02:03:38Z</dcterms:created>
  <dcterms:modified xsi:type="dcterms:W3CDTF">2022-04-15T10:32:14Z</dcterms:modified>
</cp:coreProperties>
</file>